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exen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exend-regular.fntdata"/><Relationship Id="rId8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22" Type="http://schemas.openxmlformats.org/officeDocument/2006/relationships/image" Target="../media/image23.png"/><Relationship Id="rId21" Type="http://schemas.openxmlformats.org/officeDocument/2006/relationships/image" Target="../media/image21.png"/><Relationship Id="rId24" Type="http://schemas.openxmlformats.org/officeDocument/2006/relationships/image" Target="../media/image19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25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5" Type="http://schemas.openxmlformats.org/officeDocument/2006/relationships/image" Target="../media/image9.png"/><Relationship Id="rId14" Type="http://schemas.openxmlformats.org/officeDocument/2006/relationships/image" Target="../media/image3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9" Type="http://schemas.openxmlformats.org/officeDocument/2006/relationships/image" Target="../media/image17.png"/><Relationship Id="rId1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BE8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82000" y="170400"/>
            <a:ext cx="1697100" cy="1953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9775" y="132600"/>
            <a:ext cx="1863600" cy="1953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61650" y="252149"/>
            <a:ext cx="1789100" cy="381001"/>
            <a:chOff x="1892050" y="1516024"/>
            <a:chExt cx="1789100" cy="381001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2050" y="1516024"/>
              <a:ext cx="677320" cy="381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/>
            <p:nvPr/>
          </p:nvSpPr>
          <p:spPr>
            <a:xfrm>
              <a:off x="2471550" y="1516025"/>
              <a:ext cx="1209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CodeLlama</a:t>
              </a:r>
              <a:endPara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350200" y="1731575"/>
            <a:ext cx="1032850" cy="274125"/>
            <a:chOff x="2832100" y="2150000"/>
            <a:chExt cx="1032850" cy="274125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32100" y="2150000"/>
              <a:ext cx="274125" cy="27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/>
            <p:nvPr/>
          </p:nvSpPr>
          <p:spPr>
            <a:xfrm>
              <a:off x="3022250" y="2163625"/>
              <a:ext cx="842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NexusRaven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326100" y="1457438"/>
            <a:ext cx="1851232" cy="274125"/>
            <a:chOff x="1210775" y="-47712"/>
            <a:chExt cx="1851232" cy="274125"/>
          </a:xfrm>
        </p:grpSpPr>
        <p:sp>
          <p:nvSpPr>
            <p:cNvPr id="63" name="Google Shape;63;p13"/>
            <p:cNvSpPr/>
            <p:nvPr/>
          </p:nvSpPr>
          <p:spPr>
            <a:xfrm>
              <a:off x="1329507" y="-34087"/>
              <a:ext cx="1732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OpenAssistant-</a:t>
              </a: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Codellama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64" name="Google Shape;6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0775" y="-47712"/>
              <a:ext cx="274125" cy="274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3"/>
          <p:cNvGrpSpPr/>
          <p:nvPr/>
        </p:nvGrpSpPr>
        <p:grpSpPr>
          <a:xfrm>
            <a:off x="347996" y="1045288"/>
            <a:ext cx="1616404" cy="274125"/>
            <a:chOff x="1043146" y="963963"/>
            <a:chExt cx="1616404" cy="274125"/>
          </a:xfrm>
        </p:grpSpPr>
        <p:pic>
          <p:nvPicPr>
            <p:cNvPr id="66" name="Google Shape;66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43146" y="963963"/>
              <a:ext cx="274125" cy="27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/>
            <p:nvPr/>
          </p:nvSpPr>
          <p:spPr>
            <a:xfrm>
              <a:off x="1043150" y="977588"/>
              <a:ext cx="161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Phind-CodeLlama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326088" y="715763"/>
            <a:ext cx="1272213" cy="246900"/>
            <a:chOff x="-2667687" y="2018000"/>
            <a:chExt cx="1272213" cy="246900"/>
          </a:xfrm>
        </p:grpSpPr>
        <p:sp>
          <p:nvSpPr>
            <p:cNvPr id="69" name="Google Shape;69;p13"/>
            <p:cNvSpPr/>
            <p:nvPr/>
          </p:nvSpPr>
          <p:spPr>
            <a:xfrm>
              <a:off x="-2509675" y="2018000"/>
              <a:ext cx="1114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WizardCoder-34B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70" name="Google Shape;70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2667687" y="2035238"/>
              <a:ext cx="212425" cy="212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84500" y="4504525"/>
            <a:ext cx="50815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/>
        </p:nvSpPr>
        <p:spPr>
          <a:xfrm>
            <a:off x="2235650" y="132600"/>
            <a:ext cx="1403400" cy="1982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2269514" y="217950"/>
            <a:ext cx="1403498" cy="381000"/>
            <a:chOff x="1291302" y="2530875"/>
            <a:chExt cx="1403498" cy="381000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91302" y="2558774"/>
              <a:ext cx="508150" cy="325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/>
            <p:nvPr/>
          </p:nvSpPr>
          <p:spPr>
            <a:xfrm>
              <a:off x="1485200" y="2530875"/>
              <a:ext cx="1209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Mistral</a:t>
              </a:r>
              <a:endPara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76" name="Google Shape;76;p13"/>
          <p:cNvSpPr/>
          <p:nvPr/>
        </p:nvSpPr>
        <p:spPr>
          <a:xfrm>
            <a:off x="2540175" y="1580400"/>
            <a:ext cx="1114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Mistral-OpenOcra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55600" y="15895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68544" y="1155438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2615450" y="1155450"/>
            <a:ext cx="89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SQLCoder-7B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564425" y="753750"/>
            <a:ext cx="688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Mistralic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6075" y="7629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1737525" y="3915725"/>
            <a:ext cx="1271100" cy="1013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234625" y="4036075"/>
            <a:ext cx="688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PaLM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161975" y="4561475"/>
            <a:ext cx="581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PaLM-2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15077" y="4561477"/>
            <a:ext cx="246902" cy="24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48024" y="4036074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206975" y="3915725"/>
            <a:ext cx="1358700" cy="1013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04075" y="4036075"/>
            <a:ext cx="86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Claude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31425" y="4561475"/>
            <a:ext cx="688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Claude-</a:t>
            </a: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6100" y="40360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3150" y="4561475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206975" y="2284163"/>
            <a:ext cx="1403400" cy="1355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25950" y="2404513"/>
            <a:ext cx="58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GPT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31488" y="2901913"/>
            <a:ext cx="94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GPT-3.5-Turbo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59150" y="3265263"/>
            <a:ext cx="508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GPT-4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5200" y="2404513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2238" y="2901925"/>
            <a:ext cx="246900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6500" y="3265263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1766825" y="2334075"/>
            <a:ext cx="1863600" cy="1362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2259738" y="2390125"/>
            <a:ext cx="86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Stable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270088" y="2735138"/>
            <a:ext cx="766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StableLM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270088" y="2986175"/>
            <a:ext cx="810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StableCode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71413" y="2390113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38463" y="2717096"/>
            <a:ext cx="246900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38463" y="2963996"/>
            <a:ext cx="246900" cy="24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1883650" y="3290550"/>
            <a:ext cx="1851232" cy="274125"/>
            <a:chOff x="292875" y="219763"/>
            <a:chExt cx="1851232" cy="274125"/>
          </a:xfrm>
        </p:grpSpPr>
        <p:sp>
          <p:nvSpPr>
            <p:cNvPr id="107" name="Google Shape;107;p13"/>
            <p:cNvSpPr/>
            <p:nvPr/>
          </p:nvSpPr>
          <p:spPr>
            <a:xfrm>
              <a:off x="411607" y="233388"/>
              <a:ext cx="1732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OpenAssistant-StableLM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08" name="Google Shape;10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2875" y="219763"/>
              <a:ext cx="274125" cy="274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" name="Google Shape;109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00337" y="290625"/>
            <a:ext cx="36141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4276175" y="290625"/>
            <a:ext cx="1114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StarCoder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69958" y="1017163"/>
            <a:ext cx="234208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4204175" y="1017175"/>
            <a:ext cx="94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SQLCoder-15B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13" name="Google Shape;113;p13"/>
          <p:cNvGrpSpPr/>
          <p:nvPr/>
        </p:nvGrpSpPr>
        <p:grpSpPr>
          <a:xfrm>
            <a:off x="3969945" y="1516150"/>
            <a:ext cx="1264010" cy="246900"/>
            <a:chOff x="-1291212" y="2044025"/>
            <a:chExt cx="1332501" cy="246900"/>
          </a:xfrm>
        </p:grpSpPr>
        <p:sp>
          <p:nvSpPr>
            <p:cNvPr id="114" name="Google Shape;114;p13"/>
            <p:cNvSpPr/>
            <p:nvPr/>
          </p:nvSpPr>
          <p:spPr>
            <a:xfrm>
              <a:off x="-1133212" y="2044025"/>
              <a:ext cx="1174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WizardCoder-15B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15" name="Google Shape;11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1291212" y="2061263"/>
              <a:ext cx="212425" cy="212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3"/>
          <p:cNvSpPr/>
          <p:nvPr/>
        </p:nvSpPr>
        <p:spPr>
          <a:xfrm>
            <a:off x="3754525" y="2300575"/>
            <a:ext cx="1652400" cy="1362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35625" y="238605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/>
          <p:nvPr/>
        </p:nvSpPr>
        <p:spPr>
          <a:xfrm>
            <a:off x="4218325" y="2386050"/>
            <a:ext cx="8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Pythia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91325" y="2858575"/>
            <a:ext cx="2469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/>
          <p:nvPr/>
        </p:nvSpPr>
        <p:spPr>
          <a:xfrm>
            <a:off x="4216625" y="2863150"/>
            <a:ext cx="1114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Pythia-ChatBase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21" name="Google Shape;121;p13"/>
          <p:cNvGrpSpPr/>
          <p:nvPr/>
        </p:nvGrpSpPr>
        <p:grpSpPr>
          <a:xfrm>
            <a:off x="3891325" y="3206150"/>
            <a:ext cx="1515526" cy="274125"/>
            <a:chOff x="292875" y="219763"/>
            <a:chExt cx="1515526" cy="274125"/>
          </a:xfrm>
        </p:grpSpPr>
        <p:sp>
          <p:nvSpPr>
            <p:cNvPr id="122" name="Google Shape;122;p13"/>
            <p:cNvSpPr/>
            <p:nvPr/>
          </p:nvSpPr>
          <p:spPr>
            <a:xfrm>
              <a:off x="411601" y="233388"/>
              <a:ext cx="1396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OpenAssistant-Pythia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23" name="Google Shape;12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2875" y="219763"/>
              <a:ext cx="274125" cy="274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3"/>
          <p:cNvSpPr/>
          <p:nvPr/>
        </p:nvSpPr>
        <p:spPr>
          <a:xfrm>
            <a:off x="5607225" y="161525"/>
            <a:ext cx="3087300" cy="2824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6235909" y="340373"/>
            <a:ext cx="1353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Llama2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707676" y="940296"/>
            <a:ext cx="323462" cy="26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6031138" y="940296"/>
            <a:ext cx="935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OpenChat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3145724" y="3915725"/>
            <a:ext cx="1307400" cy="1013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642815" y="4036075"/>
            <a:ext cx="8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Falcon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3570150" y="4561475"/>
            <a:ext cx="581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Falcon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256213" y="40360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332413" y="4570625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/>
          <p:nvPr/>
        </p:nvSpPr>
        <p:spPr>
          <a:xfrm>
            <a:off x="4564924" y="3937975"/>
            <a:ext cx="1272300" cy="1013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5062015" y="4058325"/>
            <a:ext cx="8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Qwen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4989350" y="4583725"/>
            <a:ext cx="581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Qwen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750513" y="4580726"/>
            <a:ext cx="228600" cy="2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706325" y="4066902"/>
            <a:ext cx="381000" cy="3638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>
            <a:off x="6010798" y="1342950"/>
            <a:ext cx="1243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Nous-Hermes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308206" y="1731503"/>
            <a:ext cx="1459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Redmond-Puffin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678050" y="1738250"/>
            <a:ext cx="323475" cy="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/>
          <p:nvPr/>
        </p:nvSpPr>
        <p:spPr>
          <a:xfrm>
            <a:off x="6076804" y="1767700"/>
            <a:ext cx="5082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NSQL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254000" y="913525"/>
            <a:ext cx="861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CodeLlama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243" y="998172"/>
            <a:ext cx="323476" cy="14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005075" y="1284225"/>
            <a:ext cx="323475" cy="323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" name="Google Shape;145;p13"/>
          <p:cNvSpPr/>
          <p:nvPr/>
        </p:nvSpPr>
        <p:spPr>
          <a:xfrm>
            <a:off x="7359125" y="1313663"/>
            <a:ext cx="581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Vicuna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707675" y="1313513"/>
            <a:ext cx="323475" cy="3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005075" y="1724850"/>
            <a:ext cx="323475" cy="32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3"/>
          <p:cNvGrpSpPr/>
          <p:nvPr/>
        </p:nvGrpSpPr>
        <p:grpSpPr>
          <a:xfrm>
            <a:off x="7005075" y="2165463"/>
            <a:ext cx="1775032" cy="274125"/>
            <a:chOff x="1210775" y="-47712"/>
            <a:chExt cx="1775032" cy="274125"/>
          </a:xfrm>
        </p:grpSpPr>
        <p:sp>
          <p:nvSpPr>
            <p:cNvPr id="149" name="Google Shape;149;p13"/>
            <p:cNvSpPr/>
            <p:nvPr/>
          </p:nvSpPr>
          <p:spPr>
            <a:xfrm>
              <a:off x="1253307" y="-34087"/>
              <a:ext cx="1732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OpenAssistant-Llama2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50" name="Google Shape;15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0775" y="-47712"/>
              <a:ext cx="274125" cy="274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3"/>
          <p:cNvSpPr/>
          <p:nvPr/>
        </p:nvSpPr>
        <p:spPr>
          <a:xfrm>
            <a:off x="6075125" y="2170250"/>
            <a:ext cx="810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Llama2-32K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53325" y="2162975"/>
            <a:ext cx="246900" cy="24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3"/>
          <p:cNvGrpSpPr/>
          <p:nvPr/>
        </p:nvGrpSpPr>
        <p:grpSpPr>
          <a:xfrm>
            <a:off x="5766870" y="2556750"/>
            <a:ext cx="1011588" cy="246900"/>
            <a:chOff x="-1291212" y="2044025"/>
            <a:chExt cx="1066401" cy="246900"/>
          </a:xfrm>
        </p:grpSpPr>
        <p:sp>
          <p:nvSpPr>
            <p:cNvPr id="154" name="Google Shape;154;p13"/>
            <p:cNvSpPr/>
            <p:nvPr/>
          </p:nvSpPr>
          <p:spPr>
            <a:xfrm>
              <a:off x="-1133211" y="2044025"/>
              <a:ext cx="908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WizardLM</a:t>
              </a:r>
              <a:endParaRPr b="1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55" name="Google Shape;15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1291212" y="2061263"/>
              <a:ext cx="212425" cy="212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" name="Google Shape;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875" y="316617"/>
            <a:ext cx="810301" cy="45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