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5E0767-9A8B-4704-A51C-B73ABB64EA08}" v="192" dt="2023-02-16T05:36:02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A93A-CD38-EC6C-A8AA-C135874F2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E0559-9ED9-27DE-C6C1-B78D2C785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4FB6F-FA56-00B9-0DA3-DAAD248B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A5AC-E9C1-43A1-BC89-1ED0FC314FD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8CDA-E57B-C290-D2C3-F70EBACF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A16BE-6A13-458C-2446-EE33439A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6BD6-788B-4237-85AB-869E0C644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51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F202-D245-A922-08F1-28A8CD89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55ED5-A29B-CEA2-2974-3304CE27F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B6C3F-A858-1AA2-3C91-3410A17C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A5AC-E9C1-43A1-BC89-1ED0FC314FD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211CC-5FB2-44AC-E98A-C49C7676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E4D8F-3C96-9C11-231D-ADD07FD7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6BD6-788B-4237-85AB-869E0C644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1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16C7B-5C70-E8AC-596F-7D2BB66D1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85B2A-C417-E3C4-CE92-59D07C63C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1BDFF-628F-7708-826E-BDA3B7C3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A5AC-E9C1-43A1-BC89-1ED0FC314FD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1BDE7-02F0-4794-F317-E448FF6C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EC975-B866-3DD9-CD42-356BFEF1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6BD6-788B-4237-85AB-869E0C644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72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9476-81A6-17D9-7E5A-8C0B6F4C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3C0D4-758C-B236-300D-E63624192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68B16-495D-A0D4-715A-9AFA27FB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A5AC-E9C1-43A1-BC89-1ED0FC314FD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1A3B-FB70-E767-8213-C0F81AB1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3BA36-6A59-4C45-E558-FB7A8A33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6BD6-788B-4237-85AB-869E0C644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60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F44D-54CB-B5C5-5EFB-573B1264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72BC5-CE47-6DA8-FBDF-FBDCF60E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9E9C1-AD96-5B4A-0157-0B5AB735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A5AC-E9C1-43A1-BC89-1ED0FC314FD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DAFFC-5CC6-4366-ED41-2DD1331C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37F94-1038-E885-2EC4-7DE1B895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6BD6-788B-4237-85AB-869E0C644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10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0830-F620-2BB3-FB98-C49CF9D9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F773-D111-AF90-3D71-E7AC7539E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C6272-C875-6762-4FBA-B050EC0DA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2693B-2C58-3AAF-762E-B1FA8FC2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A5AC-E9C1-43A1-BC89-1ED0FC314FD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08B76-D3B0-711B-3836-E7B9869C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1390-73B9-912F-9428-1647A6AE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6BD6-788B-4237-85AB-869E0C644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33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9D61-906A-B601-179C-41486496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D3968-ED53-C3B7-450B-48F93BBC0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39995-55AF-EBCE-ED2C-741766B42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D339A-D4B0-2C4C-A4B7-96CDC8F9B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1E810-78EF-991E-E7A1-B8744B91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14373-76DB-65B3-9995-4FF23A01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A5AC-E9C1-43A1-BC89-1ED0FC314FD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A2DB0-9237-99BC-12C8-E4BA1BB6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FC1F7-D056-DF6A-ABAF-499046D0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6BD6-788B-4237-85AB-869E0C644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55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D124-8D8A-20EF-E9D9-E958B0C1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940F1-189F-48D9-FBB0-C67B974D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A5AC-E9C1-43A1-BC89-1ED0FC314FD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96C54-675A-1A67-56ED-6A86E5FE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78E70-7BEA-2451-6F59-91C88C57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6BD6-788B-4237-85AB-869E0C644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86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FA978-838F-B031-6166-F49F3DEC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A5AC-E9C1-43A1-BC89-1ED0FC314FD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3108B-1A92-B199-BE70-4CE960A6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D51AE-45FA-5D73-AE1A-5AFB2920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6BD6-788B-4237-85AB-869E0C644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30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916F-B322-7D86-5491-A5F365CF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1F8C3-1C79-8786-341A-A602E0FC7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C798D-A964-5673-F038-E83032E6E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BC149-2806-7F32-906E-000C243E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A5AC-E9C1-43A1-BC89-1ED0FC314FD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F5322-4794-0571-E93E-8BCB8D94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4D362-265F-7081-C84B-C283F0BF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6BD6-788B-4237-85AB-869E0C644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97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841D-D2E8-26AF-50D8-090777D8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8A4BE-53EE-5D4D-2EB4-3FBD637C6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3183B-AFF5-6AA7-4B2C-0AF553EFF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FCD2F-7751-45CD-EFE7-027E0930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A5AC-E9C1-43A1-BC89-1ED0FC314FD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426C3-CB44-0A1A-F908-34FFAEF4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A8E17-85BD-8191-B925-7E38F0A2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6BD6-788B-4237-85AB-869E0C644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1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311BA-7FB1-7E5B-6AA1-A6F85FE5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7E1B9-622C-C507-AFC7-90D478999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A6D4-06D5-FFC8-D95F-895057A62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9A5AC-E9C1-43A1-BC89-1ED0FC314FD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B50C8-1519-E2BD-371B-2EE6911C1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2AFAE-9128-D564-921A-4911C5CBD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6BD6-788B-4237-85AB-869E0C644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5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ely.com/blog/diagrams/uml-diagram-types-examples/#CompStrDiagram" TargetMode="External"/><Relationship Id="rId13" Type="http://schemas.openxmlformats.org/officeDocument/2006/relationships/hyperlink" Target="https://creately.com/blog/diagrams/uml-diagram-types-examples/#CommDiagram" TargetMode="External"/><Relationship Id="rId3" Type="http://schemas.openxmlformats.org/officeDocument/2006/relationships/hyperlink" Target="https://creately.com/blog/diagrams/uml-diagram-types-examples/#ComponentDiagram" TargetMode="External"/><Relationship Id="rId7" Type="http://schemas.openxmlformats.org/officeDocument/2006/relationships/hyperlink" Target="https://creately.com/blog/diagrams/uml-diagram-types-examples/#ProfileDiagram" TargetMode="External"/><Relationship Id="rId12" Type="http://schemas.openxmlformats.org/officeDocument/2006/relationships/hyperlink" Target="https://creately.com/blog/diagrams/uml-diagram-types-examples/#SequenceDiagram" TargetMode="External"/><Relationship Id="rId2" Type="http://schemas.openxmlformats.org/officeDocument/2006/relationships/hyperlink" Target="https://creately.com/blog/diagrams/uml-diagram-types-examples/#ClassDiagra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ely.com/blog/diagrams/uml-diagram-types-examples/#PackageDiagram" TargetMode="External"/><Relationship Id="rId11" Type="http://schemas.openxmlformats.org/officeDocument/2006/relationships/hyperlink" Target="https://creately.com/blog/diagrams/uml-diagram-types-examples/#StateMachDiagram" TargetMode="External"/><Relationship Id="rId5" Type="http://schemas.openxmlformats.org/officeDocument/2006/relationships/hyperlink" Target="https://creately.com/blog/diagrams/uml-diagram-types-examples/#ObjectDiagram" TargetMode="External"/><Relationship Id="rId15" Type="http://schemas.openxmlformats.org/officeDocument/2006/relationships/hyperlink" Target="https://creately.com/blog/diagrams/uml-diagram-types-examples/#TimingDiagram" TargetMode="External"/><Relationship Id="rId10" Type="http://schemas.openxmlformats.org/officeDocument/2006/relationships/hyperlink" Target="https://creately.com/blog/diagrams/uml-diagram-types-examples/#ActivityDiagram" TargetMode="External"/><Relationship Id="rId4" Type="http://schemas.openxmlformats.org/officeDocument/2006/relationships/hyperlink" Target="https://creately.com/blog/diagrams/uml-diagram-types-examples/#DeploymentDiagram" TargetMode="External"/><Relationship Id="rId9" Type="http://schemas.openxmlformats.org/officeDocument/2006/relationships/hyperlink" Target="https://creately.com/blog/diagrams/uml-diagram-types-examples/#UseCaseDiagram" TargetMode="External"/><Relationship Id="rId14" Type="http://schemas.openxmlformats.org/officeDocument/2006/relationships/hyperlink" Target="https://creately.com/blog/diagrams/uml-diagram-types-examples/#IntOverDiagr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FC2B-D5E5-F2D5-7167-9E97BDCCE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6939"/>
            <a:ext cx="9144000" cy="83302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Title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C66B4-1D30-7086-C850-4372FB416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0104" y="3509963"/>
            <a:ext cx="7951305" cy="227398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latin typeface="Cambria"/>
              <a:ea typeface="Cambria"/>
            </a:endParaRPr>
          </a:p>
          <a:p>
            <a:r>
              <a:rPr lang="en-US" dirty="0">
                <a:latin typeface="Cambria"/>
                <a:ea typeface="Cambria"/>
              </a:rPr>
              <a:t>Prepared By: Mr./Ms. Name (</a:t>
            </a:r>
            <a:r>
              <a:rPr lang="en-US" dirty="0" err="1">
                <a:latin typeface="Cambria"/>
                <a:ea typeface="Cambria"/>
              </a:rPr>
              <a:t>Enr.No</a:t>
            </a:r>
            <a:r>
              <a:rPr lang="en-US" dirty="0">
                <a:latin typeface="Cambria"/>
                <a:ea typeface="Cambria"/>
              </a:rPr>
              <a:t>.)</a:t>
            </a:r>
          </a:p>
          <a:p>
            <a:r>
              <a:rPr lang="en-US" dirty="0">
                <a:latin typeface="Cambria"/>
                <a:ea typeface="Cambria"/>
              </a:rPr>
              <a:t>                          Mr./Ms. Name (</a:t>
            </a:r>
            <a:r>
              <a:rPr lang="en-US" dirty="0" err="1">
                <a:latin typeface="Cambria"/>
                <a:ea typeface="Cambria"/>
              </a:rPr>
              <a:t>Enr.No</a:t>
            </a:r>
            <a:r>
              <a:rPr lang="en-US" dirty="0">
                <a:latin typeface="Cambria"/>
                <a:ea typeface="Cambria"/>
              </a:rPr>
              <a:t>.)</a:t>
            </a:r>
            <a:endParaRPr lang="en-US" dirty="0">
              <a:latin typeface="Calibri" panose="020F0502020204030204"/>
              <a:ea typeface="Cambria"/>
              <a:cs typeface="Calibri"/>
            </a:endParaRPr>
          </a:p>
          <a:p>
            <a:endParaRPr lang="en-US" dirty="0">
              <a:latin typeface="Cambria"/>
              <a:ea typeface="Cambria"/>
            </a:endParaRPr>
          </a:p>
          <a:p>
            <a:r>
              <a:rPr lang="en-US" dirty="0">
                <a:latin typeface="Cambria"/>
                <a:ea typeface="Cambria"/>
              </a:rPr>
              <a:t>Guided By: Dr./Prof. Name</a:t>
            </a:r>
            <a:endParaRPr lang="en-US">
              <a:cs typeface="Calibri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D92A68C-4C3E-4706-8C91-B98B4F29C99A}"/>
              </a:ext>
            </a:extLst>
          </p:cNvPr>
          <p:cNvSpPr txBox="1">
            <a:spLocks/>
          </p:cNvSpPr>
          <p:nvPr/>
        </p:nvSpPr>
        <p:spPr>
          <a:xfrm>
            <a:off x="2154353" y="355570"/>
            <a:ext cx="7951305" cy="1612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/>
              <a:ea typeface="Cambria"/>
            </a:endParaRPr>
          </a:p>
          <a:p>
            <a:r>
              <a:rPr lang="en-US" dirty="0">
                <a:latin typeface="Cambria"/>
                <a:ea typeface="Cambria"/>
              </a:rPr>
              <a:t>ADIT, CVM University</a:t>
            </a:r>
          </a:p>
          <a:p>
            <a:r>
              <a:rPr lang="en-US" dirty="0">
                <a:latin typeface="Cambria"/>
                <a:ea typeface="Cambria"/>
              </a:rPr>
              <a:t>202040601 – Mini Project </a:t>
            </a:r>
          </a:p>
          <a:p>
            <a:r>
              <a:rPr lang="en-US" dirty="0">
                <a:latin typeface="Cambria"/>
                <a:ea typeface="Cambria"/>
              </a:rPr>
              <a:t>Semester - 6</a:t>
            </a:r>
          </a:p>
        </p:txBody>
      </p:sp>
    </p:spTree>
    <p:extLst>
      <p:ext uri="{BB962C8B-B14F-4D97-AF65-F5344CB8AC3E}">
        <p14:creationId xmlns:p14="http://schemas.microsoft.com/office/powerpoint/2010/main" val="2088929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0356-07B7-33B5-AAAA-77C5079F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Database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A5E6-4948-8D01-C43D-D8BEE054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Database Schema Design with Normalization and relationship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83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C979-7650-E357-CF4B-87BF40EC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Revenue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75143-B89C-2AAD-69F1-31682052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Revenue Model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of Project with diagram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5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FFED-505C-AEDB-56CC-F9D6B290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Video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269F-8475-5B15-5B8D-DA3402D49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Working Video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75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1EA7-C0AD-AD7A-483B-7350C3F2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Demo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EF2D-37CA-23F4-CC14-F026C83BF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15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D5C8-A3CD-AC0B-E6CF-0AD18BF7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Team Details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0BC5A1-CF1E-41ED-F1BF-1F4509F9B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655118"/>
              </p:ext>
            </p:extLst>
          </p:nvPr>
        </p:nvGraphicFramePr>
        <p:xfrm>
          <a:off x="586407" y="1573833"/>
          <a:ext cx="10664688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96618">
                  <a:extLst>
                    <a:ext uri="{9D8B030D-6E8A-4147-A177-3AD203B41FA5}">
                      <a16:colId xmlns:a16="http://schemas.microsoft.com/office/drawing/2014/main" val="1605300048"/>
                    </a:ext>
                  </a:extLst>
                </a:gridCol>
                <a:gridCol w="2213114">
                  <a:extLst>
                    <a:ext uri="{9D8B030D-6E8A-4147-A177-3AD203B41FA5}">
                      <a16:colId xmlns:a16="http://schemas.microsoft.com/office/drawing/2014/main" val="214191591"/>
                    </a:ext>
                  </a:extLst>
                </a:gridCol>
                <a:gridCol w="2968487">
                  <a:extLst>
                    <a:ext uri="{9D8B030D-6E8A-4147-A177-3AD203B41FA5}">
                      <a16:colId xmlns:a16="http://schemas.microsoft.com/office/drawing/2014/main" val="1395377188"/>
                    </a:ext>
                  </a:extLst>
                </a:gridCol>
                <a:gridCol w="4386469">
                  <a:extLst>
                    <a:ext uri="{9D8B030D-6E8A-4147-A177-3AD203B41FA5}">
                      <a16:colId xmlns:a16="http://schemas.microsoft.com/office/drawing/2014/main" val="2719316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No.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Enrollment No.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Student Name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Role In Project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7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120010116001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Frontend/ Backend Any Other.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18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B49B-E97D-583D-21F2-2E616491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Index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F6D87-CE30-806D-C3B3-83674B110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1"/>
            <a:ext cx="10267122" cy="470597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514350" indent="-514350">
              <a:buAutoNum type="arabicPeriod"/>
            </a:pPr>
            <a:r>
              <a:rPr lang="en-US" dirty="0">
                <a:latin typeface="Cambria"/>
                <a:ea typeface="Cambria"/>
              </a:rPr>
              <a:t>Review of Related Work (if any)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Proposed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/>
                <a:ea typeface="Cambria"/>
              </a:rPr>
              <a:t>Project Planning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(why)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UI Design (Figma Design)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Diagrams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Database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Revenue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Video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Demo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60ADB7-8DF6-DA39-EBE7-C43D14D825F2}"/>
              </a:ext>
            </a:extLst>
          </p:cNvPr>
          <p:cNvSpPr txBox="1">
            <a:spLocks/>
          </p:cNvSpPr>
          <p:nvPr/>
        </p:nvSpPr>
        <p:spPr>
          <a:xfrm>
            <a:off x="6096000" y="1815824"/>
            <a:ext cx="5363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20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1C40-1B76-A8FA-855B-FF23FBB0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A85EF-04CF-A9CF-0B2F-9DC158EC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Target Audience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87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0F56-B85A-EF7C-A821-0F8F5501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Propose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153B-E688-AF14-D7CF-0EA288994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Propose Solution with architecture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99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5170-105E-4036-8F06-6BA2B995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</a:rPr>
              <a:t>Project Planning </a:t>
            </a:r>
            <a:endParaRPr lang="en-IN" dirty="0">
              <a:latin typeface="Cambria"/>
              <a:ea typeface="Cambr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98E8-7CE4-CBDB-287E-E31D88BE3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latin typeface="Cambria"/>
                <a:ea typeface="Cambria"/>
              </a:rPr>
              <a:t>Progress Timeline ( Gantt Chart, etc.)</a:t>
            </a:r>
          </a:p>
          <a:p>
            <a:r>
              <a:rPr lang="en-IN" dirty="0">
                <a:latin typeface="Cambria"/>
                <a:ea typeface="Cambria"/>
              </a:rPr>
              <a:t>Work Distribution for each member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8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90D2-A9D3-6A0F-ACAD-C737FDAD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(why)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2F140-57C8-5355-4170-1671DCD7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Explain why to go for technology stack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68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4E9C-0548-DAFE-A309-5F15C061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UI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72BC-8307-757C-2CBF-CD7957A79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UI Design Workflow ( Preferred In Figma Design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40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7A6-A2CB-3FDD-C1A1-7F9B826C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Diagrams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66E5-E87B-AC69-4610-6D237228E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17575"/>
          </a:xfrm>
        </p:spPr>
        <p:txBody>
          <a:bodyPr vert="horz" lIns="91440" tIns="45720" rIns="91440" bIns="45720" numCol="1" rtlCol="0" anchor="t">
            <a:normAutofit lnSpcReduction="1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UML Diagrams ( Verify by guide)</a:t>
            </a:r>
          </a:p>
          <a:p>
            <a:r>
              <a:rPr lang="en-US" dirty="0">
                <a:latin typeface="Cambria"/>
                <a:ea typeface="Cambria"/>
              </a:rPr>
              <a:t>Example 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404243"/>
              </a:solidFill>
              <a:effectLst/>
              <a:latin typeface="Int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BF86E-18DD-B498-3A13-DFF22B3AFDE5}"/>
              </a:ext>
            </a:extLst>
          </p:cNvPr>
          <p:cNvSpPr txBox="1"/>
          <p:nvPr/>
        </p:nvSpPr>
        <p:spPr>
          <a:xfrm>
            <a:off x="838200" y="2895580"/>
            <a:ext cx="5262739" cy="3416320"/>
          </a:xfrm>
          <a:prstGeom prst="rect">
            <a:avLst/>
          </a:prstGeom>
          <a:noFill/>
        </p:spPr>
        <p:txBody>
          <a:bodyPr wrap="square" lIns="91440" tIns="45720" rIns="91440" bIns="45720" numCol="2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40424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Structure Diagrams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u="sng" dirty="0">
                <a:solidFill>
                  <a:srgbClr val="0C5E9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Class Diagram</a:t>
            </a:r>
            <a:endParaRPr lang="en-IN" sz="2400" b="0" i="0" dirty="0">
              <a:solidFill>
                <a:srgbClr val="404243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u="sng" dirty="0">
                <a:solidFill>
                  <a:srgbClr val="0C5E9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Component Diagram</a:t>
            </a:r>
            <a:endParaRPr lang="en-IN" sz="2400" b="0" i="0" dirty="0">
              <a:solidFill>
                <a:srgbClr val="404243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u="sng" dirty="0">
                <a:solidFill>
                  <a:srgbClr val="0C5E9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Deployment Diagram</a:t>
            </a:r>
            <a:endParaRPr lang="en-IN" sz="2400" b="0" i="0" dirty="0">
              <a:solidFill>
                <a:srgbClr val="404243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u="sng" dirty="0">
                <a:solidFill>
                  <a:srgbClr val="0C5E9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Object Diagram</a:t>
            </a:r>
            <a:endParaRPr lang="en-IN" sz="2400" b="0" i="0" dirty="0">
              <a:solidFill>
                <a:srgbClr val="404243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u="sng" dirty="0">
                <a:solidFill>
                  <a:srgbClr val="0C5E9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Package Diagram</a:t>
            </a:r>
            <a:endParaRPr lang="en-IN" sz="2400" b="0" i="0" dirty="0">
              <a:solidFill>
                <a:srgbClr val="404243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u="sng" dirty="0">
                <a:solidFill>
                  <a:srgbClr val="0C5E9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Profile Diagram</a:t>
            </a:r>
            <a:endParaRPr lang="en-IN" sz="2400" b="0" i="0" dirty="0">
              <a:solidFill>
                <a:srgbClr val="404243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u="sng" dirty="0">
                <a:solidFill>
                  <a:srgbClr val="0C5E9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Composite Structure Diagram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D1C6C-5CF2-0C51-6CE3-9C1D3A482693}"/>
              </a:ext>
            </a:extLst>
          </p:cNvPr>
          <p:cNvSpPr txBox="1"/>
          <p:nvPr/>
        </p:nvSpPr>
        <p:spPr>
          <a:xfrm>
            <a:off x="7671758" y="2409645"/>
            <a:ext cx="27432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>
              <a:buChar char="•"/>
            </a:pPr>
            <a:r>
              <a:rPr lang="en-IN">
                <a:latin typeface="Cambria"/>
                <a:cs typeface="Arial"/>
              </a:rPr>
              <a:t>​</a:t>
            </a:r>
          </a:p>
          <a:p>
            <a:pPr>
              <a:buChar char="•"/>
            </a:pPr>
            <a:r>
              <a:rPr lang="en-IN">
                <a:solidFill>
                  <a:srgbClr val="404243"/>
                </a:solidFill>
                <a:latin typeface="Cambria"/>
                <a:cs typeface="Arial"/>
              </a:rPr>
              <a:t>Behavioral Diagrams</a:t>
            </a:r>
            <a:r>
              <a:rPr lang="en-US">
                <a:latin typeface="Cambria"/>
                <a:cs typeface="Arial"/>
              </a:rPr>
              <a:t>​</a:t>
            </a:r>
          </a:p>
          <a:p>
            <a:pPr lvl="1">
              <a:buChar char="•"/>
            </a:pPr>
            <a:r>
              <a:rPr lang="en-IN">
                <a:solidFill>
                  <a:srgbClr val="0563C1"/>
                </a:solidFill>
                <a:latin typeface="Cambria"/>
                <a:cs typeface="Arial"/>
                <a:hlinkClick r:id="rId9"/>
              </a:rPr>
              <a:t>Use Case Diagram</a:t>
            </a:r>
            <a:r>
              <a:rPr lang="en-IN">
                <a:latin typeface="Cambria"/>
                <a:cs typeface="Arial"/>
              </a:rPr>
              <a:t>​</a:t>
            </a:r>
          </a:p>
          <a:p>
            <a:pPr lvl="1">
              <a:buChar char="•"/>
            </a:pPr>
            <a:r>
              <a:rPr lang="en-IN">
                <a:solidFill>
                  <a:srgbClr val="0563C1"/>
                </a:solidFill>
                <a:latin typeface="Cambria"/>
                <a:cs typeface="Arial"/>
                <a:hlinkClick r:id="rId10"/>
              </a:rPr>
              <a:t>Activity Diagram</a:t>
            </a:r>
            <a:r>
              <a:rPr lang="en-IN">
                <a:latin typeface="Cambria"/>
                <a:cs typeface="Arial"/>
              </a:rPr>
              <a:t>​</a:t>
            </a:r>
          </a:p>
          <a:p>
            <a:pPr lvl="1">
              <a:buChar char="•"/>
            </a:pPr>
            <a:r>
              <a:rPr lang="en-IN">
                <a:solidFill>
                  <a:srgbClr val="0563C1"/>
                </a:solidFill>
                <a:latin typeface="Cambria"/>
                <a:cs typeface="Arial"/>
                <a:hlinkClick r:id="rId11"/>
              </a:rPr>
              <a:t>State Machine Diagram</a:t>
            </a:r>
            <a:r>
              <a:rPr lang="en-IN">
                <a:latin typeface="Cambria"/>
                <a:cs typeface="Arial"/>
              </a:rPr>
              <a:t>​</a:t>
            </a:r>
          </a:p>
          <a:p>
            <a:pPr lvl="1">
              <a:buChar char="•"/>
            </a:pPr>
            <a:r>
              <a:rPr lang="en-IN">
                <a:solidFill>
                  <a:srgbClr val="0563C1"/>
                </a:solidFill>
                <a:latin typeface="Cambria"/>
                <a:cs typeface="Arial"/>
                <a:hlinkClick r:id="rId12"/>
              </a:rPr>
              <a:t>Sequence Diagram</a:t>
            </a:r>
            <a:r>
              <a:rPr lang="en-IN">
                <a:latin typeface="Cambria"/>
                <a:cs typeface="Arial"/>
              </a:rPr>
              <a:t>​</a:t>
            </a:r>
          </a:p>
          <a:p>
            <a:pPr lvl="1">
              <a:buChar char="•"/>
            </a:pPr>
            <a:r>
              <a:rPr lang="en-IN">
                <a:solidFill>
                  <a:srgbClr val="0563C1"/>
                </a:solidFill>
                <a:latin typeface="Cambria"/>
                <a:cs typeface="Arial"/>
                <a:hlinkClick r:id="rId13"/>
              </a:rPr>
              <a:t>Communication Diagram</a:t>
            </a:r>
            <a:r>
              <a:rPr lang="en-IN">
                <a:latin typeface="Cambria"/>
                <a:cs typeface="Arial"/>
              </a:rPr>
              <a:t>​</a:t>
            </a:r>
          </a:p>
          <a:p>
            <a:pPr lvl="1">
              <a:buChar char="•"/>
            </a:pPr>
            <a:r>
              <a:rPr lang="en-IN">
                <a:solidFill>
                  <a:srgbClr val="0563C1"/>
                </a:solidFill>
                <a:latin typeface="Cambria"/>
                <a:cs typeface="Arial"/>
                <a:hlinkClick r:id="rId14"/>
              </a:rPr>
              <a:t>Interaction Overview Diagram</a:t>
            </a:r>
            <a:r>
              <a:rPr lang="en-IN">
                <a:latin typeface="Cambria"/>
                <a:cs typeface="Arial"/>
              </a:rPr>
              <a:t>​</a:t>
            </a:r>
          </a:p>
          <a:p>
            <a:pPr lvl="1">
              <a:buChar char="•"/>
            </a:pPr>
            <a:r>
              <a:rPr lang="en-IN">
                <a:solidFill>
                  <a:srgbClr val="0563C1"/>
                </a:solidFill>
                <a:latin typeface="Cambria"/>
                <a:cs typeface="Arial"/>
                <a:hlinkClick r:id="rId15"/>
              </a:rPr>
              <a:t>Timing Diagram</a:t>
            </a:r>
            <a:r>
              <a:rPr lang="en-IN">
                <a:latin typeface="Cambria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9511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CD99B64834304B8B2FC074A6C6D16B" ma:contentTypeVersion="14" ma:contentTypeDescription="Create a new document." ma:contentTypeScope="" ma:versionID="e806ebc2de3175989a8b5755071031ae">
  <xsd:schema xmlns:xsd="http://www.w3.org/2001/XMLSchema" xmlns:xs="http://www.w3.org/2001/XMLSchema" xmlns:p="http://schemas.microsoft.com/office/2006/metadata/properties" xmlns:ns3="ddab863d-4cc3-4a7b-971b-b1570fbeb79e" xmlns:ns4="79d68886-3380-495d-8603-44371a71ec95" targetNamespace="http://schemas.microsoft.com/office/2006/metadata/properties" ma:root="true" ma:fieldsID="75d98b6cb32f0aaeaf28d139adeb3ac2" ns3:_="" ns4:_="">
    <xsd:import namespace="ddab863d-4cc3-4a7b-971b-b1570fbeb79e"/>
    <xsd:import namespace="79d68886-3380-495d-8603-44371a71ec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b863d-4cc3-4a7b-971b-b1570fbeb7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d68886-3380-495d-8603-44371a71ec9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CEF6FB-40F5-4A60-926B-010A77373AD6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9d68886-3380-495d-8603-44371a71ec95"/>
    <ds:schemaRef ds:uri="ddab863d-4cc3-4a7b-971b-b1570fbeb79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606B031-D34F-4578-A882-88E3340053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ab863d-4cc3-4a7b-971b-b1570fbeb79e"/>
    <ds:schemaRef ds:uri="79d68886-3380-495d-8603-44371a71ec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6FDAED-0450-428F-9201-9A623A5F5A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</TotalTime>
  <Words>225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Inter</vt:lpstr>
      <vt:lpstr>Office Theme</vt:lpstr>
      <vt:lpstr>Project Title</vt:lpstr>
      <vt:lpstr>Team Details</vt:lpstr>
      <vt:lpstr>Index</vt:lpstr>
      <vt:lpstr>Problem Statement</vt:lpstr>
      <vt:lpstr>Propose Solution</vt:lpstr>
      <vt:lpstr>Project Planning </vt:lpstr>
      <vt:lpstr>Technology Stack (why)</vt:lpstr>
      <vt:lpstr>UI Design</vt:lpstr>
      <vt:lpstr>Diagrams</vt:lpstr>
      <vt:lpstr>Database Design</vt:lpstr>
      <vt:lpstr>Revenue Model</vt:lpstr>
      <vt:lpstr>Video</vt:lpstr>
      <vt:lpstr>Project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Web Admin</dc:creator>
  <cp:lastModifiedBy>Jinal Bhagat</cp:lastModifiedBy>
  <cp:revision>54</cp:revision>
  <dcterms:created xsi:type="dcterms:W3CDTF">2022-12-01T06:39:07Z</dcterms:created>
  <dcterms:modified xsi:type="dcterms:W3CDTF">2024-01-25T10:49:51Z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0x01010041CD99B64834304B8B2FC074A6C6D16B</vt:lpwstr>
  </property>
</Properties>
</file>