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7559675" cy="106918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96" y="-35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xmlns="" id="{7EB49BBC-AC7D-4188-8A6F-D592402E47B7}"/>
              </a:ext>
            </a:extLst>
          </p:cNvPr>
          <p:cNvSpPr txBox="1">
            <a:spLocks noGrp="1"/>
          </p:cNvSpPr>
          <p:nvPr>
            <p:ph type="hdr" sz="quarter"/>
          </p:nvPr>
        </p:nvSpPr>
        <p:spPr>
          <a:xfrm>
            <a:off x="0" y="0"/>
            <a:ext cx="3280680" cy="534240"/>
          </a:xfrm>
          <a:prstGeom prst="rect">
            <a:avLst/>
          </a:prstGeom>
          <a:noFill/>
          <a:ln cap="flat">
            <a:noFill/>
          </a:ln>
        </p:spPr>
        <p:txBody>
          <a:bodyPr vert="horz" wrap="squar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s-ES" sz="1400" b="0" i="0" u="none" strike="noStrike" kern="1200" cap="none">
              <a:ln>
                <a:noFill/>
              </a:ln>
              <a:latin typeface="Liberation Sans" pitchFamily="18"/>
              <a:ea typeface="Microsoft YaHei" pitchFamily="2"/>
              <a:cs typeface="Lucida Sans" pitchFamily="2"/>
            </a:endParaRPr>
          </a:p>
        </p:txBody>
      </p:sp>
      <p:sp>
        <p:nvSpPr>
          <p:cNvPr id="3" name="Marcador de fecha 2">
            <a:extLst>
              <a:ext uri="{FF2B5EF4-FFF2-40B4-BE49-F238E27FC236}">
                <a16:creationId xmlns:a16="http://schemas.microsoft.com/office/drawing/2014/main" xmlns="" id="{F628E1E5-B9BC-448B-927B-0E11F5CD0768}"/>
              </a:ext>
            </a:extLst>
          </p:cNvPr>
          <p:cNvSpPr txBox="1">
            <a:spLocks noGrp="1"/>
          </p:cNvSpPr>
          <p:nvPr>
            <p:ph type="dt" sz="quarter" idx="1"/>
          </p:nvPr>
        </p:nvSpPr>
        <p:spPr>
          <a:xfrm>
            <a:off x="4278960" y="0"/>
            <a:ext cx="3280680" cy="534240"/>
          </a:xfrm>
          <a:prstGeom prst="rect">
            <a:avLst/>
          </a:prstGeom>
          <a:noFill/>
          <a:ln cap="flat">
            <a:noFill/>
          </a:ln>
        </p:spPr>
        <p:txBody>
          <a:bodyPr vert="horz" wrap="squar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s-ES" sz="1400" b="0" i="0" u="none" strike="noStrike" kern="1200" cap="none">
              <a:ln>
                <a:noFill/>
              </a:ln>
              <a:latin typeface="Liberation Sans" pitchFamily="18"/>
              <a:ea typeface="Microsoft YaHei" pitchFamily="2"/>
              <a:cs typeface="Lucida Sans" pitchFamily="2"/>
            </a:endParaRPr>
          </a:p>
        </p:txBody>
      </p:sp>
      <p:sp>
        <p:nvSpPr>
          <p:cNvPr id="4" name="Marcador de pie de página 3">
            <a:extLst>
              <a:ext uri="{FF2B5EF4-FFF2-40B4-BE49-F238E27FC236}">
                <a16:creationId xmlns:a16="http://schemas.microsoft.com/office/drawing/2014/main" xmlns="" id="{B5734E55-6EF0-4421-949F-279821B4B79A}"/>
              </a:ext>
            </a:extLst>
          </p:cNvPr>
          <p:cNvSpPr txBox="1">
            <a:spLocks noGrp="1"/>
          </p:cNvSpPr>
          <p:nvPr>
            <p:ph type="ftr" sz="quarter" idx="2"/>
          </p:nvPr>
        </p:nvSpPr>
        <p:spPr>
          <a:xfrm>
            <a:off x="0" y="10157400"/>
            <a:ext cx="3280680" cy="534240"/>
          </a:xfrm>
          <a:prstGeom prst="rect">
            <a:avLst/>
          </a:prstGeom>
          <a:noFill/>
          <a:ln cap="flat">
            <a:noFill/>
          </a:ln>
        </p:spPr>
        <p:txBody>
          <a:bodyPr vert="horz" wrap="squar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s-ES" sz="1400" b="0" i="0" u="none" strike="noStrike" kern="1200" cap="none">
              <a:ln>
                <a:noFill/>
              </a:ln>
              <a:latin typeface="Liberation Sans" pitchFamily="18"/>
              <a:ea typeface="Microsoft YaHei" pitchFamily="2"/>
              <a:cs typeface="Lucida Sans" pitchFamily="2"/>
            </a:endParaRPr>
          </a:p>
        </p:txBody>
      </p:sp>
      <p:sp>
        <p:nvSpPr>
          <p:cNvPr id="5" name="Marcador de número de diapositiva 4">
            <a:extLst>
              <a:ext uri="{FF2B5EF4-FFF2-40B4-BE49-F238E27FC236}">
                <a16:creationId xmlns:a16="http://schemas.microsoft.com/office/drawing/2014/main" xmlns="" id="{5A6E9225-C3A2-407D-A988-D8FAEEC6D14C}"/>
              </a:ext>
            </a:extLst>
          </p:cNvPr>
          <p:cNvSpPr txBox="1">
            <a:spLocks noGrp="1"/>
          </p:cNvSpPr>
          <p:nvPr>
            <p:ph type="sldNum" sz="quarter" idx="3"/>
          </p:nvPr>
        </p:nvSpPr>
        <p:spPr>
          <a:xfrm>
            <a:off x="4278960" y="10157400"/>
            <a:ext cx="3280680" cy="534240"/>
          </a:xfrm>
          <a:prstGeom prst="rect">
            <a:avLst/>
          </a:prstGeom>
          <a:noFill/>
          <a:ln cap="flat">
            <a:noFill/>
          </a:ln>
        </p:spPr>
        <p:txBody>
          <a:bodyPr vert="horz" wrap="squar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D8D6EAB8-C9CA-446C-A8BA-B50545EB5F06}" type="slidenum">
              <a:rPr/>
              <a:pPr marL="0" marR="0" lvl="0" indent="0" algn="r" rtl="0" hangingPunct="0">
                <a:lnSpc>
                  <a:spcPct val="100000"/>
                </a:lnSpc>
                <a:spcBef>
                  <a:spcPts val="0"/>
                </a:spcBef>
                <a:spcAft>
                  <a:spcPts val="0"/>
                </a:spcAft>
                <a:buNone/>
                <a:tabLst/>
                <a:defRPr sz="1400"/>
              </a:pPr>
              <a:t>‹Nº›</a:t>
            </a:fld>
            <a:endParaRPr lang="es-ES" sz="1400" b="0" i="0" u="none" strike="noStrike" kern="1200" cap="none">
              <a:ln>
                <a:noFill/>
              </a:ln>
              <a:latin typeface="Liberation Sans" pitchFamily="18"/>
              <a:ea typeface="Microsoft YaHei" pitchFamily="2"/>
              <a:cs typeface="Lucida Sans" pitchFamily="2"/>
            </a:endParaRPr>
          </a:p>
        </p:txBody>
      </p:sp>
    </p:spTree>
    <p:extLst>
      <p:ext uri="{BB962C8B-B14F-4D97-AF65-F5344CB8AC3E}">
        <p14:creationId xmlns:p14="http://schemas.microsoft.com/office/powerpoint/2010/main" xmlns="" val="29475417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xmlns="" id="{F4F157A0-38A3-4A0D-88FC-84CF297FB2A5}"/>
              </a:ext>
            </a:extLst>
          </p:cNvPr>
          <p:cNvSpPr>
            <a:spLocks noGrp="1" noRot="1" noChangeAspect="1"/>
          </p:cNvSpPr>
          <p:nvPr>
            <p:ph type="sldImg" idx="2"/>
          </p:nvPr>
        </p:nvSpPr>
        <p:spPr>
          <a:xfrm>
            <a:off x="1107000" y="812520"/>
            <a:ext cx="5345280" cy="4008959"/>
          </a:xfrm>
          <a:prstGeom prst="rect">
            <a:avLst/>
          </a:prstGeom>
          <a:noFill/>
          <a:ln>
            <a:noFill/>
            <a:prstDash val="solid"/>
          </a:ln>
        </p:spPr>
      </p:sp>
      <p:sp>
        <p:nvSpPr>
          <p:cNvPr id="3" name="Marcador de notas 2">
            <a:extLst>
              <a:ext uri="{FF2B5EF4-FFF2-40B4-BE49-F238E27FC236}">
                <a16:creationId xmlns:a16="http://schemas.microsoft.com/office/drawing/2014/main" xmlns="" id="{54D41E0A-E6F3-40AB-A188-E5578069D07E}"/>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s-ES"/>
          </a:p>
        </p:txBody>
      </p:sp>
      <p:sp>
        <p:nvSpPr>
          <p:cNvPr id="4" name="Marcador de encabezado 3">
            <a:extLst>
              <a:ext uri="{FF2B5EF4-FFF2-40B4-BE49-F238E27FC236}">
                <a16:creationId xmlns:a16="http://schemas.microsoft.com/office/drawing/2014/main" xmlns="" id="{A841F6B6-99B6-4B90-9F80-0AAA5CEB15B5}"/>
              </a:ext>
            </a:extLst>
          </p:cNvPr>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rtl="0" hangingPunct="0">
              <a:buNone/>
              <a:tabLst/>
              <a:defRPr lang="es-ES" sz="1400" kern="1200">
                <a:latin typeface="Liberation Serif" pitchFamily="18"/>
                <a:ea typeface="Segoe UI" pitchFamily="2"/>
                <a:cs typeface="Tahoma" pitchFamily="2"/>
              </a:defRPr>
            </a:lvl1pPr>
          </a:lstStyle>
          <a:p>
            <a:pPr lvl="0"/>
            <a:endParaRPr lang="es-ES"/>
          </a:p>
        </p:txBody>
      </p:sp>
      <p:sp>
        <p:nvSpPr>
          <p:cNvPr id="5" name="Marcador de fecha 4">
            <a:extLst>
              <a:ext uri="{FF2B5EF4-FFF2-40B4-BE49-F238E27FC236}">
                <a16:creationId xmlns:a16="http://schemas.microsoft.com/office/drawing/2014/main" xmlns="" id="{DBB8BB03-4AC4-4B00-A93A-29E7ABC1D26E}"/>
              </a:ext>
            </a:extLst>
          </p:cNvPr>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rtl="0" hangingPunct="0">
              <a:buNone/>
              <a:tabLst/>
              <a:defRPr lang="es-ES" sz="1400" kern="1200">
                <a:latin typeface="Liberation Serif" pitchFamily="18"/>
                <a:ea typeface="Segoe UI" pitchFamily="2"/>
                <a:cs typeface="Tahoma" pitchFamily="2"/>
              </a:defRPr>
            </a:lvl1pPr>
          </a:lstStyle>
          <a:p>
            <a:pPr lvl="0"/>
            <a:endParaRPr lang="es-ES"/>
          </a:p>
        </p:txBody>
      </p:sp>
      <p:sp>
        <p:nvSpPr>
          <p:cNvPr id="6" name="Marcador de pie de página 5">
            <a:extLst>
              <a:ext uri="{FF2B5EF4-FFF2-40B4-BE49-F238E27FC236}">
                <a16:creationId xmlns:a16="http://schemas.microsoft.com/office/drawing/2014/main" xmlns="" id="{444EFFA1-3BE5-489C-B56B-D159EACBAA59}"/>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rtl="0" hangingPunct="0">
              <a:buNone/>
              <a:tabLst/>
              <a:defRPr lang="es-ES" sz="1400" kern="1200">
                <a:latin typeface="Liberation Serif" pitchFamily="18"/>
                <a:ea typeface="Segoe UI" pitchFamily="2"/>
                <a:cs typeface="Tahoma" pitchFamily="2"/>
              </a:defRPr>
            </a:lvl1pPr>
          </a:lstStyle>
          <a:p>
            <a:pPr lvl="0"/>
            <a:endParaRPr lang="es-ES"/>
          </a:p>
        </p:txBody>
      </p:sp>
      <p:sp>
        <p:nvSpPr>
          <p:cNvPr id="7" name="Marcador de número de diapositiva 6">
            <a:extLst>
              <a:ext uri="{FF2B5EF4-FFF2-40B4-BE49-F238E27FC236}">
                <a16:creationId xmlns:a16="http://schemas.microsoft.com/office/drawing/2014/main" xmlns="" id="{639572AE-C5BD-46B7-A0F1-2C53F4B6CD50}"/>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rtl="0" hangingPunct="0">
              <a:buNone/>
              <a:tabLst/>
              <a:defRPr lang="es-ES" sz="1400" kern="1200">
                <a:latin typeface="Liberation Serif" pitchFamily="18"/>
                <a:ea typeface="Segoe UI" pitchFamily="2"/>
                <a:cs typeface="Tahoma" pitchFamily="2"/>
              </a:defRPr>
            </a:lvl1pPr>
          </a:lstStyle>
          <a:p>
            <a:pPr lvl="0"/>
            <a:fld id="{72D32399-2ACB-4FF8-AF23-AB29C18F1600}" type="slidenum">
              <a:rPr/>
              <a:pPr lvl="0"/>
              <a:t>‹Nº›</a:t>
            </a:fld>
            <a:endParaRPr lang="es-ES"/>
          </a:p>
        </p:txBody>
      </p:sp>
    </p:spTree>
    <p:extLst>
      <p:ext uri="{BB962C8B-B14F-4D97-AF65-F5344CB8AC3E}">
        <p14:creationId xmlns:p14="http://schemas.microsoft.com/office/powerpoint/2010/main" xmlns="" val="1435737164"/>
      </p:ext>
    </p:extLst>
  </p:cSld>
  <p:clrMap bg1="lt1" tx1="dk1" bg2="lt2" tx2="dk2" accent1="accent1" accent2="accent2" accent3="accent3" accent4="accent4" accent5="accent5" accent6="accent6" hlink="hlink" folHlink="folHlink"/>
  <p:notesStyle>
    <a:lvl1pPr marL="216000" marR="0" indent="-216000" rtl="0" hangingPunct="0">
      <a:tabLst/>
      <a:defRPr lang="es-ES" sz="2000" b="0" i="0" u="none" strike="noStrike" kern="1200" cap="none">
        <a:ln>
          <a:noFill/>
        </a:ln>
        <a:highlight>
          <a:scrgbClr r="0" g="0" b="0">
            <a:alpha val="0"/>
          </a:scrgbClr>
        </a:highlight>
        <a:latin typeface="Liberation Sans" pitchFamily="18"/>
        <a:ea typeface="Microsoft YaHei"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xmlns="" id="{E00A25C4-5845-4402-9AFB-B56F979CB10D}"/>
              </a:ext>
            </a:extLst>
          </p:cNvPr>
          <p:cNvSpPr txBox="1">
            <a:spLocks noGrp="1"/>
          </p:cNvSpPr>
          <p:nvPr>
            <p:ph type="sldNum" sz="quarter" idx="5"/>
          </p:nvPr>
        </p:nvSpPr>
        <p:spPr>
          <a:ln/>
        </p:spPr>
        <p:txBody>
          <a:bodyPr lIns="0" tIns="0" rIns="0" bIns="0" anchor="b" anchorCtr="0">
            <a:noAutofit/>
          </a:bodyPr>
          <a:lstStyle/>
          <a:p>
            <a:pPr lvl="0"/>
            <a:fld id="{AD540374-E9EA-4C7B-9363-D3151975B36F}" type="slidenum">
              <a:rPr/>
              <a:pPr lvl="0"/>
              <a:t>1</a:t>
            </a:fld>
            <a:endParaRPr lang="es-ES"/>
          </a:p>
        </p:txBody>
      </p:sp>
      <p:sp>
        <p:nvSpPr>
          <p:cNvPr id="2" name="Marcador de imagen de diapositiva 1">
            <a:extLst>
              <a:ext uri="{FF2B5EF4-FFF2-40B4-BE49-F238E27FC236}">
                <a16:creationId xmlns:a16="http://schemas.microsoft.com/office/drawing/2014/main" xmlns="" id="{BED4A130-3EAF-4C4D-A626-0D01F3FCD06A}"/>
              </a:ext>
            </a:extLst>
          </p:cNvPr>
          <p:cNvSpPr>
            <a:spLocks noGrp="1" noRot="1" noChangeAspect="1" noResize="1"/>
          </p:cNvSpPr>
          <p:nvPr>
            <p:ph type="sldImg"/>
          </p:nvPr>
        </p:nvSpPr>
        <p:spPr>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xmlns="" id="{B8D0DC87-EBDD-4701-A1CF-D3FBC9DFDBA3}"/>
              </a:ext>
            </a:extLst>
          </p:cNvPr>
          <p:cNvSpPr txBox="1">
            <a:spLocks noGrp="1"/>
          </p:cNvSpPr>
          <p:nvPr>
            <p:ph type="body" sz="quarter" idx="1"/>
          </p:nvPr>
        </p:nvSpPr>
        <p:spPr/>
        <p:txBody>
          <a:bodyPr/>
          <a:lstStyle/>
          <a:p>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xmlns="" id="{3F1BA4D4-B30F-46B2-BA54-BC3AE6976D33}"/>
              </a:ext>
            </a:extLst>
          </p:cNvPr>
          <p:cNvSpPr txBox="1">
            <a:spLocks noGrp="1"/>
          </p:cNvSpPr>
          <p:nvPr>
            <p:ph type="sldNum" sz="quarter" idx="5"/>
          </p:nvPr>
        </p:nvSpPr>
        <p:spPr>
          <a:ln/>
        </p:spPr>
        <p:txBody>
          <a:bodyPr lIns="0" tIns="0" rIns="0" bIns="0" anchor="b" anchorCtr="0">
            <a:noAutofit/>
          </a:bodyPr>
          <a:lstStyle/>
          <a:p>
            <a:pPr lvl="0"/>
            <a:fld id="{C58E2C9A-7D0B-4029-9913-086324BCE883}" type="slidenum">
              <a:rPr/>
              <a:pPr lvl="0"/>
              <a:t>10</a:t>
            </a:fld>
            <a:endParaRPr lang="es-ES"/>
          </a:p>
        </p:txBody>
      </p:sp>
      <p:sp>
        <p:nvSpPr>
          <p:cNvPr id="2" name="Marcador de imagen de diapositiva 1">
            <a:extLst>
              <a:ext uri="{FF2B5EF4-FFF2-40B4-BE49-F238E27FC236}">
                <a16:creationId xmlns:a16="http://schemas.microsoft.com/office/drawing/2014/main" xmlns="" id="{CE770B07-A7CC-4C4D-89B3-9548824CE936}"/>
              </a:ext>
            </a:extLst>
          </p:cNvPr>
          <p:cNvSpPr>
            <a:spLocks noGrp="1" noRot="1" noChangeAspect="1" noResize="1"/>
          </p:cNvSpPr>
          <p:nvPr>
            <p:ph type="sldImg"/>
          </p:nvPr>
        </p:nvSpPr>
        <p:spPr>
          <a:xfrm>
            <a:off x="216000" y="812520"/>
            <a:ext cx="7127279" cy="4008959"/>
          </a:xfrm>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xmlns="" id="{479B5440-68EA-439F-A9EB-F86FB57477F4}"/>
              </a:ext>
            </a:extLst>
          </p:cNvPr>
          <p:cNvSpPr txBox="1">
            <a:spLocks noGrp="1"/>
          </p:cNvSpPr>
          <p:nvPr>
            <p:ph type="body" sz="quarter" idx="1"/>
          </p:nvPr>
        </p:nvSpPr>
        <p:spPr/>
        <p:txBody>
          <a:bodyPr/>
          <a:lstStyle/>
          <a:p>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xmlns="" id="{97D2B09E-12D9-4350-82C6-D175297B1E4B}"/>
              </a:ext>
            </a:extLst>
          </p:cNvPr>
          <p:cNvSpPr txBox="1">
            <a:spLocks noGrp="1"/>
          </p:cNvSpPr>
          <p:nvPr>
            <p:ph type="sldNum" sz="quarter" idx="5"/>
          </p:nvPr>
        </p:nvSpPr>
        <p:spPr>
          <a:ln/>
        </p:spPr>
        <p:txBody>
          <a:bodyPr lIns="0" tIns="0" rIns="0" bIns="0" anchor="b" anchorCtr="0">
            <a:noAutofit/>
          </a:bodyPr>
          <a:lstStyle/>
          <a:p>
            <a:pPr lvl="0"/>
            <a:fld id="{E96D907A-9A5F-4687-9D96-718BB316ADB6}" type="slidenum">
              <a:rPr/>
              <a:pPr lvl="0"/>
              <a:t>11</a:t>
            </a:fld>
            <a:endParaRPr lang="es-ES"/>
          </a:p>
        </p:txBody>
      </p:sp>
      <p:sp>
        <p:nvSpPr>
          <p:cNvPr id="2" name="Marcador de imagen de diapositiva 1">
            <a:extLst>
              <a:ext uri="{FF2B5EF4-FFF2-40B4-BE49-F238E27FC236}">
                <a16:creationId xmlns:a16="http://schemas.microsoft.com/office/drawing/2014/main" xmlns="" id="{728308B3-502D-48F1-AEDE-433EDE012F64}"/>
              </a:ext>
            </a:extLst>
          </p:cNvPr>
          <p:cNvSpPr>
            <a:spLocks noGrp="1" noRot="1" noChangeAspect="1" noResize="1"/>
          </p:cNvSpPr>
          <p:nvPr>
            <p:ph type="sldImg"/>
          </p:nvPr>
        </p:nvSpPr>
        <p:spPr>
          <a:xfrm>
            <a:off x="216000" y="812520"/>
            <a:ext cx="7127279" cy="4008959"/>
          </a:xfrm>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xmlns="" id="{4A2FD6D4-5FE9-4F02-B268-C1F692EC79D3}"/>
              </a:ext>
            </a:extLst>
          </p:cNvPr>
          <p:cNvSpPr txBox="1">
            <a:spLocks noGrp="1"/>
          </p:cNvSpPr>
          <p:nvPr>
            <p:ph type="body" sz="quarter" idx="1"/>
          </p:nvPr>
        </p:nvSpPr>
        <p:spPr/>
        <p:txBody>
          <a:bodyPr/>
          <a:lstStyle/>
          <a:p>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xmlns="" id="{5D962454-C566-4AEC-9D4F-1A60D18D6D0E}"/>
              </a:ext>
            </a:extLst>
          </p:cNvPr>
          <p:cNvSpPr txBox="1">
            <a:spLocks noGrp="1"/>
          </p:cNvSpPr>
          <p:nvPr>
            <p:ph type="sldNum" sz="quarter" idx="5"/>
          </p:nvPr>
        </p:nvSpPr>
        <p:spPr>
          <a:ln/>
        </p:spPr>
        <p:txBody>
          <a:bodyPr lIns="0" tIns="0" rIns="0" bIns="0" anchor="b" anchorCtr="0">
            <a:noAutofit/>
          </a:bodyPr>
          <a:lstStyle/>
          <a:p>
            <a:pPr lvl="0"/>
            <a:fld id="{9FB05288-1B2C-4981-B57A-4D17A0683AD0}" type="slidenum">
              <a:rPr/>
              <a:pPr lvl="0"/>
              <a:t>12</a:t>
            </a:fld>
            <a:endParaRPr lang="es-ES"/>
          </a:p>
        </p:txBody>
      </p:sp>
      <p:sp>
        <p:nvSpPr>
          <p:cNvPr id="2" name="Marcador de imagen de diapositiva 1">
            <a:extLst>
              <a:ext uri="{FF2B5EF4-FFF2-40B4-BE49-F238E27FC236}">
                <a16:creationId xmlns:a16="http://schemas.microsoft.com/office/drawing/2014/main" xmlns="" id="{5FB6FDBA-49D3-4FA0-827E-6EB267C1F4B5}"/>
              </a:ext>
            </a:extLst>
          </p:cNvPr>
          <p:cNvSpPr>
            <a:spLocks noGrp="1" noRot="1" noChangeAspect="1" noResize="1"/>
          </p:cNvSpPr>
          <p:nvPr>
            <p:ph type="sldImg"/>
          </p:nvPr>
        </p:nvSpPr>
        <p:spPr>
          <a:xfrm>
            <a:off x="216000" y="812520"/>
            <a:ext cx="7127279" cy="4008959"/>
          </a:xfrm>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xmlns="" id="{8B774750-0F16-4141-8492-ADB0AB7E5AF0}"/>
              </a:ext>
            </a:extLst>
          </p:cNvPr>
          <p:cNvSpPr txBox="1">
            <a:spLocks noGrp="1"/>
          </p:cNvSpPr>
          <p:nvPr>
            <p:ph type="body" sz="quarter" idx="1"/>
          </p:nvPr>
        </p:nvSpPr>
        <p:spPr/>
        <p:txBody>
          <a:bodyPr/>
          <a:lstStyle/>
          <a:p>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xmlns="" id="{C2DB2797-9EA6-430C-8264-E60E6BF73DF2}"/>
              </a:ext>
            </a:extLst>
          </p:cNvPr>
          <p:cNvSpPr txBox="1">
            <a:spLocks noGrp="1"/>
          </p:cNvSpPr>
          <p:nvPr>
            <p:ph type="sldNum" sz="quarter" idx="5"/>
          </p:nvPr>
        </p:nvSpPr>
        <p:spPr>
          <a:ln/>
        </p:spPr>
        <p:txBody>
          <a:bodyPr lIns="0" tIns="0" rIns="0" bIns="0" anchor="b" anchorCtr="0">
            <a:noAutofit/>
          </a:bodyPr>
          <a:lstStyle/>
          <a:p>
            <a:pPr lvl="0"/>
            <a:fld id="{EACCE3E9-7BAC-461B-AE9F-2EBB6EB4E434}" type="slidenum">
              <a:rPr/>
              <a:pPr lvl="0"/>
              <a:t>13</a:t>
            </a:fld>
            <a:endParaRPr lang="es-ES"/>
          </a:p>
        </p:txBody>
      </p:sp>
      <p:sp>
        <p:nvSpPr>
          <p:cNvPr id="2" name="Marcador de imagen de diapositiva 1">
            <a:extLst>
              <a:ext uri="{FF2B5EF4-FFF2-40B4-BE49-F238E27FC236}">
                <a16:creationId xmlns:a16="http://schemas.microsoft.com/office/drawing/2014/main" xmlns="" id="{963A42E4-6A23-4A97-9952-2652C3A5EB59}"/>
              </a:ext>
            </a:extLst>
          </p:cNvPr>
          <p:cNvSpPr>
            <a:spLocks noGrp="1" noRot="1" noChangeAspect="1" noResize="1"/>
          </p:cNvSpPr>
          <p:nvPr>
            <p:ph type="sldImg"/>
          </p:nvPr>
        </p:nvSpPr>
        <p:spPr>
          <a:xfrm>
            <a:off x="216000" y="812520"/>
            <a:ext cx="7127279" cy="4008959"/>
          </a:xfrm>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xmlns="" id="{5F2D9C7F-4E5A-43F1-A313-2C00E69882A5}"/>
              </a:ext>
            </a:extLst>
          </p:cNvPr>
          <p:cNvSpPr txBox="1">
            <a:spLocks noGrp="1"/>
          </p:cNvSpPr>
          <p:nvPr>
            <p:ph type="body" sz="quarter" idx="1"/>
          </p:nvPr>
        </p:nvSpPr>
        <p:spPr/>
        <p:txBody>
          <a:bodyPr/>
          <a:lstStyle/>
          <a:p>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xmlns="" id="{0B1D49D9-2891-4284-BB21-11F79765703C}"/>
              </a:ext>
            </a:extLst>
          </p:cNvPr>
          <p:cNvSpPr txBox="1">
            <a:spLocks noGrp="1"/>
          </p:cNvSpPr>
          <p:nvPr>
            <p:ph type="sldNum" sz="quarter" idx="5"/>
          </p:nvPr>
        </p:nvSpPr>
        <p:spPr>
          <a:ln/>
        </p:spPr>
        <p:txBody>
          <a:bodyPr lIns="0" tIns="0" rIns="0" bIns="0" anchor="b" anchorCtr="0">
            <a:noAutofit/>
          </a:bodyPr>
          <a:lstStyle/>
          <a:p>
            <a:pPr lvl="0"/>
            <a:fld id="{4D14A595-3CE0-415C-A7A6-A3507A98C9FC}" type="slidenum">
              <a:rPr/>
              <a:pPr lvl="0"/>
              <a:t>14</a:t>
            </a:fld>
            <a:endParaRPr lang="es-ES"/>
          </a:p>
        </p:txBody>
      </p:sp>
      <p:sp>
        <p:nvSpPr>
          <p:cNvPr id="2" name="Marcador de imagen de diapositiva 1">
            <a:extLst>
              <a:ext uri="{FF2B5EF4-FFF2-40B4-BE49-F238E27FC236}">
                <a16:creationId xmlns:a16="http://schemas.microsoft.com/office/drawing/2014/main" xmlns="" id="{111F826E-E473-4AE3-811E-38C118667A64}"/>
              </a:ext>
            </a:extLst>
          </p:cNvPr>
          <p:cNvSpPr>
            <a:spLocks noGrp="1" noRot="1" noChangeAspect="1" noResize="1"/>
          </p:cNvSpPr>
          <p:nvPr>
            <p:ph type="sldImg"/>
          </p:nvPr>
        </p:nvSpPr>
        <p:spPr>
          <a:xfrm>
            <a:off x="216000" y="812520"/>
            <a:ext cx="7127279" cy="4008959"/>
          </a:xfrm>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xmlns="" id="{33B19591-3BD9-4435-A382-D6E183717DDD}"/>
              </a:ext>
            </a:extLst>
          </p:cNvPr>
          <p:cNvSpPr txBox="1">
            <a:spLocks noGrp="1"/>
          </p:cNvSpPr>
          <p:nvPr>
            <p:ph type="body" sz="quarter" idx="1"/>
          </p:nvPr>
        </p:nvSpPr>
        <p:spPr/>
        <p:txBody>
          <a:bodyPr/>
          <a:lstStyle/>
          <a:p>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xmlns="" id="{78B8D9DA-81CB-42D5-A5C8-E2629EF78A2E}"/>
              </a:ext>
            </a:extLst>
          </p:cNvPr>
          <p:cNvSpPr txBox="1">
            <a:spLocks noGrp="1"/>
          </p:cNvSpPr>
          <p:nvPr>
            <p:ph type="sldNum" sz="quarter" idx="5"/>
          </p:nvPr>
        </p:nvSpPr>
        <p:spPr>
          <a:ln/>
        </p:spPr>
        <p:txBody>
          <a:bodyPr lIns="0" tIns="0" rIns="0" bIns="0" anchor="b" anchorCtr="0">
            <a:noAutofit/>
          </a:bodyPr>
          <a:lstStyle/>
          <a:p>
            <a:pPr lvl="0"/>
            <a:fld id="{6B1F166A-FAF5-40F7-A008-D920FD0E7B67}" type="slidenum">
              <a:rPr/>
              <a:pPr lvl="0"/>
              <a:t>15</a:t>
            </a:fld>
            <a:endParaRPr lang="es-ES"/>
          </a:p>
        </p:txBody>
      </p:sp>
      <p:sp>
        <p:nvSpPr>
          <p:cNvPr id="2" name="Marcador de imagen de diapositiva 1">
            <a:extLst>
              <a:ext uri="{FF2B5EF4-FFF2-40B4-BE49-F238E27FC236}">
                <a16:creationId xmlns:a16="http://schemas.microsoft.com/office/drawing/2014/main" xmlns="" id="{CB2886C5-A2CF-41C1-8FE0-18CC3922128A}"/>
              </a:ext>
            </a:extLst>
          </p:cNvPr>
          <p:cNvSpPr>
            <a:spLocks noGrp="1" noRot="1" noChangeAspect="1" noResize="1"/>
          </p:cNvSpPr>
          <p:nvPr>
            <p:ph type="sldImg"/>
          </p:nvPr>
        </p:nvSpPr>
        <p:spPr>
          <a:xfrm>
            <a:off x="216000" y="812520"/>
            <a:ext cx="7127279" cy="4008959"/>
          </a:xfrm>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xmlns="" id="{D351F7BB-B1DE-4D18-9797-5013E9753185}"/>
              </a:ext>
            </a:extLst>
          </p:cNvPr>
          <p:cNvSpPr txBox="1">
            <a:spLocks noGrp="1"/>
          </p:cNvSpPr>
          <p:nvPr>
            <p:ph type="body" sz="quarter" idx="1"/>
          </p:nvPr>
        </p:nvSpPr>
        <p:spPr/>
        <p:txBody>
          <a:bodyPr/>
          <a:lstStyle/>
          <a:p>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xmlns="" id="{20EFE08B-FD5B-4DC5-9AB2-30D6DBF8501F}"/>
              </a:ext>
            </a:extLst>
          </p:cNvPr>
          <p:cNvSpPr txBox="1">
            <a:spLocks noGrp="1"/>
          </p:cNvSpPr>
          <p:nvPr>
            <p:ph type="sldNum" sz="quarter" idx="5"/>
          </p:nvPr>
        </p:nvSpPr>
        <p:spPr>
          <a:ln/>
        </p:spPr>
        <p:txBody>
          <a:bodyPr lIns="0" tIns="0" rIns="0" bIns="0" anchor="b" anchorCtr="0">
            <a:noAutofit/>
          </a:bodyPr>
          <a:lstStyle/>
          <a:p>
            <a:pPr lvl="0"/>
            <a:fld id="{F5112E3B-8639-4CAC-9ECC-D2E0BB77822F}" type="slidenum">
              <a:rPr/>
              <a:pPr lvl="0"/>
              <a:t>16</a:t>
            </a:fld>
            <a:endParaRPr lang="es-ES"/>
          </a:p>
        </p:txBody>
      </p:sp>
      <p:sp>
        <p:nvSpPr>
          <p:cNvPr id="2" name="Marcador de imagen de diapositiva 1">
            <a:extLst>
              <a:ext uri="{FF2B5EF4-FFF2-40B4-BE49-F238E27FC236}">
                <a16:creationId xmlns:a16="http://schemas.microsoft.com/office/drawing/2014/main" xmlns="" id="{904BA0E6-6473-494E-9AA0-6BD8A60593B0}"/>
              </a:ext>
            </a:extLst>
          </p:cNvPr>
          <p:cNvSpPr>
            <a:spLocks noGrp="1" noRot="1" noChangeAspect="1" noResize="1"/>
          </p:cNvSpPr>
          <p:nvPr>
            <p:ph type="sldImg"/>
          </p:nvPr>
        </p:nvSpPr>
        <p:spPr>
          <a:xfrm>
            <a:off x="216000" y="812520"/>
            <a:ext cx="7127279" cy="4008959"/>
          </a:xfrm>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xmlns="" id="{E3F96DEF-F3EC-481B-9956-EA8B55E09BC9}"/>
              </a:ext>
            </a:extLst>
          </p:cNvPr>
          <p:cNvSpPr txBox="1">
            <a:spLocks noGrp="1"/>
          </p:cNvSpPr>
          <p:nvPr>
            <p:ph type="body" sz="quarter" idx="1"/>
          </p:nvPr>
        </p:nvSpPr>
        <p:spPr/>
        <p:txBody>
          <a:bodyPr/>
          <a:lstStyle/>
          <a:p>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xmlns="" id="{0335A4CA-5916-4137-AC86-882F99B24830}"/>
              </a:ext>
            </a:extLst>
          </p:cNvPr>
          <p:cNvSpPr txBox="1">
            <a:spLocks noGrp="1"/>
          </p:cNvSpPr>
          <p:nvPr>
            <p:ph type="sldNum" sz="quarter" idx="5"/>
          </p:nvPr>
        </p:nvSpPr>
        <p:spPr>
          <a:ln/>
        </p:spPr>
        <p:txBody>
          <a:bodyPr lIns="0" tIns="0" rIns="0" bIns="0" anchor="b" anchorCtr="0">
            <a:noAutofit/>
          </a:bodyPr>
          <a:lstStyle/>
          <a:p>
            <a:pPr lvl="0"/>
            <a:fld id="{536E8B84-BD64-4E3B-BEE6-64F87D57CC7C}" type="slidenum">
              <a:rPr/>
              <a:pPr lvl="0"/>
              <a:t>17</a:t>
            </a:fld>
            <a:endParaRPr lang="es-ES"/>
          </a:p>
        </p:txBody>
      </p:sp>
      <p:sp>
        <p:nvSpPr>
          <p:cNvPr id="2" name="Marcador de imagen de diapositiva 1">
            <a:extLst>
              <a:ext uri="{FF2B5EF4-FFF2-40B4-BE49-F238E27FC236}">
                <a16:creationId xmlns:a16="http://schemas.microsoft.com/office/drawing/2014/main" xmlns="" id="{020CC8B9-CD45-4112-AC9F-1BC5CBEED555}"/>
              </a:ext>
            </a:extLst>
          </p:cNvPr>
          <p:cNvSpPr>
            <a:spLocks noGrp="1" noRot="1" noChangeAspect="1" noResize="1"/>
          </p:cNvSpPr>
          <p:nvPr>
            <p:ph type="sldImg"/>
          </p:nvPr>
        </p:nvSpPr>
        <p:spPr>
          <a:xfrm>
            <a:off x="216000" y="812520"/>
            <a:ext cx="7127279" cy="4008959"/>
          </a:xfrm>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xmlns="" id="{1AF4286F-9111-434C-A96B-E0ABEDA7D30B}"/>
              </a:ext>
            </a:extLst>
          </p:cNvPr>
          <p:cNvSpPr txBox="1">
            <a:spLocks noGrp="1"/>
          </p:cNvSpPr>
          <p:nvPr>
            <p:ph type="body" sz="quarter" idx="1"/>
          </p:nvPr>
        </p:nvSpPr>
        <p:spPr/>
        <p:txBody>
          <a:bodyPr/>
          <a:lstStyle/>
          <a:p>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xmlns="" id="{8ACE000D-16E2-48A5-BE71-472154CAC9F8}"/>
              </a:ext>
            </a:extLst>
          </p:cNvPr>
          <p:cNvSpPr txBox="1">
            <a:spLocks noGrp="1"/>
          </p:cNvSpPr>
          <p:nvPr>
            <p:ph type="sldNum" sz="quarter" idx="5"/>
          </p:nvPr>
        </p:nvSpPr>
        <p:spPr>
          <a:ln/>
        </p:spPr>
        <p:txBody>
          <a:bodyPr lIns="0" tIns="0" rIns="0" bIns="0" anchor="b" anchorCtr="0">
            <a:noAutofit/>
          </a:bodyPr>
          <a:lstStyle/>
          <a:p>
            <a:pPr lvl="0"/>
            <a:fld id="{686FD7A7-3F21-4061-A4A2-9F56CD42F365}" type="slidenum">
              <a:rPr/>
              <a:pPr lvl="0"/>
              <a:t>18</a:t>
            </a:fld>
            <a:endParaRPr lang="es-ES"/>
          </a:p>
        </p:txBody>
      </p:sp>
      <p:sp>
        <p:nvSpPr>
          <p:cNvPr id="2" name="Marcador de imagen de diapositiva 1">
            <a:extLst>
              <a:ext uri="{FF2B5EF4-FFF2-40B4-BE49-F238E27FC236}">
                <a16:creationId xmlns:a16="http://schemas.microsoft.com/office/drawing/2014/main" xmlns="" id="{AF1941CA-2310-4406-ABFC-364BDCDDBFC8}"/>
              </a:ext>
            </a:extLst>
          </p:cNvPr>
          <p:cNvSpPr>
            <a:spLocks noGrp="1" noRot="1" noChangeAspect="1" noResize="1"/>
          </p:cNvSpPr>
          <p:nvPr>
            <p:ph type="sldImg"/>
          </p:nvPr>
        </p:nvSpPr>
        <p:spPr>
          <a:xfrm>
            <a:off x="216000" y="812520"/>
            <a:ext cx="7127279" cy="4008959"/>
          </a:xfrm>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xmlns="" id="{714CBE77-5194-4D33-A6AD-D51BED4A57A1}"/>
              </a:ext>
            </a:extLst>
          </p:cNvPr>
          <p:cNvSpPr txBox="1">
            <a:spLocks noGrp="1"/>
          </p:cNvSpPr>
          <p:nvPr>
            <p:ph type="body" sz="quarter" idx="1"/>
          </p:nvPr>
        </p:nvSpPr>
        <p:spPr/>
        <p:txBody>
          <a:bodyPr/>
          <a:lstStyle/>
          <a:p>
            <a:endParaRPr 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xmlns="" id="{827AE20A-A297-473F-9CA1-1763665930C0}"/>
              </a:ext>
            </a:extLst>
          </p:cNvPr>
          <p:cNvSpPr txBox="1">
            <a:spLocks noGrp="1"/>
          </p:cNvSpPr>
          <p:nvPr>
            <p:ph type="sldNum" sz="quarter" idx="5"/>
          </p:nvPr>
        </p:nvSpPr>
        <p:spPr>
          <a:ln/>
        </p:spPr>
        <p:txBody>
          <a:bodyPr lIns="0" tIns="0" rIns="0" bIns="0" anchor="b" anchorCtr="0">
            <a:noAutofit/>
          </a:bodyPr>
          <a:lstStyle/>
          <a:p>
            <a:pPr lvl="0"/>
            <a:fld id="{1BE1C826-C328-4F57-90D1-9070FC720E64}" type="slidenum">
              <a:rPr/>
              <a:pPr lvl="0"/>
              <a:t>19</a:t>
            </a:fld>
            <a:endParaRPr lang="es-ES"/>
          </a:p>
        </p:txBody>
      </p:sp>
      <p:sp>
        <p:nvSpPr>
          <p:cNvPr id="2" name="Marcador de imagen de diapositiva 1">
            <a:extLst>
              <a:ext uri="{FF2B5EF4-FFF2-40B4-BE49-F238E27FC236}">
                <a16:creationId xmlns:a16="http://schemas.microsoft.com/office/drawing/2014/main" xmlns="" id="{64F49841-2377-41D8-8882-3BC55351D374}"/>
              </a:ext>
            </a:extLst>
          </p:cNvPr>
          <p:cNvSpPr>
            <a:spLocks noGrp="1" noRot="1" noChangeAspect="1" noResize="1"/>
          </p:cNvSpPr>
          <p:nvPr>
            <p:ph type="sldImg"/>
          </p:nvPr>
        </p:nvSpPr>
        <p:spPr>
          <a:xfrm>
            <a:off x="0" y="812520"/>
            <a:ext cx="360" cy="360"/>
          </a:xfrm>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xmlns="" id="{1B501116-A541-4DE1-90AD-07469126F785}"/>
              </a:ext>
            </a:extLst>
          </p:cNvPr>
          <p:cNvSpPr txBox="1">
            <a:spLocks noGrp="1"/>
          </p:cNvSpPr>
          <p:nvPr>
            <p:ph type="body" sz="quarter" idx="1"/>
          </p:nvPr>
        </p:nvSpPr>
        <p:spPr/>
        <p:txBody>
          <a:bodyPr/>
          <a:lstStyle/>
          <a:p>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xmlns="" id="{A94062EF-429C-4E88-86D3-24E56C96FF9B}"/>
              </a:ext>
            </a:extLst>
          </p:cNvPr>
          <p:cNvSpPr txBox="1">
            <a:spLocks noGrp="1"/>
          </p:cNvSpPr>
          <p:nvPr>
            <p:ph type="sldNum" sz="quarter" idx="5"/>
          </p:nvPr>
        </p:nvSpPr>
        <p:spPr>
          <a:ln/>
        </p:spPr>
        <p:txBody>
          <a:bodyPr lIns="0" tIns="0" rIns="0" bIns="0" anchor="b" anchorCtr="0">
            <a:noAutofit/>
          </a:bodyPr>
          <a:lstStyle/>
          <a:p>
            <a:pPr lvl="0"/>
            <a:fld id="{B3F65A68-1C44-4FF7-A14F-2B40C188B8EE}" type="slidenum">
              <a:rPr/>
              <a:pPr lvl="0"/>
              <a:t>2</a:t>
            </a:fld>
            <a:endParaRPr lang="es-ES"/>
          </a:p>
        </p:txBody>
      </p:sp>
      <p:sp>
        <p:nvSpPr>
          <p:cNvPr id="2" name="Marcador de imagen de diapositiva 1">
            <a:extLst>
              <a:ext uri="{FF2B5EF4-FFF2-40B4-BE49-F238E27FC236}">
                <a16:creationId xmlns:a16="http://schemas.microsoft.com/office/drawing/2014/main" xmlns="" id="{FA769D48-8DA2-48DE-A42A-EECAEE27C148}"/>
              </a:ext>
            </a:extLst>
          </p:cNvPr>
          <p:cNvSpPr>
            <a:spLocks noGrp="1" noRot="1" noChangeAspect="1" noResize="1"/>
          </p:cNvSpPr>
          <p:nvPr>
            <p:ph type="sldImg"/>
          </p:nvPr>
        </p:nvSpPr>
        <p:spPr>
          <a:xfrm>
            <a:off x="216000" y="812520"/>
            <a:ext cx="7127279" cy="4008959"/>
          </a:xfrm>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xmlns="" id="{9D8C82C1-AB76-4A65-8D42-76016FE0F9C1}"/>
              </a:ext>
            </a:extLst>
          </p:cNvPr>
          <p:cNvSpPr txBox="1">
            <a:spLocks noGrp="1"/>
          </p:cNvSpPr>
          <p:nvPr>
            <p:ph type="body" sz="quarter" idx="1"/>
          </p:nvPr>
        </p:nvSpPr>
        <p:spPr/>
        <p:txBody>
          <a:bodyPr/>
          <a:lstStyle/>
          <a:p>
            <a:endParaRPr 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xmlns="" id="{8A77BE21-0FD8-437B-9179-EA4B43A785F7}"/>
              </a:ext>
            </a:extLst>
          </p:cNvPr>
          <p:cNvSpPr txBox="1">
            <a:spLocks noGrp="1"/>
          </p:cNvSpPr>
          <p:nvPr>
            <p:ph type="sldNum" sz="quarter" idx="5"/>
          </p:nvPr>
        </p:nvSpPr>
        <p:spPr>
          <a:ln/>
        </p:spPr>
        <p:txBody>
          <a:bodyPr lIns="0" tIns="0" rIns="0" bIns="0" anchor="b" anchorCtr="0">
            <a:noAutofit/>
          </a:bodyPr>
          <a:lstStyle/>
          <a:p>
            <a:pPr lvl="0"/>
            <a:fld id="{713EB317-2C18-4305-B83F-3FD80944BC1D}" type="slidenum">
              <a:rPr/>
              <a:pPr lvl="0"/>
              <a:t>20</a:t>
            </a:fld>
            <a:endParaRPr lang="es-ES"/>
          </a:p>
        </p:txBody>
      </p:sp>
      <p:sp>
        <p:nvSpPr>
          <p:cNvPr id="2" name="Marcador de imagen de diapositiva 1">
            <a:extLst>
              <a:ext uri="{FF2B5EF4-FFF2-40B4-BE49-F238E27FC236}">
                <a16:creationId xmlns:a16="http://schemas.microsoft.com/office/drawing/2014/main" xmlns="" id="{A724079E-299C-43DB-84FF-A4E19CD78D47}"/>
              </a:ext>
            </a:extLst>
          </p:cNvPr>
          <p:cNvSpPr>
            <a:spLocks noGrp="1" noRot="1" noChangeAspect="1" noResize="1"/>
          </p:cNvSpPr>
          <p:nvPr>
            <p:ph type="sldImg"/>
          </p:nvPr>
        </p:nvSpPr>
        <p:spPr>
          <a:xfrm>
            <a:off x="0" y="812520"/>
            <a:ext cx="360" cy="360"/>
          </a:xfrm>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xmlns="" id="{C419D09E-1DF2-4400-813A-AE9A303A5D44}"/>
              </a:ext>
            </a:extLst>
          </p:cNvPr>
          <p:cNvSpPr txBox="1">
            <a:spLocks noGrp="1"/>
          </p:cNvSpPr>
          <p:nvPr>
            <p:ph type="body" sz="quarter" idx="1"/>
          </p:nvPr>
        </p:nvSpPr>
        <p:spPr/>
        <p:txBody>
          <a:bodyPr/>
          <a:lstStyle/>
          <a:p>
            <a:endParaRPr 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xmlns="" id="{CAC06180-810F-4742-8239-2477B5BF91F3}"/>
              </a:ext>
            </a:extLst>
          </p:cNvPr>
          <p:cNvSpPr txBox="1">
            <a:spLocks noGrp="1"/>
          </p:cNvSpPr>
          <p:nvPr>
            <p:ph type="sldNum" sz="quarter" idx="5"/>
          </p:nvPr>
        </p:nvSpPr>
        <p:spPr>
          <a:ln/>
        </p:spPr>
        <p:txBody>
          <a:bodyPr lIns="0" tIns="0" rIns="0" bIns="0" anchor="b" anchorCtr="0">
            <a:noAutofit/>
          </a:bodyPr>
          <a:lstStyle/>
          <a:p>
            <a:pPr lvl="0"/>
            <a:fld id="{5AEED2EE-6E94-40C3-AA09-F9F983D1CF78}" type="slidenum">
              <a:rPr/>
              <a:pPr lvl="0"/>
              <a:t>21</a:t>
            </a:fld>
            <a:endParaRPr lang="es-ES"/>
          </a:p>
        </p:txBody>
      </p:sp>
      <p:sp>
        <p:nvSpPr>
          <p:cNvPr id="2" name="Marcador de imagen de diapositiva 1">
            <a:extLst>
              <a:ext uri="{FF2B5EF4-FFF2-40B4-BE49-F238E27FC236}">
                <a16:creationId xmlns:a16="http://schemas.microsoft.com/office/drawing/2014/main" xmlns="" id="{1E64F626-66B3-4F26-9910-1CD5C605CB22}"/>
              </a:ext>
            </a:extLst>
          </p:cNvPr>
          <p:cNvSpPr>
            <a:spLocks noGrp="1" noRot="1" noChangeAspect="1" noResize="1"/>
          </p:cNvSpPr>
          <p:nvPr>
            <p:ph type="sldImg"/>
          </p:nvPr>
        </p:nvSpPr>
        <p:spPr>
          <a:xfrm>
            <a:off x="216000" y="812520"/>
            <a:ext cx="7127279" cy="4008959"/>
          </a:xfrm>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xmlns="" id="{C61804C3-6418-47E4-AAC2-D3BDDDD6BB1B}"/>
              </a:ext>
            </a:extLst>
          </p:cNvPr>
          <p:cNvSpPr txBox="1">
            <a:spLocks noGrp="1"/>
          </p:cNvSpPr>
          <p:nvPr>
            <p:ph type="body" sz="quarter" idx="1"/>
          </p:nvPr>
        </p:nvSpPr>
        <p:spPr/>
        <p:txBody>
          <a:bodyPr/>
          <a:lstStyle/>
          <a:p>
            <a:endParaRPr 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xmlns="" id="{FFE99510-A2F4-4471-ADFB-7B8B733DE29F}"/>
              </a:ext>
            </a:extLst>
          </p:cNvPr>
          <p:cNvSpPr txBox="1">
            <a:spLocks noGrp="1"/>
          </p:cNvSpPr>
          <p:nvPr>
            <p:ph type="sldNum" sz="quarter" idx="5"/>
          </p:nvPr>
        </p:nvSpPr>
        <p:spPr>
          <a:ln/>
        </p:spPr>
        <p:txBody>
          <a:bodyPr lIns="0" tIns="0" rIns="0" bIns="0" anchor="b" anchorCtr="0">
            <a:noAutofit/>
          </a:bodyPr>
          <a:lstStyle/>
          <a:p>
            <a:pPr lvl="0"/>
            <a:fld id="{1818A7DB-A615-4BDB-9E43-FC1D0FD6D40D}" type="slidenum">
              <a:rPr/>
              <a:pPr lvl="0"/>
              <a:t>22</a:t>
            </a:fld>
            <a:endParaRPr lang="es-ES"/>
          </a:p>
        </p:txBody>
      </p:sp>
      <p:sp>
        <p:nvSpPr>
          <p:cNvPr id="2" name="Marcador de imagen de diapositiva 1">
            <a:extLst>
              <a:ext uri="{FF2B5EF4-FFF2-40B4-BE49-F238E27FC236}">
                <a16:creationId xmlns:a16="http://schemas.microsoft.com/office/drawing/2014/main" xmlns="" id="{503BFBB7-35DD-4CD0-8191-68A9986883B1}"/>
              </a:ext>
            </a:extLst>
          </p:cNvPr>
          <p:cNvSpPr>
            <a:spLocks noGrp="1" noRot="1" noChangeAspect="1" noResize="1"/>
          </p:cNvSpPr>
          <p:nvPr>
            <p:ph type="sldImg"/>
          </p:nvPr>
        </p:nvSpPr>
        <p:spPr>
          <a:xfrm>
            <a:off x="216000" y="812520"/>
            <a:ext cx="7127279" cy="4008959"/>
          </a:xfrm>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xmlns="" id="{974EB99E-34BA-422C-B632-5F2D21F61A8E}"/>
              </a:ext>
            </a:extLst>
          </p:cNvPr>
          <p:cNvSpPr txBox="1">
            <a:spLocks noGrp="1"/>
          </p:cNvSpPr>
          <p:nvPr>
            <p:ph type="body" sz="quarter" idx="1"/>
          </p:nvPr>
        </p:nvSpPr>
        <p:spPr/>
        <p:txBody>
          <a:bodyPr/>
          <a:lstStyle/>
          <a:p>
            <a:endParaRPr lang="es-E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xmlns="" id="{C9E38905-7953-4191-8791-B7975070C673}"/>
              </a:ext>
            </a:extLst>
          </p:cNvPr>
          <p:cNvSpPr txBox="1">
            <a:spLocks noGrp="1"/>
          </p:cNvSpPr>
          <p:nvPr>
            <p:ph type="sldNum" sz="quarter" idx="5"/>
          </p:nvPr>
        </p:nvSpPr>
        <p:spPr>
          <a:ln/>
        </p:spPr>
        <p:txBody>
          <a:bodyPr lIns="0" tIns="0" rIns="0" bIns="0" anchor="b" anchorCtr="0">
            <a:noAutofit/>
          </a:bodyPr>
          <a:lstStyle/>
          <a:p>
            <a:pPr lvl="0"/>
            <a:fld id="{9C649721-A269-4581-B5CE-6FFD93521F65}" type="slidenum">
              <a:rPr/>
              <a:pPr lvl="0"/>
              <a:t>23</a:t>
            </a:fld>
            <a:endParaRPr lang="es-ES"/>
          </a:p>
        </p:txBody>
      </p:sp>
      <p:sp>
        <p:nvSpPr>
          <p:cNvPr id="2" name="Marcador de imagen de diapositiva 1">
            <a:extLst>
              <a:ext uri="{FF2B5EF4-FFF2-40B4-BE49-F238E27FC236}">
                <a16:creationId xmlns:a16="http://schemas.microsoft.com/office/drawing/2014/main" xmlns="" id="{21FCBFC6-6161-453B-8C8D-F3A8F66E9C27}"/>
              </a:ext>
            </a:extLst>
          </p:cNvPr>
          <p:cNvSpPr>
            <a:spLocks noGrp="1" noRot="1" noChangeAspect="1" noResize="1"/>
          </p:cNvSpPr>
          <p:nvPr>
            <p:ph type="sldImg"/>
          </p:nvPr>
        </p:nvSpPr>
        <p:spPr>
          <a:xfrm>
            <a:off x="216000" y="812520"/>
            <a:ext cx="7127279" cy="4008959"/>
          </a:xfrm>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xmlns="" id="{1EC909A9-E133-4176-AD60-F0F4CB7AAB3E}"/>
              </a:ext>
            </a:extLst>
          </p:cNvPr>
          <p:cNvSpPr txBox="1">
            <a:spLocks noGrp="1"/>
          </p:cNvSpPr>
          <p:nvPr>
            <p:ph type="body" sz="quarter" idx="1"/>
          </p:nvPr>
        </p:nvSpPr>
        <p:spPr/>
        <p:txBody>
          <a:bodyPr/>
          <a:lstStyle/>
          <a:p>
            <a:endParaRPr lang="es-E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xmlns="" id="{F8B3183E-88D2-4E79-8B31-47B0311BF181}"/>
              </a:ext>
            </a:extLst>
          </p:cNvPr>
          <p:cNvSpPr txBox="1">
            <a:spLocks noGrp="1"/>
          </p:cNvSpPr>
          <p:nvPr>
            <p:ph type="sldNum" sz="quarter" idx="5"/>
          </p:nvPr>
        </p:nvSpPr>
        <p:spPr>
          <a:ln/>
        </p:spPr>
        <p:txBody>
          <a:bodyPr lIns="0" tIns="0" rIns="0" bIns="0" anchor="b" anchorCtr="0">
            <a:noAutofit/>
          </a:bodyPr>
          <a:lstStyle/>
          <a:p>
            <a:pPr lvl="0"/>
            <a:fld id="{609F62F6-69BB-49D6-94FF-1F397F4C5777}" type="slidenum">
              <a:rPr/>
              <a:pPr lvl="0"/>
              <a:t>24</a:t>
            </a:fld>
            <a:endParaRPr lang="es-ES"/>
          </a:p>
        </p:txBody>
      </p:sp>
      <p:sp>
        <p:nvSpPr>
          <p:cNvPr id="2" name="Marcador de imagen de diapositiva 1">
            <a:extLst>
              <a:ext uri="{FF2B5EF4-FFF2-40B4-BE49-F238E27FC236}">
                <a16:creationId xmlns:a16="http://schemas.microsoft.com/office/drawing/2014/main" xmlns="" id="{CDE9EA8F-8392-4463-9AC0-65DD8ABC7BC1}"/>
              </a:ext>
            </a:extLst>
          </p:cNvPr>
          <p:cNvSpPr>
            <a:spLocks noGrp="1" noRot="1" noChangeAspect="1" noResize="1"/>
          </p:cNvSpPr>
          <p:nvPr>
            <p:ph type="sldImg"/>
          </p:nvPr>
        </p:nvSpPr>
        <p:spPr>
          <a:xfrm>
            <a:off x="216000" y="812520"/>
            <a:ext cx="7127279" cy="4008959"/>
          </a:xfrm>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xmlns="" id="{6656156E-60A3-4B32-986A-042D81792D06}"/>
              </a:ext>
            </a:extLst>
          </p:cNvPr>
          <p:cNvSpPr txBox="1">
            <a:spLocks noGrp="1"/>
          </p:cNvSpPr>
          <p:nvPr>
            <p:ph type="body" sz="quarter" idx="1"/>
          </p:nvPr>
        </p:nvSpPr>
        <p:spPr/>
        <p:txBody>
          <a:bodyPr/>
          <a:lstStyle/>
          <a:p>
            <a:endParaRPr lang="es-E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xmlns="" id="{D6C18F7A-332D-4552-8A52-14D5D0C770AC}"/>
              </a:ext>
            </a:extLst>
          </p:cNvPr>
          <p:cNvSpPr txBox="1">
            <a:spLocks noGrp="1"/>
          </p:cNvSpPr>
          <p:nvPr>
            <p:ph type="sldNum" sz="quarter" idx="5"/>
          </p:nvPr>
        </p:nvSpPr>
        <p:spPr>
          <a:ln/>
        </p:spPr>
        <p:txBody>
          <a:bodyPr lIns="0" tIns="0" rIns="0" bIns="0" anchor="b" anchorCtr="0">
            <a:noAutofit/>
          </a:bodyPr>
          <a:lstStyle/>
          <a:p>
            <a:pPr lvl="0"/>
            <a:fld id="{0DF5FBAE-8E01-4007-B12C-78725CE7B3E3}" type="slidenum">
              <a:rPr/>
              <a:pPr lvl="0"/>
              <a:t>25</a:t>
            </a:fld>
            <a:endParaRPr lang="es-ES"/>
          </a:p>
        </p:txBody>
      </p:sp>
      <p:sp>
        <p:nvSpPr>
          <p:cNvPr id="2" name="Marcador de imagen de diapositiva 1">
            <a:extLst>
              <a:ext uri="{FF2B5EF4-FFF2-40B4-BE49-F238E27FC236}">
                <a16:creationId xmlns:a16="http://schemas.microsoft.com/office/drawing/2014/main" xmlns="" id="{4A6D1FEE-36EB-499C-9924-404FD2F04108}"/>
              </a:ext>
            </a:extLst>
          </p:cNvPr>
          <p:cNvSpPr>
            <a:spLocks noGrp="1" noRot="1" noChangeAspect="1" noResize="1"/>
          </p:cNvSpPr>
          <p:nvPr>
            <p:ph type="sldImg"/>
          </p:nvPr>
        </p:nvSpPr>
        <p:spPr>
          <a:xfrm>
            <a:off x="216000" y="812520"/>
            <a:ext cx="7127279" cy="4008959"/>
          </a:xfrm>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xmlns="" id="{A600C084-393F-43EF-B2A0-41D0316F6A9D}"/>
              </a:ext>
            </a:extLst>
          </p:cNvPr>
          <p:cNvSpPr txBox="1">
            <a:spLocks noGrp="1"/>
          </p:cNvSpPr>
          <p:nvPr>
            <p:ph type="body" sz="quarter" idx="1"/>
          </p:nvPr>
        </p:nvSpPr>
        <p:spPr/>
        <p:txBody>
          <a:bodyPr/>
          <a:lstStyle/>
          <a:p>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xmlns="" id="{8C1F580B-7661-4C9D-B629-2985CF4BBE04}"/>
              </a:ext>
            </a:extLst>
          </p:cNvPr>
          <p:cNvSpPr txBox="1">
            <a:spLocks noGrp="1"/>
          </p:cNvSpPr>
          <p:nvPr>
            <p:ph type="sldNum" sz="quarter" idx="5"/>
          </p:nvPr>
        </p:nvSpPr>
        <p:spPr>
          <a:ln/>
        </p:spPr>
        <p:txBody>
          <a:bodyPr lIns="0" tIns="0" rIns="0" bIns="0" anchor="b" anchorCtr="0">
            <a:noAutofit/>
          </a:bodyPr>
          <a:lstStyle/>
          <a:p>
            <a:pPr lvl="0"/>
            <a:fld id="{95AFBFD4-A875-438B-9F12-AC582D803B14}" type="slidenum">
              <a:rPr/>
              <a:pPr lvl="0"/>
              <a:t>3</a:t>
            </a:fld>
            <a:endParaRPr lang="es-ES"/>
          </a:p>
        </p:txBody>
      </p:sp>
      <p:sp>
        <p:nvSpPr>
          <p:cNvPr id="2" name="Marcador de imagen de diapositiva 1">
            <a:extLst>
              <a:ext uri="{FF2B5EF4-FFF2-40B4-BE49-F238E27FC236}">
                <a16:creationId xmlns:a16="http://schemas.microsoft.com/office/drawing/2014/main" xmlns="" id="{A1BF88F7-0DD2-4F91-8FE2-457BA3C750C6}"/>
              </a:ext>
            </a:extLst>
          </p:cNvPr>
          <p:cNvSpPr>
            <a:spLocks noGrp="1" noRot="1" noChangeAspect="1" noResize="1"/>
          </p:cNvSpPr>
          <p:nvPr>
            <p:ph type="sldImg"/>
          </p:nvPr>
        </p:nvSpPr>
        <p:spPr>
          <a:xfrm>
            <a:off x="0" y="812800"/>
            <a:ext cx="0" cy="0"/>
          </a:xfrm>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xmlns="" id="{69D26AF5-AB54-4DE5-A5CF-61AD8ACF02BB}"/>
              </a:ext>
            </a:extLst>
          </p:cNvPr>
          <p:cNvSpPr txBox="1">
            <a:spLocks noGrp="1"/>
          </p:cNvSpPr>
          <p:nvPr>
            <p:ph type="body" sz="quarter" idx="1"/>
          </p:nvPr>
        </p:nvSpPr>
        <p:spPr/>
        <p:txBody>
          <a:bodyPr/>
          <a:lstStyle/>
          <a:p>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xmlns="" id="{67A7F72E-F5D5-461B-A26E-0A67D74C5F32}"/>
              </a:ext>
            </a:extLst>
          </p:cNvPr>
          <p:cNvSpPr txBox="1">
            <a:spLocks noGrp="1"/>
          </p:cNvSpPr>
          <p:nvPr>
            <p:ph type="sldNum" sz="quarter" idx="5"/>
          </p:nvPr>
        </p:nvSpPr>
        <p:spPr>
          <a:ln/>
        </p:spPr>
        <p:txBody>
          <a:bodyPr lIns="0" tIns="0" rIns="0" bIns="0" anchor="b" anchorCtr="0">
            <a:noAutofit/>
          </a:bodyPr>
          <a:lstStyle/>
          <a:p>
            <a:pPr lvl="0"/>
            <a:fld id="{326C1A6B-78CC-4ACC-9978-0968B0E2746C}" type="slidenum">
              <a:rPr/>
              <a:pPr lvl="0"/>
              <a:t>4</a:t>
            </a:fld>
            <a:endParaRPr lang="es-ES"/>
          </a:p>
        </p:txBody>
      </p:sp>
      <p:sp>
        <p:nvSpPr>
          <p:cNvPr id="2" name="Marcador de imagen de diapositiva 1">
            <a:extLst>
              <a:ext uri="{FF2B5EF4-FFF2-40B4-BE49-F238E27FC236}">
                <a16:creationId xmlns:a16="http://schemas.microsoft.com/office/drawing/2014/main" xmlns="" id="{1BD700F8-8B45-495B-A05F-7A8730F578E9}"/>
              </a:ext>
            </a:extLst>
          </p:cNvPr>
          <p:cNvSpPr>
            <a:spLocks noGrp="1" noRot="1" noChangeAspect="1" noResize="1"/>
          </p:cNvSpPr>
          <p:nvPr>
            <p:ph type="sldImg"/>
          </p:nvPr>
        </p:nvSpPr>
        <p:spPr>
          <a:xfrm>
            <a:off x="217488" y="812800"/>
            <a:ext cx="7124700" cy="4008438"/>
          </a:xfrm>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xmlns="" id="{B98E9945-F58C-4575-8D92-032B385F2345}"/>
              </a:ext>
            </a:extLst>
          </p:cNvPr>
          <p:cNvSpPr txBox="1">
            <a:spLocks noGrp="1"/>
          </p:cNvSpPr>
          <p:nvPr>
            <p:ph type="body" sz="quarter" idx="1"/>
          </p:nvPr>
        </p:nvSpPr>
        <p:spPr/>
        <p:txBody>
          <a:bodyPr/>
          <a:lstStyle/>
          <a:p>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xmlns="" id="{B7D741EB-6C8B-4922-9E6A-90F4E2B03A80}"/>
              </a:ext>
            </a:extLst>
          </p:cNvPr>
          <p:cNvSpPr txBox="1">
            <a:spLocks noGrp="1"/>
          </p:cNvSpPr>
          <p:nvPr>
            <p:ph type="sldNum" sz="quarter" idx="5"/>
          </p:nvPr>
        </p:nvSpPr>
        <p:spPr>
          <a:ln/>
        </p:spPr>
        <p:txBody>
          <a:bodyPr lIns="0" tIns="0" rIns="0" bIns="0" anchor="b" anchorCtr="0">
            <a:noAutofit/>
          </a:bodyPr>
          <a:lstStyle/>
          <a:p>
            <a:pPr lvl="0"/>
            <a:fld id="{834A2044-BAD8-432E-A208-B482C5856DDD}" type="slidenum">
              <a:rPr/>
              <a:pPr lvl="0"/>
              <a:t>5</a:t>
            </a:fld>
            <a:endParaRPr lang="es-ES"/>
          </a:p>
        </p:txBody>
      </p:sp>
      <p:sp>
        <p:nvSpPr>
          <p:cNvPr id="2" name="Marcador de imagen de diapositiva 1">
            <a:extLst>
              <a:ext uri="{FF2B5EF4-FFF2-40B4-BE49-F238E27FC236}">
                <a16:creationId xmlns:a16="http://schemas.microsoft.com/office/drawing/2014/main" xmlns="" id="{21CD92D2-A523-45ED-ACD9-DD44C438A7E7}"/>
              </a:ext>
            </a:extLst>
          </p:cNvPr>
          <p:cNvSpPr>
            <a:spLocks noGrp="1" noRot="1" noChangeAspect="1" noResize="1"/>
          </p:cNvSpPr>
          <p:nvPr>
            <p:ph type="sldImg"/>
          </p:nvPr>
        </p:nvSpPr>
        <p:spPr>
          <a:xfrm>
            <a:off x="217488" y="812800"/>
            <a:ext cx="7124700" cy="4008438"/>
          </a:xfrm>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xmlns="" id="{E20BD7CE-082E-473F-BBE5-27230A1F57BE}"/>
              </a:ext>
            </a:extLst>
          </p:cNvPr>
          <p:cNvSpPr txBox="1">
            <a:spLocks noGrp="1"/>
          </p:cNvSpPr>
          <p:nvPr>
            <p:ph type="body" sz="quarter" idx="1"/>
          </p:nvPr>
        </p:nvSpPr>
        <p:spPr/>
        <p:txBody>
          <a:bodyPr/>
          <a:lstStyle/>
          <a:p>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xmlns="" id="{FCD8575A-F455-4ACF-940D-59EEC0E54093}"/>
              </a:ext>
            </a:extLst>
          </p:cNvPr>
          <p:cNvSpPr txBox="1">
            <a:spLocks noGrp="1"/>
          </p:cNvSpPr>
          <p:nvPr>
            <p:ph type="sldNum" sz="quarter" idx="5"/>
          </p:nvPr>
        </p:nvSpPr>
        <p:spPr>
          <a:ln/>
        </p:spPr>
        <p:txBody>
          <a:bodyPr lIns="0" tIns="0" rIns="0" bIns="0" anchor="b" anchorCtr="0">
            <a:noAutofit/>
          </a:bodyPr>
          <a:lstStyle/>
          <a:p>
            <a:pPr lvl="0"/>
            <a:fld id="{C7B446C8-0640-4F2F-96CC-B4E7F1858D9E}" type="slidenum">
              <a:rPr/>
              <a:pPr lvl="0"/>
              <a:t>6</a:t>
            </a:fld>
            <a:endParaRPr lang="es-ES"/>
          </a:p>
        </p:txBody>
      </p:sp>
      <p:sp>
        <p:nvSpPr>
          <p:cNvPr id="2" name="Marcador de imagen de diapositiva 1">
            <a:extLst>
              <a:ext uri="{FF2B5EF4-FFF2-40B4-BE49-F238E27FC236}">
                <a16:creationId xmlns:a16="http://schemas.microsoft.com/office/drawing/2014/main" xmlns="" id="{77001548-06DE-4D56-A909-710FE05AE0F0}"/>
              </a:ext>
            </a:extLst>
          </p:cNvPr>
          <p:cNvSpPr>
            <a:spLocks noGrp="1" noRot="1" noChangeAspect="1" noResize="1"/>
          </p:cNvSpPr>
          <p:nvPr>
            <p:ph type="sldImg"/>
          </p:nvPr>
        </p:nvSpPr>
        <p:spPr>
          <a:xfrm>
            <a:off x="217488" y="812800"/>
            <a:ext cx="7124700" cy="4008438"/>
          </a:xfrm>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xmlns="" id="{5C74B51E-D5FF-44AB-A366-6479F31CC703}"/>
              </a:ext>
            </a:extLst>
          </p:cNvPr>
          <p:cNvSpPr txBox="1">
            <a:spLocks noGrp="1"/>
          </p:cNvSpPr>
          <p:nvPr>
            <p:ph type="body" sz="quarter" idx="1"/>
          </p:nvPr>
        </p:nvSpPr>
        <p:spPr/>
        <p:txBody>
          <a:bodyPr/>
          <a:lstStyle/>
          <a:p>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xmlns="" id="{2D68DE12-B0D3-42B4-AD18-CDE4B05D292A}"/>
              </a:ext>
            </a:extLst>
          </p:cNvPr>
          <p:cNvSpPr txBox="1">
            <a:spLocks noGrp="1"/>
          </p:cNvSpPr>
          <p:nvPr>
            <p:ph type="sldNum" sz="quarter" idx="5"/>
          </p:nvPr>
        </p:nvSpPr>
        <p:spPr>
          <a:ln/>
        </p:spPr>
        <p:txBody>
          <a:bodyPr lIns="0" tIns="0" rIns="0" bIns="0" anchor="b" anchorCtr="0">
            <a:noAutofit/>
          </a:bodyPr>
          <a:lstStyle/>
          <a:p>
            <a:pPr lvl="0"/>
            <a:fld id="{E53A87E1-433D-43CD-A5EB-2BB456AEE06C}" type="slidenum">
              <a:rPr/>
              <a:pPr lvl="0"/>
              <a:t>7</a:t>
            </a:fld>
            <a:endParaRPr lang="es-ES"/>
          </a:p>
        </p:txBody>
      </p:sp>
      <p:sp>
        <p:nvSpPr>
          <p:cNvPr id="2" name="Marcador de imagen de diapositiva 1">
            <a:extLst>
              <a:ext uri="{FF2B5EF4-FFF2-40B4-BE49-F238E27FC236}">
                <a16:creationId xmlns:a16="http://schemas.microsoft.com/office/drawing/2014/main" xmlns="" id="{BF35B7BB-753F-4EA2-8B28-C76AF6B713B8}"/>
              </a:ext>
            </a:extLst>
          </p:cNvPr>
          <p:cNvSpPr>
            <a:spLocks noGrp="1" noRot="1" noChangeAspect="1" noResize="1"/>
          </p:cNvSpPr>
          <p:nvPr>
            <p:ph type="sldImg"/>
          </p:nvPr>
        </p:nvSpPr>
        <p:spPr>
          <a:xfrm>
            <a:off x="217488" y="812800"/>
            <a:ext cx="7124700" cy="4008438"/>
          </a:xfrm>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xmlns="" id="{C9136110-E555-43B0-988A-01BED20577B8}"/>
              </a:ext>
            </a:extLst>
          </p:cNvPr>
          <p:cNvSpPr txBox="1">
            <a:spLocks noGrp="1"/>
          </p:cNvSpPr>
          <p:nvPr>
            <p:ph type="body" sz="quarter" idx="1"/>
          </p:nvPr>
        </p:nvSpPr>
        <p:spPr/>
        <p:txBody>
          <a:bodyPr/>
          <a:lstStyle/>
          <a:p>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xmlns="" id="{9505A2F2-4DB0-4D81-A401-B30C31B92942}"/>
              </a:ext>
            </a:extLst>
          </p:cNvPr>
          <p:cNvSpPr txBox="1">
            <a:spLocks noGrp="1"/>
          </p:cNvSpPr>
          <p:nvPr>
            <p:ph type="sldNum" sz="quarter" idx="5"/>
          </p:nvPr>
        </p:nvSpPr>
        <p:spPr>
          <a:ln/>
        </p:spPr>
        <p:txBody>
          <a:bodyPr lIns="0" tIns="0" rIns="0" bIns="0" anchor="b" anchorCtr="0">
            <a:noAutofit/>
          </a:bodyPr>
          <a:lstStyle/>
          <a:p>
            <a:pPr lvl="0"/>
            <a:fld id="{ED924D4F-D418-488E-A553-574A9079F5F0}" type="slidenum">
              <a:rPr/>
              <a:pPr lvl="0"/>
              <a:t>8</a:t>
            </a:fld>
            <a:endParaRPr lang="es-ES"/>
          </a:p>
        </p:txBody>
      </p:sp>
      <p:sp>
        <p:nvSpPr>
          <p:cNvPr id="2" name="Marcador de imagen de diapositiva 1">
            <a:extLst>
              <a:ext uri="{FF2B5EF4-FFF2-40B4-BE49-F238E27FC236}">
                <a16:creationId xmlns:a16="http://schemas.microsoft.com/office/drawing/2014/main" xmlns="" id="{463C6786-BF1E-429C-9073-6990F4A9DA14}"/>
              </a:ext>
            </a:extLst>
          </p:cNvPr>
          <p:cNvSpPr>
            <a:spLocks noGrp="1" noRot="1" noChangeAspect="1" noResize="1"/>
          </p:cNvSpPr>
          <p:nvPr>
            <p:ph type="sldImg"/>
          </p:nvPr>
        </p:nvSpPr>
        <p:spPr>
          <a:xfrm>
            <a:off x="217488" y="812800"/>
            <a:ext cx="7124700" cy="4008438"/>
          </a:xfrm>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xmlns="" id="{786C179C-E373-4592-9DCB-43C92B83B8D5}"/>
              </a:ext>
            </a:extLst>
          </p:cNvPr>
          <p:cNvSpPr txBox="1">
            <a:spLocks noGrp="1"/>
          </p:cNvSpPr>
          <p:nvPr>
            <p:ph type="body" sz="quarter" idx="1"/>
          </p:nvPr>
        </p:nvSpPr>
        <p:spPr/>
        <p:txBody>
          <a:bodyPr/>
          <a:lstStyle/>
          <a:p>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xmlns="" id="{136B5880-76DB-4A2E-A43B-45EACAE19F5B}"/>
              </a:ext>
            </a:extLst>
          </p:cNvPr>
          <p:cNvSpPr txBox="1">
            <a:spLocks noGrp="1"/>
          </p:cNvSpPr>
          <p:nvPr>
            <p:ph type="sldNum" sz="quarter" idx="5"/>
          </p:nvPr>
        </p:nvSpPr>
        <p:spPr>
          <a:ln/>
        </p:spPr>
        <p:txBody>
          <a:bodyPr lIns="0" tIns="0" rIns="0" bIns="0" anchor="b" anchorCtr="0">
            <a:noAutofit/>
          </a:bodyPr>
          <a:lstStyle/>
          <a:p>
            <a:pPr lvl="0"/>
            <a:fld id="{389D7225-7F34-41C7-AEA6-4A96060889AE}" type="slidenum">
              <a:rPr/>
              <a:pPr lvl="0"/>
              <a:t>9</a:t>
            </a:fld>
            <a:endParaRPr lang="es-ES"/>
          </a:p>
        </p:txBody>
      </p:sp>
      <p:sp>
        <p:nvSpPr>
          <p:cNvPr id="2" name="Marcador de imagen de diapositiva 1">
            <a:extLst>
              <a:ext uri="{FF2B5EF4-FFF2-40B4-BE49-F238E27FC236}">
                <a16:creationId xmlns:a16="http://schemas.microsoft.com/office/drawing/2014/main" xmlns="" id="{A8337D75-F210-47C2-9F76-4A3F64874F92}"/>
              </a:ext>
            </a:extLst>
          </p:cNvPr>
          <p:cNvSpPr>
            <a:spLocks noGrp="1" noRot="1" noChangeAspect="1" noResize="1"/>
          </p:cNvSpPr>
          <p:nvPr>
            <p:ph type="sldImg"/>
          </p:nvPr>
        </p:nvSpPr>
        <p:spPr>
          <a:xfrm>
            <a:off x="216000" y="812520"/>
            <a:ext cx="7127279" cy="4008959"/>
          </a:xfrm>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xmlns="" id="{A15ECBBB-6299-475E-9BFC-AC261B7D07D4}"/>
              </a:ext>
            </a:extLst>
          </p:cNvPr>
          <p:cNvSpPr txBox="1">
            <a:spLocks noGrp="1"/>
          </p:cNvSpPr>
          <p:nvPr>
            <p:ph type="body" sz="quarter" idx="1"/>
          </p:nvPr>
        </p:nvSpPr>
        <p:spPr/>
        <p:txBody>
          <a:bodyPr/>
          <a:lstStyle/>
          <a:p>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00FA1AD-2247-40DF-BD85-274A86B118AC}"/>
              </a:ext>
            </a:extLst>
          </p:cNvPr>
          <p:cNvSpPr txBox="1">
            <a:spLocks noGrp="1"/>
          </p:cNvSpPr>
          <p:nvPr>
            <p:ph type="ctrTitle"/>
          </p:nvPr>
        </p:nvSpPr>
        <p:spPr>
          <a:xfrm>
            <a:off x="1523880" y="1122480"/>
            <a:ext cx="9144000" cy="2387520"/>
          </a:xfrm>
        </p:spPr>
        <p:txBody>
          <a:bodyPr anchor="b" anchorCtr="1"/>
          <a:lstStyle>
            <a:lvl1pPr algn="ctr">
              <a:defRPr sz="6000"/>
            </a:lvl1pPr>
          </a:lstStyle>
          <a:p>
            <a:pPr lvl="0"/>
            <a:r>
              <a:rPr lang="es-ES"/>
              <a:t>Haga clic para modificar el estilo de título del patrón</a:t>
            </a:r>
          </a:p>
        </p:txBody>
      </p:sp>
      <p:sp>
        <p:nvSpPr>
          <p:cNvPr id="3" name="Subtítulo 2">
            <a:extLst>
              <a:ext uri="{FF2B5EF4-FFF2-40B4-BE49-F238E27FC236}">
                <a16:creationId xmlns:a16="http://schemas.microsoft.com/office/drawing/2014/main" xmlns="" id="{96B1F63C-41BA-4D0A-AA58-B083D3D94375}"/>
              </a:ext>
            </a:extLst>
          </p:cNvPr>
          <p:cNvSpPr txBox="1">
            <a:spLocks noGrp="1"/>
          </p:cNvSpPr>
          <p:nvPr>
            <p:ph type="subTitle" idx="1"/>
          </p:nvPr>
        </p:nvSpPr>
        <p:spPr>
          <a:xfrm>
            <a:off x="1523880" y="3602160"/>
            <a:ext cx="9144000" cy="1655640"/>
          </a:xfrm>
        </p:spPr>
        <p:txBody>
          <a:bodyPr anchorCtr="1"/>
          <a:lstStyle>
            <a:lvl1pPr marL="0" indent="0" algn="ctr">
              <a:buNone/>
              <a:defRPr sz="2400"/>
            </a:lvl1pPr>
          </a:lstStyle>
          <a:p>
            <a:pPr lvl="0"/>
            <a:r>
              <a:rPr lang="es-ES"/>
              <a:t>Haga clic para modificar el estilo de subtítulo del patrón</a:t>
            </a:r>
          </a:p>
        </p:txBody>
      </p:sp>
      <p:sp>
        <p:nvSpPr>
          <p:cNvPr id="4" name="Marcador de fecha 3">
            <a:extLst>
              <a:ext uri="{FF2B5EF4-FFF2-40B4-BE49-F238E27FC236}">
                <a16:creationId xmlns:a16="http://schemas.microsoft.com/office/drawing/2014/main" xmlns="" id="{D6A34ADE-C5BD-4B80-8155-1960E980E6AA}"/>
              </a:ext>
            </a:extLst>
          </p:cNvPr>
          <p:cNvSpPr txBox="1">
            <a:spLocks noGrp="1"/>
          </p:cNvSpPr>
          <p:nvPr>
            <p:ph type="dt" sz="half" idx="7"/>
          </p:nvPr>
        </p:nvSpPr>
        <p:spPr/>
        <p:txBody>
          <a:bodyPr/>
          <a:lstStyle>
            <a:lvl1pPr>
              <a:defRPr/>
            </a:lvl1pPr>
          </a:lstStyle>
          <a:p>
            <a:pPr lvl="0"/>
            <a:fld id="{E34903F1-7599-47F8-A80C-79ECAF1691FA}" type="datetime1">
              <a:rPr lang="es-ES"/>
              <a:pPr lvl="0"/>
              <a:t>13/12/2021</a:t>
            </a:fld>
            <a:endParaRPr lang="es-ES"/>
          </a:p>
        </p:txBody>
      </p:sp>
      <p:sp>
        <p:nvSpPr>
          <p:cNvPr id="5" name="Marcador de pie de página 4">
            <a:extLst>
              <a:ext uri="{FF2B5EF4-FFF2-40B4-BE49-F238E27FC236}">
                <a16:creationId xmlns:a16="http://schemas.microsoft.com/office/drawing/2014/main" xmlns="" id="{724E54FD-DA70-4AEC-9108-20CB387FB337}"/>
              </a:ext>
            </a:extLst>
          </p:cNvPr>
          <p:cNvSpPr txBox="1">
            <a:spLocks noGrp="1"/>
          </p:cNvSpPr>
          <p:nvPr>
            <p:ph type="ftr" sz="quarter" idx="9"/>
          </p:nvPr>
        </p:nvSpPr>
        <p:spPr/>
        <p:txBody>
          <a:bodyPr/>
          <a:lstStyle>
            <a:lvl1pPr>
              <a:defRPr/>
            </a:lvl1pPr>
          </a:lstStyle>
          <a:p>
            <a:pPr lvl="0"/>
            <a:endParaRPr lang="es-ES"/>
          </a:p>
        </p:txBody>
      </p:sp>
      <p:sp>
        <p:nvSpPr>
          <p:cNvPr id="6" name="Marcador de número de diapositiva 5">
            <a:extLst>
              <a:ext uri="{FF2B5EF4-FFF2-40B4-BE49-F238E27FC236}">
                <a16:creationId xmlns:a16="http://schemas.microsoft.com/office/drawing/2014/main" xmlns="" id="{9DA0B4E1-22DC-4BF8-96FE-D1C8ACA25CFB}"/>
              </a:ext>
            </a:extLst>
          </p:cNvPr>
          <p:cNvSpPr txBox="1">
            <a:spLocks noGrp="1"/>
          </p:cNvSpPr>
          <p:nvPr>
            <p:ph type="sldNum" sz="quarter" idx="8"/>
          </p:nvPr>
        </p:nvSpPr>
        <p:spPr/>
        <p:txBody>
          <a:bodyPr/>
          <a:lstStyle>
            <a:lvl1pPr>
              <a:defRPr/>
            </a:lvl1pPr>
          </a:lstStyle>
          <a:p>
            <a:pPr lvl="0"/>
            <a:fld id="{7963237C-CFB4-4CBF-BBA6-AEDF57E01BDD}" type="slidenum">
              <a:rPr/>
              <a:pPr lvl="0"/>
              <a:t>‹Nº›</a:t>
            </a:fld>
            <a:endParaRPr lang="es-ES"/>
          </a:p>
        </p:txBody>
      </p:sp>
      <p:sp>
        <p:nvSpPr>
          <p:cNvPr id="7" name="Marcador de texto 6">
            <a:extLst>
              <a:ext uri="{FF2B5EF4-FFF2-40B4-BE49-F238E27FC236}">
                <a16:creationId xmlns:a16="http://schemas.microsoft.com/office/drawing/2014/main" xmlns="" id="{0A79E5CA-7468-494E-BB3B-4839B621779E}"/>
              </a:ext>
            </a:extLst>
          </p:cNvPr>
          <p:cNvSpPr txBox="1">
            <a:spLocks noGrp="1"/>
          </p:cNvSpPr>
          <p:nvPr>
            <p:ph type="body" idx="4294967295"/>
          </p:nvPr>
        </p:nvSpPr>
        <p:spPr>
          <a:xfrm>
            <a:off x="609480" y="1604520"/>
            <a:ext cx="10972440" cy="3977279"/>
          </a:xfrm>
        </p:spPr>
        <p:txBody>
          <a:bodyPr lIns="0" tIns="0" rIns="0" bIns="0"/>
          <a:lstStyle>
            <a:lvl1pPr hangingPunct="0">
              <a:spcBef>
                <a:spcPts val="1417"/>
              </a:spcBef>
              <a:defRPr sz="3200">
                <a:latin typeface="Liberation Sans" pitchFamily="18"/>
              </a:defRPr>
            </a:lvl1pPr>
          </a:lstStyle>
          <a:p>
            <a:endParaRPr lang="es-ES"/>
          </a:p>
        </p:txBody>
      </p:sp>
    </p:spTree>
    <p:extLst>
      <p:ext uri="{BB962C8B-B14F-4D97-AF65-F5344CB8AC3E}">
        <p14:creationId xmlns:p14="http://schemas.microsoft.com/office/powerpoint/2010/main" xmlns="" val="289447971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1FB87EE-C981-40BF-8620-6DE17EC13BEA}"/>
              </a:ext>
            </a:extLst>
          </p:cNvPr>
          <p:cNvSpPr txBox="1">
            <a:spLocks noGrp="1"/>
          </p:cNvSpPr>
          <p:nvPr>
            <p:ph type="title"/>
          </p:nvPr>
        </p:nvSpPr>
        <p:spPr/>
        <p:txBody>
          <a:bodyPr/>
          <a:lstStyle>
            <a:lvl1pPr>
              <a:defRPr/>
            </a:lvl1pPr>
          </a:lstStyle>
          <a:p>
            <a:pPr lvl="0"/>
            <a:r>
              <a:rPr lang="es-ES"/>
              <a:t>Haga clic para modificar el estilo de título del patrón</a:t>
            </a:r>
          </a:p>
        </p:txBody>
      </p:sp>
      <p:sp>
        <p:nvSpPr>
          <p:cNvPr id="3" name="Marcador de texto vertical 2">
            <a:extLst>
              <a:ext uri="{FF2B5EF4-FFF2-40B4-BE49-F238E27FC236}">
                <a16:creationId xmlns:a16="http://schemas.microsoft.com/office/drawing/2014/main" xmlns="" id="{B6FFBCC3-7595-4407-9CAE-E0B73757AFAB}"/>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xmlns="" id="{03E9854B-E19F-4371-813E-39CF6D1E5874}"/>
              </a:ext>
            </a:extLst>
          </p:cNvPr>
          <p:cNvSpPr txBox="1">
            <a:spLocks noGrp="1"/>
          </p:cNvSpPr>
          <p:nvPr>
            <p:ph type="dt" sz="half" idx="7"/>
          </p:nvPr>
        </p:nvSpPr>
        <p:spPr/>
        <p:txBody>
          <a:bodyPr/>
          <a:lstStyle>
            <a:lvl1pPr>
              <a:defRPr/>
            </a:lvl1pPr>
          </a:lstStyle>
          <a:p>
            <a:pPr lvl="0"/>
            <a:fld id="{4A5977C1-C86A-4A5E-AA62-B64BFEAAF4B5}" type="datetime1">
              <a:rPr lang="es-ES"/>
              <a:pPr lvl="0"/>
              <a:t>13/12/2021</a:t>
            </a:fld>
            <a:endParaRPr lang="es-ES"/>
          </a:p>
        </p:txBody>
      </p:sp>
      <p:sp>
        <p:nvSpPr>
          <p:cNvPr id="5" name="Marcador de pie de página 4">
            <a:extLst>
              <a:ext uri="{FF2B5EF4-FFF2-40B4-BE49-F238E27FC236}">
                <a16:creationId xmlns:a16="http://schemas.microsoft.com/office/drawing/2014/main" xmlns="" id="{4F100C0B-A34E-482B-9B0E-0D2D59821D89}"/>
              </a:ext>
            </a:extLst>
          </p:cNvPr>
          <p:cNvSpPr txBox="1">
            <a:spLocks noGrp="1"/>
          </p:cNvSpPr>
          <p:nvPr>
            <p:ph type="ftr" sz="quarter" idx="9"/>
          </p:nvPr>
        </p:nvSpPr>
        <p:spPr/>
        <p:txBody>
          <a:bodyPr/>
          <a:lstStyle>
            <a:lvl1pPr>
              <a:defRPr/>
            </a:lvl1pPr>
          </a:lstStyle>
          <a:p>
            <a:pPr lvl="0"/>
            <a:endParaRPr lang="es-ES"/>
          </a:p>
        </p:txBody>
      </p:sp>
      <p:sp>
        <p:nvSpPr>
          <p:cNvPr id="6" name="Marcador de número de diapositiva 5">
            <a:extLst>
              <a:ext uri="{FF2B5EF4-FFF2-40B4-BE49-F238E27FC236}">
                <a16:creationId xmlns:a16="http://schemas.microsoft.com/office/drawing/2014/main" xmlns="" id="{C07642B5-4E61-4601-BBF1-E450CD535562}"/>
              </a:ext>
            </a:extLst>
          </p:cNvPr>
          <p:cNvSpPr txBox="1">
            <a:spLocks noGrp="1"/>
          </p:cNvSpPr>
          <p:nvPr>
            <p:ph type="sldNum" sz="quarter" idx="8"/>
          </p:nvPr>
        </p:nvSpPr>
        <p:spPr/>
        <p:txBody>
          <a:bodyPr/>
          <a:lstStyle>
            <a:lvl1pPr>
              <a:defRPr/>
            </a:lvl1pPr>
          </a:lstStyle>
          <a:p>
            <a:pPr lvl="0"/>
            <a:fld id="{A3BC5A1A-756D-458C-90F0-51DD55F0D8E5}" type="slidenum">
              <a:rPr/>
              <a:pPr lvl="0"/>
              <a:t>‹Nº›</a:t>
            </a:fld>
            <a:endParaRPr lang="es-ES"/>
          </a:p>
        </p:txBody>
      </p:sp>
    </p:spTree>
    <p:extLst>
      <p:ext uri="{BB962C8B-B14F-4D97-AF65-F5344CB8AC3E}">
        <p14:creationId xmlns:p14="http://schemas.microsoft.com/office/powerpoint/2010/main" xmlns="" val="1181515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C95D43C2-FCE1-4EAD-9334-C6CA42A170ED}"/>
              </a:ext>
            </a:extLst>
          </p:cNvPr>
          <p:cNvSpPr txBox="1">
            <a:spLocks noGrp="1"/>
          </p:cNvSpPr>
          <p:nvPr>
            <p:ph type="title" orient="vert"/>
          </p:nvPr>
        </p:nvSpPr>
        <p:spPr>
          <a:xfrm>
            <a:off x="8724960" y="365040"/>
            <a:ext cx="2628720" cy="5811840"/>
          </a:xfrm>
        </p:spPr>
        <p:txBody>
          <a:bodyPr vert="eaVert" anchor="t" anchorCtr="1"/>
          <a:lstStyle>
            <a:lvl1pPr>
              <a:defRPr/>
            </a:lvl1pPr>
          </a:lstStyle>
          <a:p>
            <a:pPr lvl="0"/>
            <a:r>
              <a:rPr lang="es-ES"/>
              <a:t>Haga clic para modificar el estilo de título del patrón</a:t>
            </a:r>
          </a:p>
        </p:txBody>
      </p:sp>
      <p:sp>
        <p:nvSpPr>
          <p:cNvPr id="3" name="Marcador de texto vertical 2">
            <a:extLst>
              <a:ext uri="{FF2B5EF4-FFF2-40B4-BE49-F238E27FC236}">
                <a16:creationId xmlns:a16="http://schemas.microsoft.com/office/drawing/2014/main" xmlns="" id="{DA247DDE-CA61-4F28-B941-420FCE0AFE1F}"/>
              </a:ext>
            </a:extLst>
          </p:cNvPr>
          <p:cNvSpPr txBox="1">
            <a:spLocks noGrp="1"/>
          </p:cNvSpPr>
          <p:nvPr>
            <p:ph type="body" orient="vert" idx="1"/>
          </p:nvPr>
        </p:nvSpPr>
        <p:spPr>
          <a:xfrm>
            <a:off x="838080" y="365040"/>
            <a:ext cx="7734239" cy="5811840"/>
          </a:xfrm>
        </p:spPr>
        <p:txBody>
          <a:bodyPr vert="eaVert"/>
          <a:lstStyle>
            <a:lvl1pPr>
              <a:defRPr/>
            </a:lvl1pPr>
            <a:lvl2pPr>
              <a:defRPr/>
            </a:lvl2pPr>
            <a:lvl3pPr>
              <a:defRPr/>
            </a:lvl3pPr>
            <a:lvl4pPr>
              <a:defRPr/>
            </a:lvl4pPr>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xmlns="" id="{C66581B6-902B-474D-B023-9C54C1A0A9A3}"/>
              </a:ext>
            </a:extLst>
          </p:cNvPr>
          <p:cNvSpPr txBox="1">
            <a:spLocks noGrp="1"/>
          </p:cNvSpPr>
          <p:nvPr>
            <p:ph type="dt" sz="half" idx="7"/>
          </p:nvPr>
        </p:nvSpPr>
        <p:spPr/>
        <p:txBody>
          <a:bodyPr/>
          <a:lstStyle>
            <a:lvl1pPr>
              <a:defRPr/>
            </a:lvl1pPr>
          </a:lstStyle>
          <a:p>
            <a:pPr lvl="0"/>
            <a:fld id="{102EC04F-92F2-46F3-9E80-119574BAA1A8}" type="datetime1">
              <a:rPr lang="es-ES"/>
              <a:pPr lvl="0"/>
              <a:t>13/12/2021</a:t>
            </a:fld>
            <a:endParaRPr lang="es-ES"/>
          </a:p>
        </p:txBody>
      </p:sp>
      <p:sp>
        <p:nvSpPr>
          <p:cNvPr id="5" name="Marcador de pie de página 4">
            <a:extLst>
              <a:ext uri="{FF2B5EF4-FFF2-40B4-BE49-F238E27FC236}">
                <a16:creationId xmlns:a16="http://schemas.microsoft.com/office/drawing/2014/main" xmlns="" id="{0DEA661E-B6FA-4944-9350-541D8C7F038F}"/>
              </a:ext>
            </a:extLst>
          </p:cNvPr>
          <p:cNvSpPr txBox="1">
            <a:spLocks noGrp="1"/>
          </p:cNvSpPr>
          <p:nvPr>
            <p:ph type="ftr" sz="quarter" idx="9"/>
          </p:nvPr>
        </p:nvSpPr>
        <p:spPr/>
        <p:txBody>
          <a:bodyPr/>
          <a:lstStyle>
            <a:lvl1pPr>
              <a:defRPr/>
            </a:lvl1pPr>
          </a:lstStyle>
          <a:p>
            <a:pPr lvl="0"/>
            <a:endParaRPr lang="es-ES"/>
          </a:p>
        </p:txBody>
      </p:sp>
      <p:sp>
        <p:nvSpPr>
          <p:cNvPr id="6" name="Marcador de número de diapositiva 5">
            <a:extLst>
              <a:ext uri="{FF2B5EF4-FFF2-40B4-BE49-F238E27FC236}">
                <a16:creationId xmlns:a16="http://schemas.microsoft.com/office/drawing/2014/main" xmlns="" id="{47557CFC-57DB-4575-B1DF-FD1FF3155FCD}"/>
              </a:ext>
            </a:extLst>
          </p:cNvPr>
          <p:cNvSpPr txBox="1">
            <a:spLocks noGrp="1"/>
          </p:cNvSpPr>
          <p:nvPr>
            <p:ph type="sldNum" sz="quarter" idx="8"/>
          </p:nvPr>
        </p:nvSpPr>
        <p:spPr/>
        <p:txBody>
          <a:bodyPr/>
          <a:lstStyle>
            <a:lvl1pPr>
              <a:defRPr/>
            </a:lvl1pPr>
          </a:lstStyle>
          <a:p>
            <a:pPr lvl="0"/>
            <a:fld id="{4337A56F-6966-4682-962A-D908FF62EC2F}" type="slidenum">
              <a:rPr/>
              <a:pPr lvl="0"/>
              <a:t>‹Nº›</a:t>
            </a:fld>
            <a:endParaRPr lang="es-ES"/>
          </a:p>
        </p:txBody>
      </p:sp>
    </p:spTree>
    <p:extLst>
      <p:ext uri="{BB962C8B-B14F-4D97-AF65-F5344CB8AC3E}">
        <p14:creationId xmlns:p14="http://schemas.microsoft.com/office/powerpoint/2010/main" xmlns="" val="856035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B9FD50E-7B4D-41F4-816C-7A1D88D8B7CA}"/>
              </a:ext>
            </a:extLst>
          </p:cNvPr>
          <p:cNvSpPr txBox="1">
            <a:spLocks noGrp="1"/>
          </p:cNvSpPr>
          <p:nvPr>
            <p:ph type="title"/>
          </p:nvPr>
        </p:nvSpPr>
        <p:spPr/>
        <p:txBody>
          <a:bodyPr/>
          <a:lstStyle>
            <a:lvl1pPr>
              <a:defRPr/>
            </a:lvl1pPr>
          </a:lstStyle>
          <a:p>
            <a:pPr lvl="0"/>
            <a:r>
              <a:rPr lang="es-ES"/>
              <a:t>Haga clic para modificar el estilo de título del patrón</a:t>
            </a:r>
          </a:p>
        </p:txBody>
      </p:sp>
      <p:sp>
        <p:nvSpPr>
          <p:cNvPr id="3" name="Marcador de contenido 2">
            <a:extLst>
              <a:ext uri="{FF2B5EF4-FFF2-40B4-BE49-F238E27FC236}">
                <a16:creationId xmlns:a16="http://schemas.microsoft.com/office/drawing/2014/main" xmlns="" id="{057CD7A7-7A61-4912-BA62-DE562B940B66}"/>
              </a:ext>
            </a:extLst>
          </p:cNvPr>
          <p:cNvSpPr txBox="1">
            <a:spLocks noGrp="1"/>
          </p:cNvSpPr>
          <p:nvPr>
            <p:ph type="title" idx="4294967295"/>
          </p:nvPr>
        </p:nvSpPr>
        <p:spPr>
          <a:xfrm>
            <a:off x="838080" y="1825560"/>
            <a:ext cx="10515600" cy="4351320"/>
          </a:xfrm>
        </p:spPr>
        <p:txBody>
          <a:bodyPr anchor="t"/>
          <a:lstStyle>
            <a:lvl1pPr marL="228600" indent="-228600">
              <a:spcBef>
                <a:spcPts val="1001"/>
              </a:spcBef>
              <a:buSzPct val="100000"/>
              <a:buFont typeface="Arial" pitchFamily="34"/>
              <a:buChar char="•"/>
              <a:defRPr sz="2800">
                <a:latin typeface="Calibri" pitchFamily="18"/>
              </a:defRPr>
            </a:lvl1pPr>
          </a:lstStyle>
          <a:p>
            <a:pPr lvl="0"/>
            <a:r>
              <a:rPr lang="es-ES"/>
              <a:t>Haga clic para modificar los estilos de texto del patrón</a:t>
            </a:r>
            <a:br>
              <a:rPr lang="es-ES"/>
            </a:br>
            <a:r>
              <a:rPr lang="es-ES"/>
              <a:t>Segundo nivel</a:t>
            </a:r>
            <a:br>
              <a:rPr lang="es-ES"/>
            </a:br>
            <a:r>
              <a:rPr lang="es-ES"/>
              <a:t>Tercer nivel</a:t>
            </a:r>
            <a:br>
              <a:rPr lang="es-ES"/>
            </a:br>
            <a:r>
              <a:rPr lang="es-ES"/>
              <a:t>Cuarto nivel</a:t>
            </a:r>
            <a:br>
              <a:rPr lang="es-ES"/>
            </a:br>
            <a:r>
              <a:rPr lang="es-ES"/>
              <a:t>Quinto nivel</a:t>
            </a:r>
          </a:p>
        </p:txBody>
      </p:sp>
      <p:sp>
        <p:nvSpPr>
          <p:cNvPr id="4" name="Marcador de fecha 3">
            <a:extLst>
              <a:ext uri="{FF2B5EF4-FFF2-40B4-BE49-F238E27FC236}">
                <a16:creationId xmlns:a16="http://schemas.microsoft.com/office/drawing/2014/main" xmlns="" id="{4C2CEF42-6F35-4871-B264-377F06DB44E8}"/>
              </a:ext>
            </a:extLst>
          </p:cNvPr>
          <p:cNvSpPr txBox="1">
            <a:spLocks noGrp="1"/>
          </p:cNvSpPr>
          <p:nvPr>
            <p:ph type="dt" sz="half" idx="7"/>
          </p:nvPr>
        </p:nvSpPr>
        <p:spPr/>
        <p:txBody>
          <a:bodyPr/>
          <a:lstStyle>
            <a:lvl1pPr>
              <a:defRPr/>
            </a:lvl1pPr>
          </a:lstStyle>
          <a:p>
            <a:pPr lvl="0"/>
            <a:fld id="{EA9EA710-FE2D-419E-877E-5CE27ED0D1A2}" type="datetime1">
              <a:rPr lang="es-ES"/>
              <a:pPr lvl="0"/>
              <a:t>13/12/2021</a:t>
            </a:fld>
            <a:endParaRPr lang="es-ES"/>
          </a:p>
        </p:txBody>
      </p:sp>
      <p:sp>
        <p:nvSpPr>
          <p:cNvPr id="5" name="Marcador de pie de página 4">
            <a:extLst>
              <a:ext uri="{FF2B5EF4-FFF2-40B4-BE49-F238E27FC236}">
                <a16:creationId xmlns:a16="http://schemas.microsoft.com/office/drawing/2014/main" xmlns="" id="{DB1E4F58-A925-4101-9D83-9F69C88011C2}"/>
              </a:ext>
            </a:extLst>
          </p:cNvPr>
          <p:cNvSpPr txBox="1">
            <a:spLocks noGrp="1"/>
          </p:cNvSpPr>
          <p:nvPr>
            <p:ph type="ftr" sz="quarter" idx="9"/>
          </p:nvPr>
        </p:nvSpPr>
        <p:spPr/>
        <p:txBody>
          <a:bodyPr/>
          <a:lstStyle>
            <a:lvl1pPr>
              <a:defRPr/>
            </a:lvl1pPr>
          </a:lstStyle>
          <a:p>
            <a:pPr lvl="0"/>
            <a:endParaRPr lang="es-ES"/>
          </a:p>
        </p:txBody>
      </p:sp>
      <p:sp>
        <p:nvSpPr>
          <p:cNvPr id="6" name="Marcador de número de diapositiva 5">
            <a:extLst>
              <a:ext uri="{FF2B5EF4-FFF2-40B4-BE49-F238E27FC236}">
                <a16:creationId xmlns:a16="http://schemas.microsoft.com/office/drawing/2014/main" xmlns="" id="{FD693364-63B2-4130-87F1-98F58553FCE2}"/>
              </a:ext>
            </a:extLst>
          </p:cNvPr>
          <p:cNvSpPr txBox="1">
            <a:spLocks noGrp="1"/>
          </p:cNvSpPr>
          <p:nvPr>
            <p:ph type="sldNum" sz="quarter" idx="8"/>
          </p:nvPr>
        </p:nvSpPr>
        <p:spPr/>
        <p:txBody>
          <a:bodyPr/>
          <a:lstStyle>
            <a:lvl1pPr>
              <a:defRPr/>
            </a:lvl1pPr>
          </a:lstStyle>
          <a:p>
            <a:pPr lvl="0"/>
            <a:fld id="{BF1691B7-9C61-4031-A649-2DDED99BBB4F}" type="slidenum">
              <a:rPr/>
              <a:pPr lvl="0"/>
              <a:t>‹Nº›</a:t>
            </a:fld>
            <a:endParaRPr lang="es-ES"/>
          </a:p>
        </p:txBody>
      </p:sp>
      <p:sp>
        <p:nvSpPr>
          <p:cNvPr id="7" name="Marcador de contenido 6">
            <a:extLst>
              <a:ext uri="{FF2B5EF4-FFF2-40B4-BE49-F238E27FC236}">
                <a16:creationId xmlns:a16="http://schemas.microsoft.com/office/drawing/2014/main" xmlns="" id="{CEE1CF57-DBA3-4A2C-B535-78BA561F0FB7}"/>
              </a:ext>
            </a:extLst>
          </p:cNvPr>
          <p:cNvSpPr txBox="1">
            <a:spLocks noGrp="1"/>
          </p:cNvSpPr>
          <p:nvPr>
            <p:ph idx="1"/>
          </p:nvPr>
        </p:nvSpPr>
        <p:spPr>
          <a:xfrm>
            <a:off x="609480" y="1604520"/>
            <a:ext cx="10972440" cy="3977279"/>
          </a:xfrm>
        </p:spPr>
        <p:txBody>
          <a:bodyPr lIns="0" tIns="0" rIns="0" bIns="0"/>
          <a:lstStyle>
            <a:lvl1pPr hangingPunct="0">
              <a:spcBef>
                <a:spcPts val="1417"/>
              </a:spcBef>
              <a:defRPr sz="3200">
                <a:latin typeface="Liberation Sans" pitchFamily="18"/>
              </a:defRPr>
            </a:lvl1pPr>
          </a:lstStyle>
          <a:p>
            <a:endParaRPr lang="es-ES"/>
          </a:p>
        </p:txBody>
      </p:sp>
    </p:spTree>
    <p:extLst>
      <p:ext uri="{BB962C8B-B14F-4D97-AF65-F5344CB8AC3E}">
        <p14:creationId xmlns:p14="http://schemas.microsoft.com/office/powerpoint/2010/main" xmlns="" val="215809804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BB0A559-2816-468F-9558-748A378F57C5}"/>
              </a:ext>
            </a:extLst>
          </p:cNvPr>
          <p:cNvSpPr txBox="1">
            <a:spLocks noGrp="1"/>
          </p:cNvSpPr>
          <p:nvPr>
            <p:ph type="title"/>
          </p:nvPr>
        </p:nvSpPr>
        <p:spPr>
          <a:xfrm>
            <a:off x="831959" y="1709640"/>
            <a:ext cx="10515600" cy="2852640"/>
          </a:xfrm>
        </p:spPr>
        <p:txBody>
          <a:bodyPr anchor="b"/>
          <a:lstStyle>
            <a:lvl1pPr>
              <a:defRPr sz="6000"/>
            </a:lvl1pPr>
          </a:lstStyle>
          <a:p>
            <a:pPr lvl="0"/>
            <a:r>
              <a:rPr lang="es-ES"/>
              <a:t>Haga clic para modificar el estilo de título del patrón</a:t>
            </a:r>
          </a:p>
        </p:txBody>
      </p:sp>
      <p:sp>
        <p:nvSpPr>
          <p:cNvPr id="3" name="Marcador de texto 2">
            <a:extLst>
              <a:ext uri="{FF2B5EF4-FFF2-40B4-BE49-F238E27FC236}">
                <a16:creationId xmlns:a16="http://schemas.microsoft.com/office/drawing/2014/main" xmlns="" id="{AD86B771-F528-4527-ADEA-4CE655779250}"/>
              </a:ext>
            </a:extLst>
          </p:cNvPr>
          <p:cNvSpPr txBox="1">
            <a:spLocks noGrp="1"/>
          </p:cNvSpPr>
          <p:nvPr>
            <p:ph type="body" idx="1"/>
          </p:nvPr>
        </p:nvSpPr>
        <p:spPr>
          <a:xfrm>
            <a:off x="831959" y="4589640"/>
            <a:ext cx="10515600" cy="1500119"/>
          </a:xfrm>
        </p:spPr>
        <p:txBody>
          <a:bodyPr/>
          <a:lstStyle>
            <a:lvl1pPr marL="0" indent="0">
              <a:defRPr sz="2400">
                <a:solidFill>
                  <a:srgbClr val="898989"/>
                </a:solidFill>
              </a:defRPr>
            </a:lvl1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xmlns="" id="{F70FB977-E8B9-4798-BC9D-4D090058F524}"/>
              </a:ext>
            </a:extLst>
          </p:cNvPr>
          <p:cNvSpPr txBox="1">
            <a:spLocks noGrp="1"/>
          </p:cNvSpPr>
          <p:nvPr>
            <p:ph type="dt" sz="half" idx="7"/>
          </p:nvPr>
        </p:nvSpPr>
        <p:spPr/>
        <p:txBody>
          <a:bodyPr/>
          <a:lstStyle>
            <a:lvl1pPr>
              <a:defRPr/>
            </a:lvl1pPr>
          </a:lstStyle>
          <a:p>
            <a:pPr lvl="0"/>
            <a:fld id="{43DCB5F3-46E7-4029-B170-7C0085C162ED}" type="datetime1">
              <a:rPr lang="es-ES"/>
              <a:pPr lvl="0"/>
              <a:t>13/12/2021</a:t>
            </a:fld>
            <a:endParaRPr lang="es-ES"/>
          </a:p>
        </p:txBody>
      </p:sp>
      <p:sp>
        <p:nvSpPr>
          <p:cNvPr id="5" name="Marcador de pie de página 4">
            <a:extLst>
              <a:ext uri="{FF2B5EF4-FFF2-40B4-BE49-F238E27FC236}">
                <a16:creationId xmlns:a16="http://schemas.microsoft.com/office/drawing/2014/main" xmlns="" id="{C04F7CEE-A6E7-48DD-B923-B8A92D41035C}"/>
              </a:ext>
            </a:extLst>
          </p:cNvPr>
          <p:cNvSpPr txBox="1">
            <a:spLocks noGrp="1"/>
          </p:cNvSpPr>
          <p:nvPr>
            <p:ph type="ftr" sz="quarter" idx="9"/>
          </p:nvPr>
        </p:nvSpPr>
        <p:spPr/>
        <p:txBody>
          <a:bodyPr/>
          <a:lstStyle>
            <a:lvl1pPr>
              <a:defRPr/>
            </a:lvl1pPr>
          </a:lstStyle>
          <a:p>
            <a:pPr lvl="0"/>
            <a:endParaRPr lang="es-ES"/>
          </a:p>
        </p:txBody>
      </p:sp>
      <p:sp>
        <p:nvSpPr>
          <p:cNvPr id="6" name="Marcador de número de diapositiva 5">
            <a:extLst>
              <a:ext uri="{FF2B5EF4-FFF2-40B4-BE49-F238E27FC236}">
                <a16:creationId xmlns:a16="http://schemas.microsoft.com/office/drawing/2014/main" xmlns="" id="{D7551975-3DB0-41DA-A66A-5B09E14D8B99}"/>
              </a:ext>
            </a:extLst>
          </p:cNvPr>
          <p:cNvSpPr txBox="1">
            <a:spLocks noGrp="1"/>
          </p:cNvSpPr>
          <p:nvPr>
            <p:ph type="sldNum" sz="quarter" idx="8"/>
          </p:nvPr>
        </p:nvSpPr>
        <p:spPr/>
        <p:txBody>
          <a:bodyPr/>
          <a:lstStyle>
            <a:lvl1pPr>
              <a:defRPr/>
            </a:lvl1pPr>
          </a:lstStyle>
          <a:p>
            <a:pPr lvl="0"/>
            <a:fld id="{CB72358E-705C-4E0D-97C7-83335EE552F8}" type="slidenum">
              <a:rPr/>
              <a:pPr lvl="0"/>
              <a:t>‹Nº›</a:t>
            </a:fld>
            <a:endParaRPr lang="es-ES"/>
          </a:p>
        </p:txBody>
      </p:sp>
    </p:spTree>
    <p:extLst>
      <p:ext uri="{BB962C8B-B14F-4D97-AF65-F5344CB8AC3E}">
        <p14:creationId xmlns:p14="http://schemas.microsoft.com/office/powerpoint/2010/main" xmlns="" val="2851622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16514A0-26B0-4C0E-B909-DF15A4328549}"/>
              </a:ext>
            </a:extLst>
          </p:cNvPr>
          <p:cNvSpPr txBox="1">
            <a:spLocks noGrp="1"/>
          </p:cNvSpPr>
          <p:nvPr>
            <p:ph type="title"/>
          </p:nvPr>
        </p:nvSpPr>
        <p:spPr/>
        <p:txBody>
          <a:bodyPr/>
          <a:lstStyle>
            <a:lvl1pPr>
              <a:defRPr/>
            </a:lvl1pPr>
          </a:lstStyle>
          <a:p>
            <a:pPr lvl="0"/>
            <a:r>
              <a:rPr lang="es-ES"/>
              <a:t>Haga clic para modificar el estilo de título del patrón</a:t>
            </a:r>
          </a:p>
        </p:txBody>
      </p:sp>
      <p:sp>
        <p:nvSpPr>
          <p:cNvPr id="3" name="Marcador de contenido 2">
            <a:extLst>
              <a:ext uri="{FF2B5EF4-FFF2-40B4-BE49-F238E27FC236}">
                <a16:creationId xmlns:a16="http://schemas.microsoft.com/office/drawing/2014/main" xmlns="" id="{86C485E2-06B2-4F93-BD53-622FB2598A5B}"/>
              </a:ext>
            </a:extLst>
          </p:cNvPr>
          <p:cNvSpPr txBox="1">
            <a:spLocks noGrp="1"/>
          </p:cNvSpPr>
          <p:nvPr>
            <p:ph type="title" idx="4294967295"/>
          </p:nvPr>
        </p:nvSpPr>
        <p:spPr>
          <a:xfrm>
            <a:off x="838080" y="1825560"/>
            <a:ext cx="5181480" cy="4351320"/>
          </a:xfrm>
        </p:spPr>
        <p:txBody>
          <a:bodyPr anchor="t"/>
          <a:lstStyle>
            <a:lvl1pPr marL="228600" indent="-228600">
              <a:spcBef>
                <a:spcPts val="1001"/>
              </a:spcBef>
              <a:buSzPct val="100000"/>
              <a:buFont typeface="Arial" pitchFamily="34"/>
              <a:buChar char="•"/>
              <a:defRPr sz="2800">
                <a:latin typeface="Calibri" pitchFamily="18"/>
              </a:defRPr>
            </a:lvl1pPr>
          </a:lstStyle>
          <a:p>
            <a:pPr lvl="0"/>
            <a:r>
              <a:rPr lang="es-ES"/>
              <a:t>Haga clic para modificar los estilos de texto del patrón</a:t>
            </a:r>
            <a:br>
              <a:rPr lang="es-ES"/>
            </a:br>
            <a:r>
              <a:rPr lang="es-ES"/>
              <a:t>Segundo nivel</a:t>
            </a:r>
            <a:br>
              <a:rPr lang="es-ES"/>
            </a:br>
            <a:r>
              <a:rPr lang="es-ES"/>
              <a:t>Tercer nivel</a:t>
            </a:r>
            <a:br>
              <a:rPr lang="es-ES"/>
            </a:br>
            <a:r>
              <a:rPr lang="es-ES"/>
              <a:t>Cuarto nivel</a:t>
            </a:r>
            <a:br>
              <a:rPr lang="es-ES"/>
            </a:br>
            <a:r>
              <a:rPr lang="es-ES"/>
              <a:t>Quinto nivel</a:t>
            </a:r>
          </a:p>
        </p:txBody>
      </p:sp>
      <p:sp>
        <p:nvSpPr>
          <p:cNvPr id="4" name="Marcador de contenido 3">
            <a:extLst>
              <a:ext uri="{FF2B5EF4-FFF2-40B4-BE49-F238E27FC236}">
                <a16:creationId xmlns:a16="http://schemas.microsoft.com/office/drawing/2014/main" xmlns="" id="{C63293A2-EC11-482C-99EB-A02CCEBE94E9}"/>
              </a:ext>
            </a:extLst>
          </p:cNvPr>
          <p:cNvSpPr txBox="1">
            <a:spLocks noGrp="1"/>
          </p:cNvSpPr>
          <p:nvPr>
            <p:ph type="title" idx="4294967295"/>
          </p:nvPr>
        </p:nvSpPr>
        <p:spPr>
          <a:xfrm>
            <a:off x="6172200" y="1825560"/>
            <a:ext cx="5181480" cy="4351320"/>
          </a:xfrm>
        </p:spPr>
        <p:txBody>
          <a:bodyPr anchor="t"/>
          <a:lstStyle>
            <a:lvl1pPr marL="228600" indent="-228600">
              <a:spcBef>
                <a:spcPts val="1001"/>
              </a:spcBef>
              <a:buSzPct val="100000"/>
              <a:buFont typeface="Arial" pitchFamily="34"/>
              <a:buChar char="•"/>
              <a:defRPr sz="2800">
                <a:latin typeface="Calibri" pitchFamily="18"/>
              </a:defRPr>
            </a:lvl1pPr>
          </a:lstStyle>
          <a:p>
            <a:pPr lvl="0"/>
            <a:r>
              <a:rPr lang="es-ES"/>
              <a:t>Haga clic para modificar los estilos de texto del patrón</a:t>
            </a:r>
            <a:br>
              <a:rPr lang="es-ES"/>
            </a:br>
            <a:r>
              <a:rPr lang="es-ES"/>
              <a:t>Segundo nivel</a:t>
            </a:r>
            <a:br>
              <a:rPr lang="es-ES"/>
            </a:br>
            <a:r>
              <a:rPr lang="es-ES"/>
              <a:t>Tercer nivel</a:t>
            </a:r>
            <a:br>
              <a:rPr lang="es-ES"/>
            </a:br>
            <a:r>
              <a:rPr lang="es-ES"/>
              <a:t>Cuarto nivel</a:t>
            </a:r>
            <a:br>
              <a:rPr lang="es-ES"/>
            </a:br>
            <a:r>
              <a:rPr lang="es-ES"/>
              <a:t>Quinto nivel</a:t>
            </a:r>
          </a:p>
        </p:txBody>
      </p:sp>
      <p:sp>
        <p:nvSpPr>
          <p:cNvPr id="5" name="Marcador de fecha 4">
            <a:extLst>
              <a:ext uri="{FF2B5EF4-FFF2-40B4-BE49-F238E27FC236}">
                <a16:creationId xmlns:a16="http://schemas.microsoft.com/office/drawing/2014/main" xmlns="" id="{F1E640CD-8671-45CD-A67B-FB8AD7E2DE36}"/>
              </a:ext>
            </a:extLst>
          </p:cNvPr>
          <p:cNvSpPr txBox="1">
            <a:spLocks noGrp="1"/>
          </p:cNvSpPr>
          <p:nvPr>
            <p:ph type="dt" sz="half" idx="7"/>
          </p:nvPr>
        </p:nvSpPr>
        <p:spPr/>
        <p:txBody>
          <a:bodyPr/>
          <a:lstStyle>
            <a:lvl1pPr>
              <a:defRPr/>
            </a:lvl1pPr>
          </a:lstStyle>
          <a:p>
            <a:pPr lvl="0"/>
            <a:fld id="{D4210E81-219B-461E-9CB9-76175CFAC7E7}" type="datetime1">
              <a:rPr lang="es-ES"/>
              <a:pPr lvl="0"/>
              <a:t>13/12/2021</a:t>
            </a:fld>
            <a:endParaRPr lang="es-ES"/>
          </a:p>
        </p:txBody>
      </p:sp>
      <p:sp>
        <p:nvSpPr>
          <p:cNvPr id="6" name="Marcador de pie de página 5">
            <a:extLst>
              <a:ext uri="{FF2B5EF4-FFF2-40B4-BE49-F238E27FC236}">
                <a16:creationId xmlns:a16="http://schemas.microsoft.com/office/drawing/2014/main" xmlns="" id="{39AD5B1D-59F0-49B1-8EBC-8AE45FB4ECFC}"/>
              </a:ext>
            </a:extLst>
          </p:cNvPr>
          <p:cNvSpPr txBox="1">
            <a:spLocks noGrp="1"/>
          </p:cNvSpPr>
          <p:nvPr>
            <p:ph type="ftr" sz="quarter" idx="9"/>
          </p:nvPr>
        </p:nvSpPr>
        <p:spPr/>
        <p:txBody>
          <a:bodyPr/>
          <a:lstStyle>
            <a:lvl1pPr>
              <a:defRPr/>
            </a:lvl1pPr>
          </a:lstStyle>
          <a:p>
            <a:pPr lvl="0"/>
            <a:endParaRPr lang="es-ES"/>
          </a:p>
        </p:txBody>
      </p:sp>
      <p:sp>
        <p:nvSpPr>
          <p:cNvPr id="7" name="Marcador de número de diapositiva 6">
            <a:extLst>
              <a:ext uri="{FF2B5EF4-FFF2-40B4-BE49-F238E27FC236}">
                <a16:creationId xmlns:a16="http://schemas.microsoft.com/office/drawing/2014/main" xmlns="" id="{88534722-C911-4874-99A0-CD0FE463F082}"/>
              </a:ext>
            </a:extLst>
          </p:cNvPr>
          <p:cNvSpPr txBox="1">
            <a:spLocks noGrp="1"/>
          </p:cNvSpPr>
          <p:nvPr>
            <p:ph type="sldNum" sz="quarter" idx="8"/>
          </p:nvPr>
        </p:nvSpPr>
        <p:spPr/>
        <p:txBody>
          <a:bodyPr/>
          <a:lstStyle>
            <a:lvl1pPr>
              <a:defRPr/>
            </a:lvl1pPr>
          </a:lstStyle>
          <a:p>
            <a:pPr lvl="0"/>
            <a:fld id="{1C54C226-8BB3-4F7C-8CEF-D1602489692C}" type="slidenum">
              <a:rPr/>
              <a:pPr lvl="0"/>
              <a:t>‹Nº›</a:t>
            </a:fld>
            <a:endParaRPr lang="es-ES"/>
          </a:p>
        </p:txBody>
      </p:sp>
    </p:spTree>
    <p:extLst>
      <p:ext uri="{BB962C8B-B14F-4D97-AF65-F5344CB8AC3E}">
        <p14:creationId xmlns:p14="http://schemas.microsoft.com/office/powerpoint/2010/main" xmlns="" val="3363480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2016E27-9F91-4D99-ACFF-8415A2706621}"/>
              </a:ext>
            </a:extLst>
          </p:cNvPr>
          <p:cNvSpPr txBox="1">
            <a:spLocks noGrp="1"/>
          </p:cNvSpPr>
          <p:nvPr>
            <p:ph type="title"/>
          </p:nvPr>
        </p:nvSpPr>
        <p:spPr>
          <a:xfrm>
            <a:off x="839879" y="365040"/>
            <a:ext cx="10515600" cy="1325520"/>
          </a:xfrm>
        </p:spPr>
        <p:txBody>
          <a:bodyPr/>
          <a:lstStyle>
            <a:lvl1pPr>
              <a:defRPr/>
            </a:lvl1pPr>
          </a:lstStyle>
          <a:p>
            <a:pPr lvl="0"/>
            <a:r>
              <a:rPr lang="es-ES"/>
              <a:t>Haga clic para modificar el estilo de título del patrón</a:t>
            </a:r>
          </a:p>
        </p:txBody>
      </p:sp>
      <p:sp>
        <p:nvSpPr>
          <p:cNvPr id="3" name="Marcador de texto 2">
            <a:extLst>
              <a:ext uri="{FF2B5EF4-FFF2-40B4-BE49-F238E27FC236}">
                <a16:creationId xmlns:a16="http://schemas.microsoft.com/office/drawing/2014/main" xmlns="" id="{5A744CCF-1F5D-43E2-B809-ADD036BAC556}"/>
              </a:ext>
            </a:extLst>
          </p:cNvPr>
          <p:cNvSpPr txBox="1">
            <a:spLocks noGrp="1"/>
          </p:cNvSpPr>
          <p:nvPr>
            <p:ph type="body" idx="1"/>
          </p:nvPr>
        </p:nvSpPr>
        <p:spPr>
          <a:xfrm>
            <a:off x="839879" y="1681200"/>
            <a:ext cx="5157720" cy="824040"/>
          </a:xfrm>
        </p:spPr>
        <p:txBody>
          <a:bodyPr anchor="b"/>
          <a:lstStyle>
            <a:lvl1pPr marL="0" indent="0">
              <a:defRPr sz="2400" b="1"/>
            </a:lvl1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xmlns="" id="{5A3884A3-E91B-4725-866D-72B4F38E8785}"/>
              </a:ext>
            </a:extLst>
          </p:cNvPr>
          <p:cNvSpPr txBox="1">
            <a:spLocks noGrp="1"/>
          </p:cNvSpPr>
          <p:nvPr>
            <p:ph type="title" idx="4294967295"/>
          </p:nvPr>
        </p:nvSpPr>
        <p:spPr>
          <a:xfrm>
            <a:off x="839879" y="2505240"/>
            <a:ext cx="5157720" cy="3684600"/>
          </a:xfrm>
        </p:spPr>
        <p:txBody>
          <a:bodyPr anchor="t"/>
          <a:lstStyle>
            <a:lvl1pPr marL="228600" indent="-228600">
              <a:spcBef>
                <a:spcPts val="1001"/>
              </a:spcBef>
              <a:buSzPct val="100000"/>
              <a:buFont typeface="Arial" pitchFamily="34"/>
              <a:buChar char="•"/>
              <a:defRPr sz="2800">
                <a:latin typeface="Calibri" pitchFamily="18"/>
              </a:defRPr>
            </a:lvl1pPr>
          </a:lstStyle>
          <a:p>
            <a:pPr lvl="0"/>
            <a:r>
              <a:rPr lang="es-ES"/>
              <a:t>Haga clic para modificar los estilos de texto del patrón</a:t>
            </a:r>
            <a:br>
              <a:rPr lang="es-ES"/>
            </a:br>
            <a:r>
              <a:rPr lang="es-ES"/>
              <a:t>Segundo nivel</a:t>
            </a:r>
            <a:br>
              <a:rPr lang="es-ES"/>
            </a:br>
            <a:r>
              <a:rPr lang="es-ES"/>
              <a:t>Tercer nivel</a:t>
            </a:r>
            <a:br>
              <a:rPr lang="es-ES"/>
            </a:br>
            <a:r>
              <a:rPr lang="es-ES"/>
              <a:t>Cuarto nivel</a:t>
            </a:r>
            <a:br>
              <a:rPr lang="es-ES"/>
            </a:br>
            <a:r>
              <a:rPr lang="es-ES"/>
              <a:t>Quinto nivel</a:t>
            </a:r>
          </a:p>
        </p:txBody>
      </p:sp>
      <p:sp>
        <p:nvSpPr>
          <p:cNvPr id="5" name="Marcador de texto 4">
            <a:extLst>
              <a:ext uri="{FF2B5EF4-FFF2-40B4-BE49-F238E27FC236}">
                <a16:creationId xmlns:a16="http://schemas.microsoft.com/office/drawing/2014/main" xmlns="" id="{52BFC586-DBF6-4975-BB43-C9C8BF355A65}"/>
              </a:ext>
            </a:extLst>
          </p:cNvPr>
          <p:cNvSpPr txBox="1">
            <a:spLocks noGrp="1"/>
          </p:cNvSpPr>
          <p:nvPr>
            <p:ph type="body" idx="3"/>
          </p:nvPr>
        </p:nvSpPr>
        <p:spPr>
          <a:xfrm>
            <a:off x="6172200" y="1681200"/>
            <a:ext cx="5183280" cy="824040"/>
          </a:xfrm>
        </p:spPr>
        <p:txBody>
          <a:bodyPr anchor="b"/>
          <a:lstStyle>
            <a:lvl1pPr marL="0" indent="0">
              <a:buNone/>
              <a:defRPr sz="2400" b="1"/>
            </a:lvl1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xmlns="" id="{AE6D5E08-9B79-4E99-BCEF-E64B839FD05E}"/>
              </a:ext>
            </a:extLst>
          </p:cNvPr>
          <p:cNvSpPr txBox="1">
            <a:spLocks noGrp="1"/>
          </p:cNvSpPr>
          <p:nvPr>
            <p:ph type="title" idx="4294967295"/>
          </p:nvPr>
        </p:nvSpPr>
        <p:spPr>
          <a:xfrm>
            <a:off x="6172200" y="2505240"/>
            <a:ext cx="5183280" cy="3684600"/>
          </a:xfrm>
        </p:spPr>
        <p:txBody>
          <a:bodyPr anchor="t"/>
          <a:lstStyle>
            <a:lvl1pPr marL="228600" indent="-228600">
              <a:spcBef>
                <a:spcPts val="1001"/>
              </a:spcBef>
              <a:buSzPct val="100000"/>
              <a:buFont typeface="Arial" pitchFamily="34"/>
              <a:buChar char="•"/>
              <a:defRPr sz="2800">
                <a:latin typeface="Calibri" pitchFamily="18"/>
              </a:defRPr>
            </a:lvl1pPr>
          </a:lstStyle>
          <a:p>
            <a:pPr lvl="0"/>
            <a:r>
              <a:rPr lang="es-ES"/>
              <a:t>Haga clic para modificar los estilos de texto del patrón</a:t>
            </a:r>
            <a:br>
              <a:rPr lang="es-ES"/>
            </a:br>
            <a:r>
              <a:rPr lang="es-ES"/>
              <a:t>Segundo nivel</a:t>
            </a:r>
            <a:br>
              <a:rPr lang="es-ES"/>
            </a:br>
            <a:r>
              <a:rPr lang="es-ES"/>
              <a:t>Tercer nivel</a:t>
            </a:r>
            <a:br>
              <a:rPr lang="es-ES"/>
            </a:br>
            <a:r>
              <a:rPr lang="es-ES"/>
              <a:t>Cuarto nivel</a:t>
            </a:r>
            <a:br>
              <a:rPr lang="es-ES"/>
            </a:br>
            <a:r>
              <a:rPr lang="es-ES"/>
              <a:t>Quinto nivel</a:t>
            </a:r>
          </a:p>
        </p:txBody>
      </p:sp>
      <p:sp>
        <p:nvSpPr>
          <p:cNvPr id="7" name="Marcador de fecha 6">
            <a:extLst>
              <a:ext uri="{FF2B5EF4-FFF2-40B4-BE49-F238E27FC236}">
                <a16:creationId xmlns:a16="http://schemas.microsoft.com/office/drawing/2014/main" xmlns="" id="{DDCB8CDD-C491-43A0-B4B5-AD0426760813}"/>
              </a:ext>
            </a:extLst>
          </p:cNvPr>
          <p:cNvSpPr txBox="1">
            <a:spLocks noGrp="1"/>
          </p:cNvSpPr>
          <p:nvPr>
            <p:ph type="dt" sz="half" idx="7"/>
          </p:nvPr>
        </p:nvSpPr>
        <p:spPr/>
        <p:txBody>
          <a:bodyPr/>
          <a:lstStyle>
            <a:lvl1pPr>
              <a:defRPr/>
            </a:lvl1pPr>
          </a:lstStyle>
          <a:p>
            <a:pPr lvl="0"/>
            <a:fld id="{231EA22C-29C6-486A-BC6B-28AEBB631755}" type="datetime1">
              <a:rPr lang="es-ES"/>
              <a:pPr lvl="0"/>
              <a:t>13/12/2021</a:t>
            </a:fld>
            <a:endParaRPr lang="es-ES"/>
          </a:p>
        </p:txBody>
      </p:sp>
      <p:sp>
        <p:nvSpPr>
          <p:cNvPr id="8" name="Marcador de pie de página 7">
            <a:extLst>
              <a:ext uri="{FF2B5EF4-FFF2-40B4-BE49-F238E27FC236}">
                <a16:creationId xmlns:a16="http://schemas.microsoft.com/office/drawing/2014/main" xmlns="" id="{F707500A-1EF6-4D3C-8ED6-056343530931}"/>
              </a:ext>
            </a:extLst>
          </p:cNvPr>
          <p:cNvSpPr txBox="1">
            <a:spLocks noGrp="1"/>
          </p:cNvSpPr>
          <p:nvPr>
            <p:ph type="ftr" sz="quarter" idx="9"/>
          </p:nvPr>
        </p:nvSpPr>
        <p:spPr/>
        <p:txBody>
          <a:bodyPr/>
          <a:lstStyle>
            <a:lvl1pPr>
              <a:defRPr/>
            </a:lvl1pPr>
          </a:lstStyle>
          <a:p>
            <a:pPr lvl="0"/>
            <a:endParaRPr lang="es-ES"/>
          </a:p>
        </p:txBody>
      </p:sp>
      <p:sp>
        <p:nvSpPr>
          <p:cNvPr id="9" name="Marcador de número de diapositiva 8">
            <a:extLst>
              <a:ext uri="{FF2B5EF4-FFF2-40B4-BE49-F238E27FC236}">
                <a16:creationId xmlns:a16="http://schemas.microsoft.com/office/drawing/2014/main" xmlns="" id="{996CB3A6-3BB8-49A5-B0C5-F7E0C813CB31}"/>
              </a:ext>
            </a:extLst>
          </p:cNvPr>
          <p:cNvSpPr txBox="1">
            <a:spLocks noGrp="1"/>
          </p:cNvSpPr>
          <p:nvPr>
            <p:ph type="sldNum" sz="quarter" idx="8"/>
          </p:nvPr>
        </p:nvSpPr>
        <p:spPr/>
        <p:txBody>
          <a:bodyPr/>
          <a:lstStyle>
            <a:lvl1pPr>
              <a:defRPr/>
            </a:lvl1pPr>
          </a:lstStyle>
          <a:p>
            <a:pPr lvl="0"/>
            <a:fld id="{D4E875D4-30F1-4AA6-9562-11975FEC4F8B}" type="slidenum">
              <a:rPr/>
              <a:pPr lvl="0"/>
              <a:t>‹Nº›</a:t>
            </a:fld>
            <a:endParaRPr lang="es-ES"/>
          </a:p>
        </p:txBody>
      </p:sp>
    </p:spTree>
    <p:extLst>
      <p:ext uri="{BB962C8B-B14F-4D97-AF65-F5344CB8AC3E}">
        <p14:creationId xmlns:p14="http://schemas.microsoft.com/office/powerpoint/2010/main" xmlns="" val="595273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7E9B86D-CC20-4555-9592-A31A3053B44C}"/>
              </a:ext>
            </a:extLst>
          </p:cNvPr>
          <p:cNvSpPr txBox="1">
            <a:spLocks noGrp="1"/>
          </p:cNvSpPr>
          <p:nvPr>
            <p:ph type="title"/>
          </p:nvPr>
        </p:nvSpPr>
        <p:spPr/>
        <p:txBody>
          <a:bodyPr/>
          <a:lstStyle>
            <a:lvl1pPr>
              <a:defRPr/>
            </a:lvl1pPr>
          </a:lstStyle>
          <a:p>
            <a:pPr lvl="0"/>
            <a:r>
              <a:rPr lang="es-ES"/>
              <a:t>Haga clic para modificar el estilo de título del patrón</a:t>
            </a:r>
          </a:p>
        </p:txBody>
      </p:sp>
      <p:sp>
        <p:nvSpPr>
          <p:cNvPr id="3" name="Marcador de fecha 2">
            <a:extLst>
              <a:ext uri="{FF2B5EF4-FFF2-40B4-BE49-F238E27FC236}">
                <a16:creationId xmlns:a16="http://schemas.microsoft.com/office/drawing/2014/main" xmlns="" id="{5BAF7995-E7F6-4131-BA92-9EA01CAD8856}"/>
              </a:ext>
            </a:extLst>
          </p:cNvPr>
          <p:cNvSpPr txBox="1">
            <a:spLocks noGrp="1"/>
          </p:cNvSpPr>
          <p:nvPr>
            <p:ph type="dt" sz="half" idx="7"/>
          </p:nvPr>
        </p:nvSpPr>
        <p:spPr/>
        <p:txBody>
          <a:bodyPr/>
          <a:lstStyle>
            <a:lvl1pPr>
              <a:defRPr/>
            </a:lvl1pPr>
          </a:lstStyle>
          <a:p>
            <a:pPr lvl="0"/>
            <a:fld id="{8497791C-7C5C-4C6F-BA09-C89C76A4E081}" type="datetime1">
              <a:rPr lang="es-ES"/>
              <a:pPr lvl="0"/>
              <a:t>13/12/2021</a:t>
            </a:fld>
            <a:endParaRPr lang="es-ES"/>
          </a:p>
        </p:txBody>
      </p:sp>
      <p:sp>
        <p:nvSpPr>
          <p:cNvPr id="4" name="Marcador de pie de página 3">
            <a:extLst>
              <a:ext uri="{FF2B5EF4-FFF2-40B4-BE49-F238E27FC236}">
                <a16:creationId xmlns:a16="http://schemas.microsoft.com/office/drawing/2014/main" xmlns="" id="{D8394842-5771-400D-B6C8-6F02C09AFA3C}"/>
              </a:ext>
            </a:extLst>
          </p:cNvPr>
          <p:cNvSpPr txBox="1">
            <a:spLocks noGrp="1"/>
          </p:cNvSpPr>
          <p:nvPr>
            <p:ph type="ftr" sz="quarter" idx="9"/>
          </p:nvPr>
        </p:nvSpPr>
        <p:spPr/>
        <p:txBody>
          <a:bodyPr/>
          <a:lstStyle>
            <a:lvl1pPr>
              <a:defRPr/>
            </a:lvl1pPr>
          </a:lstStyle>
          <a:p>
            <a:pPr lvl="0"/>
            <a:endParaRPr lang="es-ES"/>
          </a:p>
        </p:txBody>
      </p:sp>
      <p:sp>
        <p:nvSpPr>
          <p:cNvPr id="5" name="Marcador de número de diapositiva 4">
            <a:extLst>
              <a:ext uri="{FF2B5EF4-FFF2-40B4-BE49-F238E27FC236}">
                <a16:creationId xmlns:a16="http://schemas.microsoft.com/office/drawing/2014/main" xmlns="" id="{5084F3E4-3067-4248-A407-3C20779D592B}"/>
              </a:ext>
            </a:extLst>
          </p:cNvPr>
          <p:cNvSpPr txBox="1">
            <a:spLocks noGrp="1"/>
          </p:cNvSpPr>
          <p:nvPr>
            <p:ph type="sldNum" sz="quarter" idx="8"/>
          </p:nvPr>
        </p:nvSpPr>
        <p:spPr/>
        <p:txBody>
          <a:bodyPr/>
          <a:lstStyle>
            <a:lvl1pPr>
              <a:defRPr/>
            </a:lvl1pPr>
          </a:lstStyle>
          <a:p>
            <a:pPr lvl="0"/>
            <a:fld id="{EAC87362-CE0B-4E2F-8D6C-2405FE50B2F7}" type="slidenum">
              <a:rPr/>
              <a:pPr lvl="0"/>
              <a:t>‹Nº›</a:t>
            </a:fld>
            <a:endParaRPr lang="es-ES"/>
          </a:p>
        </p:txBody>
      </p:sp>
    </p:spTree>
    <p:extLst>
      <p:ext uri="{BB962C8B-B14F-4D97-AF65-F5344CB8AC3E}">
        <p14:creationId xmlns:p14="http://schemas.microsoft.com/office/powerpoint/2010/main" xmlns="" val="2375938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xmlns="" id="{B2B37202-86D1-4D44-A055-B1408FB65082}"/>
              </a:ext>
            </a:extLst>
          </p:cNvPr>
          <p:cNvSpPr txBox="1">
            <a:spLocks noGrp="1"/>
          </p:cNvSpPr>
          <p:nvPr>
            <p:ph type="dt" sz="half" idx="7"/>
          </p:nvPr>
        </p:nvSpPr>
        <p:spPr/>
        <p:txBody>
          <a:bodyPr/>
          <a:lstStyle>
            <a:lvl1pPr>
              <a:defRPr/>
            </a:lvl1pPr>
          </a:lstStyle>
          <a:p>
            <a:pPr lvl="0"/>
            <a:fld id="{4C2B9ECB-53FA-4107-9401-398989B1F849}" type="datetime1">
              <a:rPr lang="es-ES"/>
              <a:pPr lvl="0"/>
              <a:t>13/12/2021</a:t>
            </a:fld>
            <a:endParaRPr lang="es-ES"/>
          </a:p>
        </p:txBody>
      </p:sp>
      <p:sp>
        <p:nvSpPr>
          <p:cNvPr id="3" name="Marcador de pie de página 2">
            <a:extLst>
              <a:ext uri="{FF2B5EF4-FFF2-40B4-BE49-F238E27FC236}">
                <a16:creationId xmlns:a16="http://schemas.microsoft.com/office/drawing/2014/main" xmlns="" id="{58A84E13-31D8-4CFA-BB0B-95B238DA4C3B}"/>
              </a:ext>
            </a:extLst>
          </p:cNvPr>
          <p:cNvSpPr txBox="1">
            <a:spLocks noGrp="1"/>
          </p:cNvSpPr>
          <p:nvPr>
            <p:ph type="ftr" sz="quarter" idx="9"/>
          </p:nvPr>
        </p:nvSpPr>
        <p:spPr/>
        <p:txBody>
          <a:bodyPr/>
          <a:lstStyle>
            <a:lvl1pPr>
              <a:defRPr/>
            </a:lvl1pPr>
          </a:lstStyle>
          <a:p>
            <a:pPr lvl="0"/>
            <a:endParaRPr lang="es-ES"/>
          </a:p>
        </p:txBody>
      </p:sp>
      <p:sp>
        <p:nvSpPr>
          <p:cNvPr id="4" name="Marcador de número de diapositiva 3">
            <a:extLst>
              <a:ext uri="{FF2B5EF4-FFF2-40B4-BE49-F238E27FC236}">
                <a16:creationId xmlns:a16="http://schemas.microsoft.com/office/drawing/2014/main" xmlns="" id="{5BAD3C04-EA74-41ED-8D63-602A3FC76909}"/>
              </a:ext>
            </a:extLst>
          </p:cNvPr>
          <p:cNvSpPr txBox="1">
            <a:spLocks noGrp="1"/>
          </p:cNvSpPr>
          <p:nvPr>
            <p:ph type="sldNum" sz="quarter" idx="8"/>
          </p:nvPr>
        </p:nvSpPr>
        <p:spPr/>
        <p:txBody>
          <a:bodyPr/>
          <a:lstStyle>
            <a:lvl1pPr>
              <a:defRPr/>
            </a:lvl1pPr>
          </a:lstStyle>
          <a:p>
            <a:pPr lvl="0"/>
            <a:fld id="{FF53F21E-6795-4D28-A70E-B697E3C3CB21}" type="slidenum">
              <a:rPr/>
              <a:pPr lvl="0"/>
              <a:t>‹Nº›</a:t>
            </a:fld>
            <a:endParaRPr lang="es-ES"/>
          </a:p>
        </p:txBody>
      </p:sp>
      <p:sp>
        <p:nvSpPr>
          <p:cNvPr id="5" name="Título 4">
            <a:extLst>
              <a:ext uri="{FF2B5EF4-FFF2-40B4-BE49-F238E27FC236}">
                <a16:creationId xmlns:a16="http://schemas.microsoft.com/office/drawing/2014/main" xmlns="" id="{51A585B6-C249-47AE-AE21-21BDAC6E4BBA}"/>
              </a:ext>
            </a:extLst>
          </p:cNvPr>
          <p:cNvSpPr txBox="1">
            <a:spLocks noGrp="1"/>
          </p:cNvSpPr>
          <p:nvPr>
            <p:ph type="title" idx="4294967295"/>
          </p:nvPr>
        </p:nvSpPr>
        <p:spPr>
          <a:xfrm>
            <a:off x="609480" y="273600"/>
            <a:ext cx="10972440" cy="1144800"/>
          </a:xfrm>
        </p:spPr>
        <p:txBody>
          <a:bodyPr lIns="0" tIns="0" rIns="0" bIns="0"/>
          <a:lstStyle>
            <a:lvl1pPr algn="ctr" hangingPunct="0">
              <a:defRPr>
                <a:latin typeface="Liberation Sans" pitchFamily="18"/>
              </a:defRPr>
            </a:lvl1pPr>
          </a:lstStyle>
          <a:p>
            <a:endParaRPr lang="es-ES"/>
          </a:p>
        </p:txBody>
      </p:sp>
      <p:sp>
        <p:nvSpPr>
          <p:cNvPr id="6" name="Marcador de texto 5">
            <a:extLst>
              <a:ext uri="{FF2B5EF4-FFF2-40B4-BE49-F238E27FC236}">
                <a16:creationId xmlns:a16="http://schemas.microsoft.com/office/drawing/2014/main" xmlns="" id="{A5AAF117-3767-4498-8F80-5642591C2614}"/>
              </a:ext>
            </a:extLst>
          </p:cNvPr>
          <p:cNvSpPr txBox="1">
            <a:spLocks noGrp="1"/>
          </p:cNvSpPr>
          <p:nvPr>
            <p:ph type="body" idx="4294967295"/>
          </p:nvPr>
        </p:nvSpPr>
        <p:spPr>
          <a:xfrm>
            <a:off x="609480" y="1604520"/>
            <a:ext cx="10972440" cy="3977279"/>
          </a:xfrm>
        </p:spPr>
        <p:txBody>
          <a:bodyPr lIns="0" tIns="0" rIns="0" bIns="0"/>
          <a:lstStyle>
            <a:lvl1pPr hangingPunct="0">
              <a:spcBef>
                <a:spcPts val="1417"/>
              </a:spcBef>
              <a:defRPr sz="3200">
                <a:latin typeface="Liberation Sans" pitchFamily="18"/>
              </a:defRPr>
            </a:lvl1pPr>
          </a:lstStyle>
          <a:p>
            <a:endParaRPr lang="es-ES"/>
          </a:p>
        </p:txBody>
      </p:sp>
    </p:spTree>
    <p:extLst>
      <p:ext uri="{BB962C8B-B14F-4D97-AF65-F5344CB8AC3E}">
        <p14:creationId xmlns:p14="http://schemas.microsoft.com/office/powerpoint/2010/main" xmlns="" val="135657077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70AC42C-BB27-45CD-8A13-79B2DF4CFF02}"/>
              </a:ext>
            </a:extLst>
          </p:cNvPr>
          <p:cNvSpPr txBox="1">
            <a:spLocks noGrp="1"/>
          </p:cNvSpPr>
          <p:nvPr>
            <p:ph type="title"/>
          </p:nvPr>
        </p:nvSpPr>
        <p:spPr>
          <a:xfrm>
            <a:off x="839879" y="457200"/>
            <a:ext cx="3932280" cy="1600200"/>
          </a:xfrm>
        </p:spPr>
        <p:txBody>
          <a:bodyPr anchor="b"/>
          <a:lstStyle>
            <a:lvl1pPr>
              <a:defRPr sz="3200"/>
            </a:lvl1pPr>
          </a:lstStyle>
          <a:p>
            <a:pPr lvl="0"/>
            <a:r>
              <a:rPr lang="es-ES"/>
              <a:t>Haga clic para modificar el estilo de título del patrón</a:t>
            </a:r>
          </a:p>
        </p:txBody>
      </p:sp>
      <p:sp>
        <p:nvSpPr>
          <p:cNvPr id="3" name="Marcador de contenido 2">
            <a:extLst>
              <a:ext uri="{FF2B5EF4-FFF2-40B4-BE49-F238E27FC236}">
                <a16:creationId xmlns:a16="http://schemas.microsoft.com/office/drawing/2014/main" xmlns="" id="{859446D1-B717-4F04-AAE4-8DE677B11432}"/>
              </a:ext>
            </a:extLst>
          </p:cNvPr>
          <p:cNvSpPr txBox="1">
            <a:spLocks noGrp="1"/>
          </p:cNvSpPr>
          <p:nvPr>
            <p:ph type="title" idx="4294967295"/>
          </p:nvPr>
        </p:nvSpPr>
        <p:spPr>
          <a:xfrm>
            <a:off x="5183280" y="987480"/>
            <a:ext cx="6172200" cy="4873679"/>
          </a:xfrm>
        </p:spPr>
        <p:txBody>
          <a:bodyPr anchor="t"/>
          <a:lstStyle>
            <a:lvl1pPr marL="228600" indent="-228600">
              <a:spcBef>
                <a:spcPts val="1001"/>
              </a:spcBef>
              <a:buSzPct val="100000"/>
              <a:buFont typeface="Arial" pitchFamily="34"/>
              <a:buChar char="•"/>
              <a:defRPr sz="3200">
                <a:latin typeface="Calibri" pitchFamily="18"/>
              </a:defRPr>
            </a:lvl1pPr>
          </a:lstStyle>
          <a:p>
            <a:pPr lvl="0"/>
            <a:r>
              <a:rPr lang="es-ES"/>
              <a:t>Haga clic para modificar los estilos de texto del patrón</a:t>
            </a:r>
            <a:br>
              <a:rPr lang="es-ES"/>
            </a:br>
            <a:r>
              <a:rPr lang="es-ES"/>
              <a:t>Segundo nivel</a:t>
            </a:r>
            <a:br>
              <a:rPr lang="es-ES"/>
            </a:br>
            <a:r>
              <a:rPr lang="es-ES"/>
              <a:t>Tercer nivel</a:t>
            </a:r>
            <a:br>
              <a:rPr lang="es-ES"/>
            </a:br>
            <a:r>
              <a:rPr lang="es-ES"/>
              <a:t>Cuarto nivel</a:t>
            </a:r>
            <a:br>
              <a:rPr lang="es-ES"/>
            </a:br>
            <a:r>
              <a:rPr lang="es-ES"/>
              <a:t>Quinto nivel</a:t>
            </a:r>
          </a:p>
        </p:txBody>
      </p:sp>
      <p:sp>
        <p:nvSpPr>
          <p:cNvPr id="4" name="Marcador de texto 3">
            <a:extLst>
              <a:ext uri="{FF2B5EF4-FFF2-40B4-BE49-F238E27FC236}">
                <a16:creationId xmlns:a16="http://schemas.microsoft.com/office/drawing/2014/main" xmlns="" id="{FE7102E0-4483-4019-A1A2-38FBB7FE3AF7}"/>
              </a:ext>
            </a:extLst>
          </p:cNvPr>
          <p:cNvSpPr txBox="1">
            <a:spLocks noGrp="1"/>
          </p:cNvSpPr>
          <p:nvPr>
            <p:ph type="body" idx="2"/>
          </p:nvPr>
        </p:nvSpPr>
        <p:spPr>
          <a:xfrm>
            <a:off x="839879" y="2057400"/>
            <a:ext cx="3932280" cy="3811679"/>
          </a:xfrm>
        </p:spPr>
        <p:txBody>
          <a:bodyPr/>
          <a:lstStyle>
            <a:lvl1pPr marL="0" indent="0">
              <a:defRPr sz="1600"/>
            </a:lvl1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2E1AFF69-F32B-4E3F-B9DB-9DF51CB8C307}"/>
              </a:ext>
            </a:extLst>
          </p:cNvPr>
          <p:cNvSpPr txBox="1">
            <a:spLocks noGrp="1"/>
          </p:cNvSpPr>
          <p:nvPr>
            <p:ph type="dt" sz="half" idx="7"/>
          </p:nvPr>
        </p:nvSpPr>
        <p:spPr/>
        <p:txBody>
          <a:bodyPr/>
          <a:lstStyle>
            <a:lvl1pPr>
              <a:defRPr/>
            </a:lvl1pPr>
          </a:lstStyle>
          <a:p>
            <a:pPr lvl="0"/>
            <a:fld id="{DBD5DA6F-1C98-42CB-9EAE-BBB18B9A016E}" type="datetime1">
              <a:rPr lang="es-ES"/>
              <a:pPr lvl="0"/>
              <a:t>13/12/2021</a:t>
            </a:fld>
            <a:endParaRPr lang="es-ES"/>
          </a:p>
        </p:txBody>
      </p:sp>
      <p:sp>
        <p:nvSpPr>
          <p:cNvPr id="6" name="Marcador de pie de página 5">
            <a:extLst>
              <a:ext uri="{FF2B5EF4-FFF2-40B4-BE49-F238E27FC236}">
                <a16:creationId xmlns:a16="http://schemas.microsoft.com/office/drawing/2014/main" xmlns="" id="{509385B5-F629-42B8-804D-7CF5D86A9709}"/>
              </a:ext>
            </a:extLst>
          </p:cNvPr>
          <p:cNvSpPr txBox="1">
            <a:spLocks noGrp="1"/>
          </p:cNvSpPr>
          <p:nvPr>
            <p:ph type="ftr" sz="quarter" idx="9"/>
          </p:nvPr>
        </p:nvSpPr>
        <p:spPr/>
        <p:txBody>
          <a:bodyPr/>
          <a:lstStyle>
            <a:lvl1pPr>
              <a:defRPr/>
            </a:lvl1pPr>
          </a:lstStyle>
          <a:p>
            <a:pPr lvl="0"/>
            <a:endParaRPr lang="es-ES"/>
          </a:p>
        </p:txBody>
      </p:sp>
      <p:sp>
        <p:nvSpPr>
          <p:cNvPr id="7" name="Marcador de número de diapositiva 6">
            <a:extLst>
              <a:ext uri="{FF2B5EF4-FFF2-40B4-BE49-F238E27FC236}">
                <a16:creationId xmlns:a16="http://schemas.microsoft.com/office/drawing/2014/main" xmlns="" id="{FC6EEC1C-D163-47B1-BDBB-0347DCC94251}"/>
              </a:ext>
            </a:extLst>
          </p:cNvPr>
          <p:cNvSpPr txBox="1">
            <a:spLocks noGrp="1"/>
          </p:cNvSpPr>
          <p:nvPr>
            <p:ph type="sldNum" sz="quarter" idx="8"/>
          </p:nvPr>
        </p:nvSpPr>
        <p:spPr/>
        <p:txBody>
          <a:bodyPr/>
          <a:lstStyle>
            <a:lvl1pPr>
              <a:defRPr/>
            </a:lvl1pPr>
          </a:lstStyle>
          <a:p>
            <a:pPr lvl="0"/>
            <a:fld id="{1E9C2FB0-21D5-45A0-A62D-668C8C128848}" type="slidenum">
              <a:rPr/>
              <a:pPr lvl="0"/>
              <a:t>‹Nº›</a:t>
            </a:fld>
            <a:endParaRPr lang="es-ES"/>
          </a:p>
        </p:txBody>
      </p:sp>
    </p:spTree>
    <p:extLst>
      <p:ext uri="{BB962C8B-B14F-4D97-AF65-F5344CB8AC3E}">
        <p14:creationId xmlns:p14="http://schemas.microsoft.com/office/powerpoint/2010/main" xmlns="" val="2034610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CE00E48-36E5-4818-ADA4-17D58E658EBF}"/>
              </a:ext>
            </a:extLst>
          </p:cNvPr>
          <p:cNvSpPr txBox="1">
            <a:spLocks noGrp="1"/>
          </p:cNvSpPr>
          <p:nvPr>
            <p:ph type="title"/>
          </p:nvPr>
        </p:nvSpPr>
        <p:spPr>
          <a:xfrm>
            <a:off x="839879" y="457200"/>
            <a:ext cx="3932280" cy="1600200"/>
          </a:xfrm>
        </p:spPr>
        <p:txBody>
          <a:bodyPr anchor="b"/>
          <a:lstStyle>
            <a:lvl1pPr>
              <a:defRPr sz="3200"/>
            </a:lvl1pPr>
          </a:lstStyle>
          <a:p>
            <a:pPr lvl="0"/>
            <a:r>
              <a:rPr lang="es-ES"/>
              <a:t>Haga clic para modificar el estilo de título del patrón</a:t>
            </a:r>
          </a:p>
        </p:txBody>
      </p:sp>
      <p:sp>
        <p:nvSpPr>
          <p:cNvPr id="3" name="Marcador de posición de imagen 2">
            <a:extLst>
              <a:ext uri="{FF2B5EF4-FFF2-40B4-BE49-F238E27FC236}">
                <a16:creationId xmlns:a16="http://schemas.microsoft.com/office/drawing/2014/main" xmlns="" id="{1F0CF032-2DF8-4AB0-AD94-EC0659F90A30}"/>
              </a:ext>
            </a:extLst>
          </p:cNvPr>
          <p:cNvSpPr txBox="1">
            <a:spLocks noGrp="1"/>
          </p:cNvSpPr>
          <p:nvPr>
            <p:ph type="title" idx="4294967295"/>
          </p:nvPr>
        </p:nvSpPr>
        <p:spPr>
          <a:xfrm>
            <a:off x="5183280" y="987480"/>
            <a:ext cx="6172200" cy="4873679"/>
          </a:xfrm>
        </p:spPr>
        <p:txBody>
          <a:bodyPr anchor="t"/>
          <a:lstStyle>
            <a:lvl1pPr algn="ctr" hangingPunct="0">
              <a:defRPr>
                <a:latin typeface="Liberation Sans" pitchFamily="18"/>
              </a:defRPr>
            </a:lvl1pPr>
          </a:lstStyle>
          <a:p>
            <a:pPr lvl="0"/>
            <a:endParaRPr lang="es-ES"/>
          </a:p>
        </p:txBody>
      </p:sp>
      <p:sp>
        <p:nvSpPr>
          <p:cNvPr id="4" name="Marcador de texto 3">
            <a:extLst>
              <a:ext uri="{FF2B5EF4-FFF2-40B4-BE49-F238E27FC236}">
                <a16:creationId xmlns:a16="http://schemas.microsoft.com/office/drawing/2014/main" xmlns="" id="{38476FFB-FB65-4FC9-ADCC-2B45D0786A4A}"/>
              </a:ext>
            </a:extLst>
          </p:cNvPr>
          <p:cNvSpPr txBox="1">
            <a:spLocks noGrp="1"/>
          </p:cNvSpPr>
          <p:nvPr>
            <p:ph type="body" idx="2"/>
          </p:nvPr>
        </p:nvSpPr>
        <p:spPr>
          <a:xfrm>
            <a:off x="839879" y="2057400"/>
            <a:ext cx="3932280" cy="3811679"/>
          </a:xfrm>
        </p:spPr>
        <p:txBody>
          <a:bodyPr/>
          <a:lstStyle>
            <a:lvl1pPr marL="0" indent="0">
              <a:defRPr sz="1600"/>
            </a:lvl1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E2808CC4-8C5A-4E55-AA55-F443E1110B5F}"/>
              </a:ext>
            </a:extLst>
          </p:cNvPr>
          <p:cNvSpPr txBox="1">
            <a:spLocks noGrp="1"/>
          </p:cNvSpPr>
          <p:nvPr>
            <p:ph type="dt" sz="half" idx="7"/>
          </p:nvPr>
        </p:nvSpPr>
        <p:spPr/>
        <p:txBody>
          <a:bodyPr/>
          <a:lstStyle>
            <a:lvl1pPr>
              <a:defRPr/>
            </a:lvl1pPr>
          </a:lstStyle>
          <a:p>
            <a:pPr lvl="0"/>
            <a:fld id="{6A7E907F-A8AB-43A3-89FC-1E270EBDC8FE}" type="datetime1">
              <a:rPr lang="es-ES"/>
              <a:pPr lvl="0"/>
              <a:t>13/12/2021</a:t>
            </a:fld>
            <a:endParaRPr lang="es-ES"/>
          </a:p>
        </p:txBody>
      </p:sp>
      <p:sp>
        <p:nvSpPr>
          <p:cNvPr id="6" name="Marcador de pie de página 5">
            <a:extLst>
              <a:ext uri="{FF2B5EF4-FFF2-40B4-BE49-F238E27FC236}">
                <a16:creationId xmlns:a16="http://schemas.microsoft.com/office/drawing/2014/main" xmlns="" id="{698E9C44-F11D-4D9C-A72C-6A10B9D8AC1B}"/>
              </a:ext>
            </a:extLst>
          </p:cNvPr>
          <p:cNvSpPr txBox="1">
            <a:spLocks noGrp="1"/>
          </p:cNvSpPr>
          <p:nvPr>
            <p:ph type="ftr" sz="quarter" idx="9"/>
          </p:nvPr>
        </p:nvSpPr>
        <p:spPr/>
        <p:txBody>
          <a:bodyPr/>
          <a:lstStyle>
            <a:lvl1pPr>
              <a:defRPr/>
            </a:lvl1pPr>
          </a:lstStyle>
          <a:p>
            <a:pPr lvl="0"/>
            <a:endParaRPr lang="es-ES"/>
          </a:p>
        </p:txBody>
      </p:sp>
      <p:sp>
        <p:nvSpPr>
          <p:cNvPr id="7" name="Marcador de número de diapositiva 6">
            <a:extLst>
              <a:ext uri="{FF2B5EF4-FFF2-40B4-BE49-F238E27FC236}">
                <a16:creationId xmlns:a16="http://schemas.microsoft.com/office/drawing/2014/main" xmlns="" id="{1F19CA2C-5715-42B7-8B6C-4938E15925F5}"/>
              </a:ext>
            </a:extLst>
          </p:cNvPr>
          <p:cNvSpPr txBox="1">
            <a:spLocks noGrp="1"/>
          </p:cNvSpPr>
          <p:nvPr>
            <p:ph type="sldNum" sz="quarter" idx="8"/>
          </p:nvPr>
        </p:nvSpPr>
        <p:spPr/>
        <p:txBody>
          <a:bodyPr/>
          <a:lstStyle>
            <a:lvl1pPr>
              <a:defRPr/>
            </a:lvl1pPr>
          </a:lstStyle>
          <a:p>
            <a:pPr lvl="0"/>
            <a:fld id="{FCD930E5-3B0F-46ED-9334-161121D4ED0D}" type="slidenum">
              <a:rPr/>
              <a:pPr lvl="0"/>
              <a:t>‹Nº›</a:t>
            </a:fld>
            <a:endParaRPr lang="es-ES"/>
          </a:p>
        </p:txBody>
      </p:sp>
    </p:spTree>
    <p:extLst>
      <p:ext uri="{BB962C8B-B14F-4D97-AF65-F5344CB8AC3E}">
        <p14:creationId xmlns:p14="http://schemas.microsoft.com/office/powerpoint/2010/main" xmlns="" val="2856174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0742AE96-CEC0-468E-989E-AF04D4864A75}"/>
              </a:ext>
            </a:extLst>
          </p:cNvPr>
          <p:cNvSpPr txBox="1">
            <a:spLocks noGrp="1"/>
          </p:cNvSpPr>
          <p:nvPr>
            <p:ph type="title"/>
          </p:nvPr>
        </p:nvSpPr>
        <p:spPr>
          <a:xfrm>
            <a:off x="838080" y="365040"/>
            <a:ext cx="10515600" cy="1325520"/>
          </a:xfrm>
          <a:prstGeom prst="rect">
            <a:avLst/>
          </a:prstGeom>
          <a:noFill/>
          <a:ln>
            <a:noFill/>
          </a:ln>
        </p:spPr>
        <p:txBody>
          <a:bodyPr wrap="square" lIns="91440" tIns="45720" rIns="91440" bIns="45720" anchor="ctr" anchorCtr="0">
            <a:noAutofit/>
          </a:bodyPr>
          <a:lstStyle/>
          <a:p>
            <a:pPr lvl="0"/>
            <a:r>
              <a:rPr lang="es-ES"/>
              <a:t>Haga clic para modificar el estilo de título del patrón</a:t>
            </a:r>
          </a:p>
        </p:txBody>
      </p:sp>
      <p:sp>
        <p:nvSpPr>
          <p:cNvPr id="3" name="Marcador de texto 2">
            <a:extLst>
              <a:ext uri="{FF2B5EF4-FFF2-40B4-BE49-F238E27FC236}">
                <a16:creationId xmlns:a16="http://schemas.microsoft.com/office/drawing/2014/main" xmlns="" id="{5F1DAB4C-55C6-4D5F-8F71-C26824C28523}"/>
              </a:ext>
            </a:extLst>
          </p:cNvPr>
          <p:cNvSpPr txBox="1">
            <a:spLocks noGrp="1"/>
          </p:cNvSpPr>
          <p:nvPr>
            <p:ph type="body" idx="1"/>
          </p:nvPr>
        </p:nvSpPr>
        <p:spPr>
          <a:xfrm>
            <a:off x="838080" y="1825560"/>
            <a:ext cx="10515600" cy="4351320"/>
          </a:xfrm>
          <a:prstGeom prst="rect">
            <a:avLst/>
          </a:prstGeom>
          <a:noFill/>
          <a:ln>
            <a:noFill/>
          </a:ln>
        </p:spPr>
        <p:txBody>
          <a:bodyPr wrap="square" lIns="91440" tIns="45720" rIns="91440" bIns="45720" anchor="t" anchorCtr="0">
            <a:no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xmlns="" id="{552238B5-8C1C-431A-8030-B730C7379E46}"/>
              </a:ext>
            </a:extLst>
          </p:cNvPr>
          <p:cNvSpPr txBox="1">
            <a:spLocks noGrp="1"/>
          </p:cNvSpPr>
          <p:nvPr>
            <p:ph type="dt" sz="half" idx="2"/>
          </p:nvPr>
        </p:nvSpPr>
        <p:spPr>
          <a:xfrm>
            <a:off x="838080" y="6356520"/>
            <a:ext cx="2743199" cy="365040"/>
          </a:xfrm>
          <a:prstGeom prst="rect">
            <a:avLst/>
          </a:prstGeom>
          <a:noFill/>
          <a:ln>
            <a:noFill/>
          </a:ln>
        </p:spPr>
        <p:txBody>
          <a:bodyPr wrap="square" lIns="91440" tIns="45720" rIns="91440" bIns="45720" anchor="ctr" anchorCtr="0">
            <a:noAutofit/>
          </a:bodyPr>
          <a:lstStyle>
            <a:lvl1pPr marL="0" marR="0" lvl="0" indent="0" algn="l" rtl="0" hangingPunct="1">
              <a:lnSpc>
                <a:spcPct val="100000"/>
              </a:lnSpc>
              <a:spcBef>
                <a:spcPts val="0"/>
              </a:spcBef>
              <a:spcAft>
                <a:spcPts val="0"/>
              </a:spcAft>
              <a:buNone/>
              <a:tabLst/>
              <a:defRPr lang="es-ES" sz="1200" b="0" i="0" u="none" strike="noStrike" kern="1200" cap="none" spc="0" baseline="0">
                <a:solidFill>
                  <a:srgbClr val="898989"/>
                </a:solidFill>
                <a:latin typeface="Calibri"/>
                <a:ea typeface="Segoe UI" pitchFamily="2"/>
                <a:cs typeface="Tahoma" pitchFamily="2"/>
              </a:defRPr>
            </a:lvl1pPr>
          </a:lstStyle>
          <a:p>
            <a:pPr lvl="0"/>
            <a:fld id="{3599C7FC-A119-4575-ABAA-7F9E689F644E}" type="datetime1">
              <a:rPr lang="es-ES"/>
              <a:pPr lvl="0"/>
              <a:t>13/12/2021</a:t>
            </a:fld>
            <a:endParaRPr lang="es-ES"/>
          </a:p>
        </p:txBody>
      </p:sp>
      <p:sp>
        <p:nvSpPr>
          <p:cNvPr id="5" name="Marcador de pie de página 4">
            <a:extLst>
              <a:ext uri="{FF2B5EF4-FFF2-40B4-BE49-F238E27FC236}">
                <a16:creationId xmlns:a16="http://schemas.microsoft.com/office/drawing/2014/main" xmlns="" id="{332DDF29-61D2-4455-B0CA-2F24F2303051}"/>
              </a:ext>
            </a:extLst>
          </p:cNvPr>
          <p:cNvSpPr txBox="1">
            <a:spLocks noGrp="1"/>
          </p:cNvSpPr>
          <p:nvPr>
            <p:ph type="ftr" sz="quarter" idx="3"/>
          </p:nvPr>
        </p:nvSpPr>
        <p:spPr>
          <a:xfrm>
            <a:off x="4038479" y="6356520"/>
            <a:ext cx="4114800" cy="365040"/>
          </a:xfrm>
          <a:prstGeom prst="rect">
            <a:avLst/>
          </a:prstGeom>
          <a:noFill/>
          <a:ln>
            <a:noFill/>
          </a:ln>
        </p:spPr>
        <p:txBody>
          <a:bodyPr wrap="square" lIns="91440" tIns="45720" rIns="91440" bIns="45720" anchor="ctr" anchorCtr="1">
            <a:noAutofit/>
          </a:bodyPr>
          <a:lstStyle>
            <a:lvl1pPr lvl="0" rtl="0" hangingPunct="0">
              <a:buNone/>
              <a:tabLst/>
              <a:defRPr lang="es-ES" sz="2400" kern="1200">
                <a:latin typeface="Liberation Serif" pitchFamily="18"/>
                <a:ea typeface="Segoe UI" pitchFamily="2"/>
                <a:cs typeface="Tahoma" pitchFamily="2"/>
              </a:defRPr>
            </a:lvl1pPr>
          </a:lstStyle>
          <a:p>
            <a:pPr lvl="0"/>
            <a:endParaRPr lang="es-ES"/>
          </a:p>
        </p:txBody>
      </p:sp>
      <p:sp>
        <p:nvSpPr>
          <p:cNvPr id="6" name="Marcador de número de diapositiva 5">
            <a:extLst>
              <a:ext uri="{FF2B5EF4-FFF2-40B4-BE49-F238E27FC236}">
                <a16:creationId xmlns:a16="http://schemas.microsoft.com/office/drawing/2014/main" xmlns="" id="{98C2A487-FC0D-42C4-BA53-4B60FA8C830B}"/>
              </a:ext>
            </a:extLst>
          </p:cNvPr>
          <p:cNvSpPr txBox="1">
            <a:spLocks noGrp="1"/>
          </p:cNvSpPr>
          <p:nvPr>
            <p:ph type="sldNum" sz="quarter" idx="4"/>
          </p:nvPr>
        </p:nvSpPr>
        <p:spPr>
          <a:xfrm>
            <a:off x="8610480" y="6356520"/>
            <a:ext cx="2743199" cy="365040"/>
          </a:xfrm>
          <a:prstGeom prst="rect">
            <a:avLst/>
          </a:prstGeom>
          <a:noFill/>
          <a:ln>
            <a:noFill/>
          </a:ln>
        </p:spPr>
        <p:txBody>
          <a:bodyPr wrap="square" lIns="91440" tIns="45720" rIns="91440" bIns="45720" anchor="ctr" anchorCtr="0">
            <a:noAutofit/>
          </a:bodyPr>
          <a:lstStyle>
            <a:lvl1pPr marL="0" marR="0" lvl="0" indent="0" algn="r" rtl="0" hangingPunct="1">
              <a:lnSpc>
                <a:spcPct val="100000"/>
              </a:lnSpc>
              <a:spcBef>
                <a:spcPts val="0"/>
              </a:spcBef>
              <a:spcAft>
                <a:spcPts val="0"/>
              </a:spcAft>
              <a:buNone/>
              <a:tabLst/>
              <a:defRPr lang="es-ES" sz="1200" b="0" i="0" u="none" strike="noStrike" kern="1200" cap="none" spc="0" baseline="0">
                <a:solidFill>
                  <a:srgbClr val="898989"/>
                </a:solidFill>
                <a:latin typeface="Calibri"/>
                <a:ea typeface="Segoe UI" pitchFamily="2"/>
                <a:cs typeface="Tahoma" pitchFamily="2"/>
              </a:defRPr>
            </a:lvl1pPr>
          </a:lstStyle>
          <a:p>
            <a:pPr lvl="0"/>
            <a:fld id="{65802033-E5D0-49B0-8D80-B426AB6C6D6D}" type="slidenum">
              <a:rPr/>
              <a:pPr lvl="0"/>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rtl="0" hangingPunct="1">
        <a:lnSpc>
          <a:spcPct val="90000"/>
        </a:lnSpc>
        <a:spcBef>
          <a:spcPts val="0"/>
        </a:spcBef>
        <a:spcAft>
          <a:spcPts val="0"/>
        </a:spcAft>
        <a:buNone/>
        <a:tabLst/>
        <a:defRPr lang="es-ES" sz="4400" b="0" i="0" u="none" strike="noStrike" kern="1200" cap="none" spc="0" baseline="0">
          <a:ln>
            <a:noFill/>
          </a:ln>
          <a:solidFill>
            <a:srgbClr val="000000"/>
          </a:solidFill>
          <a:highlight>
            <a:scrgbClr r="0" g="0" b="0">
              <a:alpha val="0"/>
            </a:scrgbClr>
          </a:highlight>
          <a:latin typeface="Calibri Light" pitchFamily="18"/>
          <a:ea typeface="Microsoft YaHei" pitchFamily="2"/>
          <a:cs typeface="Lucida Sans" pitchFamily="2"/>
        </a:defRPr>
      </a:lvl1pPr>
    </p:titleStyle>
    <p:bodyStyle>
      <a:lvl1pPr marL="228600" marR="0" lvl="0" indent="-228600" algn="l" rtl="0" hangingPunct="1">
        <a:lnSpc>
          <a:spcPct val="90000"/>
        </a:lnSpc>
        <a:spcBef>
          <a:spcPts val="1001"/>
        </a:spcBef>
        <a:spcAft>
          <a:spcPts val="0"/>
        </a:spcAft>
        <a:buSzPct val="45000"/>
        <a:buFont typeface="StarSymbol"/>
        <a:buChar char="●"/>
        <a:tabLst/>
        <a:defRPr lang="es-ES" sz="2800" b="0" i="0" u="none" strike="noStrike" kern="1200" cap="none" spc="0" baseline="0">
          <a:ln>
            <a:noFill/>
          </a:ln>
          <a:solidFill>
            <a:srgbClr val="000000"/>
          </a:solidFill>
          <a:highlight>
            <a:scrgbClr r="0" g="0" b="0">
              <a:alpha val="0"/>
            </a:scrgbClr>
          </a:highlight>
          <a:latin typeface="Calibri" pitchFamily="18"/>
          <a:ea typeface="Microsoft YaHei" pitchFamily="2"/>
          <a:cs typeface="Lucida Sans" pitchFamily="2"/>
        </a:defRPr>
      </a:lvl1pPr>
      <a:lvl2pPr marL="685799" marR="0" lvl="1" indent="-228600" algn="l" rtl="0" hangingPunct="1">
        <a:lnSpc>
          <a:spcPct val="90000"/>
        </a:lnSpc>
        <a:spcBef>
          <a:spcPts val="499"/>
        </a:spcBef>
        <a:spcAft>
          <a:spcPts val="0"/>
        </a:spcAft>
        <a:buSzPct val="75000"/>
        <a:buFont typeface="StarSymbol"/>
        <a:buChar char="–"/>
        <a:tabLst/>
        <a:defRPr lang="es-ES" sz="2400" b="0" i="0" u="none" strike="noStrike" kern="1200" cap="none" spc="0" baseline="0">
          <a:ln>
            <a:noFill/>
          </a:ln>
          <a:solidFill>
            <a:srgbClr val="000000"/>
          </a:solidFill>
          <a:highlight>
            <a:scrgbClr r="0" g="0" b="0">
              <a:alpha val="0"/>
            </a:scrgbClr>
          </a:highlight>
          <a:latin typeface="Calibri" pitchFamily="18"/>
          <a:ea typeface="Microsoft YaHei" pitchFamily="2"/>
          <a:cs typeface="Lucida Sans" pitchFamily="2"/>
        </a:defRPr>
      </a:lvl2pPr>
      <a:lvl3pPr marL="1143000" marR="0" lvl="2" indent="-228600" algn="l" rtl="0" hangingPunct="1">
        <a:lnSpc>
          <a:spcPct val="90000"/>
        </a:lnSpc>
        <a:spcBef>
          <a:spcPts val="499"/>
        </a:spcBef>
        <a:spcAft>
          <a:spcPts val="0"/>
        </a:spcAft>
        <a:buSzPct val="45000"/>
        <a:buFont typeface="StarSymbol"/>
        <a:buChar char="●"/>
        <a:tabLst/>
        <a:defRPr lang="es-ES" sz="2000" b="0" i="0" u="none" strike="noStrike" kern="1200" cap="none" spc="0" baseline="0">
          <a:ln>
            <a:noFill/>
          </a:ln>
          <a:solidFill>
            <a:srgbClr val="000000"/>
          </a:solidFill>
          <a:highlight>
            <a:scrgbClr r="0" g="0" b="0">
              <a:alpha val="0"/>
            </a:scrgbClr>
          </a:highlight>
          <a:latin typeface="Calibri" pitchFamily="18"/>
          <a:ea typeface="Microsoft YaHei" pitchFamily="2"/>
          <a:cs typeface="Lucida Sans" pitchFamily="2"/>
        </a:defRPr>
      </a:lvl3pPr>
      <a:lvl4pPr marL="1600200" marR="0" lvl="3" indent="-228600" algn="l" rtl="0" hangingPunct="1">
        <a:lnSpc>
          <a:spcPct val="90000"/>
        </a:lnSpc>
        <a:spcBef>
          <a:spcPts val="499"/>
        </a:spcBef>
        <a:spcAft>
          <a:spcPts val="0"/>
        </a:spcAft>
        <a:buSzPct val="75000"/>
        <a:buFont typeface="StarSymbol"/>
        <a:buChar char="–"/>
        <a:tabLst/>
        <a:defRPr lang="es-ES" sz="1800" b="0" i="0" u="none" strike="noStrike" kern="1200" cap="none" spc="0" baseline="0">
          <a:ln>
            <a:noFill/>
          </a:ln>
          <a:solidFill>
            <a:srgbClr val="000000"/>
          </a:solidFill>
          <a:highlight>
            <a:scrgbClr r="0" g="0" b="0">
              <a:alpha val="0"/>
            </a:scrgbClr>
          </a:highlight>
          <a:latin typeface="Calibri" pitchFamily="18"/>
          <a:ea typeface="Microsoft YaHei" pitchFamily="2"/>
          <a:cs typeface="Lucida Sans" pitchFamily="2"/>
        </a:defRPr>
      </a:lvl4pPr>
      <a:lvl5pPr marL="2057400" marR="0" lvl="4" indent="-228600" algn="l" rtl="0" hangingPunct="1">
        <a:lnSpc>
          <a:spcPct val="90000"/>
        </a:lnSpc>
        <a:spcBef>
          <a:spcPts val="499"/>
        </a:spcBef>
        <a:spcAft>
          <a:spcPts val="0"/>
        </a:spcAft>
        <a:buSzPct val="45000"/>
        <a:buFont typeface="StarSymbol"/>
        <a:buChar char="●"/>
        <a:tabLst/>
        <a:defRPr lang="es-ES" sz="1800" b="0" i="0" u="none" strike="noStrike" kern="1200" cap="none" spc="0" baseline="0">
          <a:ln>
            <a:noFill/>
          </a:ln>
          <a:solidFill>
            <a:srgbClr val="000000"/>
          </a:solidFill>
          <a:highlight>
            <a:scrgbClr r="0" g="0" b="0">
              <a:alpha val="0"/>
            </a:scrgbClr>
          </a:highlight>
          <a:latin typeface="Calibri" pitchFamily="18"/>
          <a:ea typeface="Microsoft YaHei" pitchFamily="2"/>
          <a:cs typeface="Lucida Sans" pitchFamily="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s.wikipedia.org/wiki/John_William_Mauchly" TargetMode="External"/><Relationship Id="rId13" Type="http://schemas.openxmlformats.org/officeDocument/2006/relationships/hyperlink" Target="https://es.wikipedia.org/wiki/Ruth_Lichterman_Teitelbaum" TargetMode="External"/><Relationship Id="rId3" Type="http://schemas.openxmlformats.org/officeDocument/2006/relationships/hyperlink" Target="https://es.wikipedia.org/wiki/Bal&#237;stica_exterior" TargetMode="External"/><Relationship Id="rId7" Type="http://schemas.openxmlformats.org/officeDocument/2006/relationships/hyperlink" Target="https://es.wikipedia.org/wiki/John_Presper_Eckert" TargetMode="External"/><Relationship Id="rId12" Type="http://schemas.openxmlformats.org/officeDocument/2006/relationships/hyperlink" Target="https://es.wikipedia.org/wiki/Marlyn_Wescoff_Meltze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es.wikipedia.org/wiki/ENIAC" TargetMode="External"/><Relationship Id="rId11" Type="http://schemas.openxmlformats.org/officeDocument/2006/relationships/hyperlink" Target="https://es.wikipedia.org/wiki/Kathleen_McNulty_Mauchly_Antonelli" TargetMode="External"/><Relationship Id="rId5" Type="http://schemas.openxmlformats.org/officeDocument/2006/relationships/hyperlink" Target="https://es.wikipedia.org/wiki/Ej&#233;rcito_de_los_Estados_Unidos" TargetMode="External"/><Relationship Id="rId10" Type="http://schemas.openxmlformats.org/officeDocument/2006/relationships/hyperlink" Target="https://es.wikipedia.org/wiki/Jean_Jennings_Bartik" TargetMode="External"/><Relationship Id="rId4" Type="http://schemas.openxmlformats.org/officeDocument/2006/relationships/hyperlink" Target="https://es.wikipedia.org/wiki/Artiller&#237;a" TargetMode="External"/><Relationship Id="rId9" Type="http://schemas.openxmlformats.org/officeDocument/2006/relationships/hyperlink" Target="https://es.wikipedia.org/wiki/Betty_Snyder_Holberton" TargetMode="External"/><Relationship Id="rId14" Type="http://schemas.openxmlformats.org/officeDocument/2006/relationships/hyperlink" Target="https://es.wikipedia.org/wiki/Frances_Bilas_Spenc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s.wikipedia.org/wiki/Computadora" TargetMode="External"/><Relationship Id="rId7"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es.wikipedia.org/wiki/Oficina_del_Censo_de_los_Estados_Unidos" TargetMode="External"/><Relationship Id="rId5" Type="http://schemas.openxmlformats.org/officeDocument/2006/relationships/hyperlink" Target="https://es.wikipedia.org/w/index.php?title=UNIVACA_I&amp;action=edit&amp;redlink=1" TargetMode="External"/><Relationship Id="rId4" Type="http://schemas.openxmlformats.org/officeDocument/2006/relationships/hyperlink" Target="https://es.wikipedia.org/wiki/Eckert&#8211;Mauchly_Computer_Corporation"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s.wikipedia.org/wiki/UNIVAC_I"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hyperlink" Target="https://es.wikipedia.org/wiki/UNIVAC"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s.wikipedia.org/wiki/Sistema_de_computaci&#243;n" TargetMode="External"/><Relationship Id="rId7"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es.wikipedia.org/wiki/1964" TargetMode="External"/><Relationship Id="rId5" Type="http://schemas.openxmlformats.org/officeDocument/2006/relationships/hyperlink" Target="https://es.wikipedia.org/wiki/IBM" TargetMode="External"/><Relationship Id="rId4" Type="http://schemas.openxmlformats.org/officeDocument/2006/relationships/hyperlink" Target="https://es.wikipedia.org/wiki/Computadora_central"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es.wikipedia.org/wiki/Canad&#225;" TargetMode="External"/><Relationship Id="rId13" Type="http://schemas.openxmlformats.org/officeDocument/2006/relationships/image" Target="../media/image6.jpeg"/><Relationship Id="rId3" Type="http://schemas.openxmlformats.org/officeDocument/2006/relationships/hyperlink" Target="https://es.wikipedia.org/wiki/Europa" TargetMode="External"/><Relationship Id="rId7" Type="http://schemas.openxmlformats.org/officeDocument/2006/relationships/hyperlink" Target="https://es.wikipedia.org/wiki/1977" TargetMode="External"/><Relationship Id="rId12" Type="http://schemas.openxmlformats.org/officeDocument/2006/relationships/hyperlink" Target="https://es.wikipedia.org/wiki/Commodore_64"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es.wikipedia.org/wiki/Commodore_International" TargetMode="External"/><Relationship Id="rId11" Type="http://schemas.openxmlformats.org/officeDocument/2006/relationships/hyperlink" Target="https://es.wikipedia.org/wiki/8_bits" TargetMode="External"/><Relationship Id="rId5" Type="http://schemas.openxmlformats.org/officeDocument/2006/relationships/hyperlink" Target="https://es.wikipedia.org/wiki/Ordenador_dom&#233;stico" TargetMode="External"/><Relationship Id="rId10" Type="http://schemas.openxmlformats.org/officeDocument/2006/relationships/hyperlink" Target="https://es.wikipedia.org/wiki/Inglaterra" TargetMode="External"/><Relationship Id="rId4" Type="http://schemas.openxmlformats.org/officeDocument/2006/relationships/hyperlink" Target="https://es.wikipedia.org/wiki/Wikipedia:Verificabilidad" TargetMode="External"/><Relationship Id="rId9" Type="http://schemas.openxmlformats.org/officeDocument/2006/relationships/hyperlink" Target="https://es.wikipedia.org/wiki/Estados_Unido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FFFFFF"/>
        </a:solidFill>
        <a:effectLst/>
      </p:bgPr>
    </p:bg>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xmlns="" id="{1BC17367-10EA-458B-A816-1C6F9726EC41}"/>
              </a:ext>
            </a:extLst>
          </p:cNvPr>
          <p:cNvSpPr>
            <a:spLocks noMove="1" noResize="1"/>
          </p:cNvSpPr>
          <p:nvPr/>
        </p:nvSpPr>
        <p:spPr>
          <a:xfrm>
            <a:off x="0" y="0"/>
            <a:ext cx="12192119" cy="6857279"/>
          </a:xfrm>
          <a:prstGeom prst="rect">
            <a:avLst/>
          </a:prstGeom>
          <a:solidFill>
            <a:srgbClr val="FFFFFF"/>
          </a:solidFill>
          <a:ln cap="flat">
            <a:noFill/>
            <a:prstDash val="solid"/>
          </a:ln>
        </p:spPr>
        <p:txBody>
          <a:bodyPr vert="horz" wrap="square" lIns="91440" tIns="45720" rIns="91440" bIns="45720" anchor="ctr" anchorCtr="1" compatLnSpc="0">
            <a:noAutofit/>
          </a:body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Microsoft YaHei" pitchFamily="2"/>
              <a:cs typeface="Lucida Sans" pitchFamily="2"/>
            </a:endParaRPr>
          </a:p>
        </p:txBody>
      </p:sp>
      <p:sp>
        <p:nvSpPr>
          <p:cNvPr id="3" name="Título 3">
            <a:extLst>
              <a:ext uri="{FF2B5EF4-FFF2-40B4-BE49-F238E27FC236}">
                <a16:creationId xmlns:a16="http://schemas.microsoft.com/office/drawing/2014/main" xmlns="" id="{7E0B834A-10D6-480B-B706-E84442F01523}"/>
              </a:ext>
            </a:extLst>
          </p:cNvPr>
          <p:cNvSpPr txBox="1">
            <a:spLocks noGrp="1"/>
          </p:cNvSpPr>
          <p:nvPr>
            <p:ph type="ctrTitle"/>
          </p:nvPr>
        </p:nvSpPr>
        <p:spPr>
          <a:xfrm>
            <a:off x="8381879" y="679680"/>
            <a:ext cx="3121200" cy="2571480"/>
          </a:xfrm>
        </p:spPr>
        <p:txBody>
          <a:bodyPr anchorCtr="0"/>
          <a:lstStyle/>
          <a:p>
            <a:pPr lvl="0" algn="l"/>
            <a:r>
              <a:rPr lang="es-ES"/>
              <a:t>SO</a:t>
            </a:r>
          </a:p>
        </p:txBody>
      </p:sp>
      <p:grpSp>
        <p:nvGrpSpPr>
          <p:cNvPr id="4" name="Group 13">
            <a:extLst>
              <a:ext uri="{FF2B5EF4-FFF2-40B4-BE49-F238E27FC236}">
                <a16:creationId xmlns:a16="http://schemas.microsoft.com/office/drawing/2014/main" xmlns="" id="{C5AB0571-F413-4B13-B4A6-A5CB83836A1D}"/>
              </a:ext>
            </a:extLst>
          </p:cNvPr>
          <p:cNvGrpSpPr/>
          <p:nvPr/>
        </p:nvGrpSpPr>
        <p:grpSpPr>
          <a:xfrm>
            <a:off x="-5666760" y="4960079"/>
            <a:ext cx="11444400" cy="2673001"/>
            <a:chOff x="-5666760" y="4960079"/>
            <a:chExt cx="11444400" cy="2673001"/>
          </a:xfrm>
        </p:grpSpPr>
        <p:cxnSp>
          <p:nvCxnSpPr>
            <p:cNvPr id="5" name="Straight Connector 14">
              <a:extLst>
                <a:ext uri="{FF2B5EF4-FFF2-40B4-BE49-F238E27FC236}">
                  <a16:creationId xmlns:a16="http://schemas.microsoft.com/office/drawing/2014/main" xmlns="" id="{668D0EB8-4708-4ADF-804D-CD3B4789B7F6}"/>
                </a:ext>
              </a:extLst>
            </p:cNvPr>
            <p:cNvCxnSpPr/>
            <p:nvPr/>
          </p:nvCxnSpPr>
          <p:spPr>
            <a:xfrm>
              <a:off x="5777640" y="4960079"/>
              <a:ext cx="0" cy="1332361"/>
            </a:xfrm>
            <a:prstGeom prst="straightConnector1">
              <a:avLst/>
            </a:prstGeom>
            <a:noFill/>
            <a:ln w="152280" cap="flat">
              <a:solidFill>
                <a:srgbClr val="FFC000"/>
              </a:solidFill>
              <a:prstDash val="solid"/>
              <a:miter/>
            </a:ln>
          </p:spPr>
        </p:cxnSp>
        <p:sp>
          <p:nvSpPr>
            <p:cNvPr id="6" name="Rectangle 15">
              <a:extLst>
                <a:ext uri="{FF2B5EF4-FFF2-40B4-BE49-F238E27FC236}">
                  <a16:creationId xmlns:a16="http://schemas.microsoft.com/office/drawing/2014/main" xmlns="" id="{C92FDD7C-42E6-4CC2-A1C2-358EB7B16440}"/>
                </a:ext>
              </a:extLst>
            </p:cNvPr>
            <p:cNvSpPr/>
            <p:nvPr/>
          </p:nvSpPr>
          <p:spPr>
            <a:xfrm rot="5400000">
              <a:off x="-3503520" y="4129560"/>
              <a:ext cx="1340280" cy="5666759"/>
            </a:xfrm>
            <a:prstGeom prst="rect">
              <a:avLst/>
            </a:prstGeom>
            <a:solidFill>
              <a:srgbClr val="FFC000"/>
            </a:solidFill>
            <a:ln cap="flat">
              <a:noFill/>
              <a:prstDash val="solid"/>
            </a:ln>
          </p:spPr>
          <p:txBody>
            <a:bodyPr vert="horz" wrap="square" lIns="91440" tIns="45720" rIns="91440" bIns="45720" anchor="ctr" anchorCtr="1" compatLnSpc="0">
              <a:noAutofit/>
            </a:body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Microsoft YaHei" pitchFamily="2"/>
                <a:cs typeface="Lucida Sans" pitchFamily="2"/>
              </a:endParaRPr>
            </a:p>
          </p:txBody>
        </p:sp>
      </p:grpSp>
      <p:sp>
        <p:nvSpPr>
          <p:cNvPr id="7" name="Subtítulo 2">
            <a:extLst>
              <a:ext uri="{FF2B5EF4-FFF2-40B4-BE49-F238E27FC236}">
                <a16:creationId xmlns:a16="http://schemas.microsoft.com/office/drawing/2014/main" xmlns="" id="{7198A72E-16C1-43AD-AEF0-26D8442754BF}"/>
              </a:ext>
            </a:extLst>
          </p:cNvPr>
          <p:cNvSpPr txBox="1">
            <a:spLocks noGrp="1"/>
          </p:cNvSpPr>
          <p:nvPr>
            <p:ph type="subTitle" idx="1"/>
          </p:nvPr>
        </p:nvSpPr>
        <p:spPr>
          <a:xfrm>
            <a:off x="7077240" y="3429000"/>
            <a:ext cx="4425840" cy="2863800"/>
          </a:xfrm>
        </p:spPr>
        <p:txBody>
          <a:bodyPr anchorCtr="0"/>
          <a:lstStyle/>
          <a:p>
            <a:pPr lvl="0" algn="l">
              <a:lnSpc>
                <a:spcPct val="200000"/>
              </a:lnSpc>
            </a:pPr>
            <a:r>
              <a:rPr lang="es-ES" sz="1800"/>
              <a:t>Un sistema operativo es un programa o conjunto de programas que actúan como intermediario entre el usuario y el hardware del ordenador, gestionando los recursos del sistema y optimizando su uso.</a:t>
            </a:r>
          </a:p>
          <a:p>
            <a:pPr lvl="0" algn="l"/>
            <a:endParaRPr lang="es-ES" sz="1300"/>
          </a:p>
        </p:txBody>
      </p:sp>
      <p:sp>
        <p:nvSpPr>
          <p:cNvPr id="8" name="Rectangle 17">
            <a:extLst>
              <a:ext uri="{FF2B5EF4-FFF2-40B4-BE49-F238E27FC236}">
                <a16:creationId xmlns:a16="http://schemas.microsoft.com/office/drawing/2014/main" xmlns="" id="{AA688761-8B91-45CB-823C-3D39F891D4FB}"/>
              </a:ext>
            </a:extLst>
          </p:cNvPr>
          <p:cNvSpPr>
            <a:spLocks noMove="1" noResize="1"/>
          </p:cNvSpPr>
          <p:nvPr/>
        </p:nvSpPr>
        <p:spPr>
          <a:xfrm>
            <a:off x="688679" y="372600"/>
            <a:ext cx="6116760" cy="6068880"/>
          </a:xfrm>
          <a:prstGeom prst="rect">
            <a:avLst/>
          </a:prstGeom>
          <a:solidFill>
            <a:srgbClr val="FFFFFF"/>
          </a:solidFill>
          <a:ln cap="flat">
            <a:noFill/>
            <a:prstDash val="solid"/>
          </a:ln>
          <a:effectLst>
            <a:outerShdw dist="127080" dir="5400000" algn="tl">
              <a:srgbClr val="000000">
                <a:alpha val="15000"/>
              </a:srgbClr>
            </a:outerShdw>
          </a:effectLst>
        </p:spPr>
        <p:txBody>
          <a:bodyPr vert="horz" wrap="square" lIns="91440" tIns="45720" rIns="91440" bIns="45720" anchor="ctr" anchorCtr="1" compatLnSpc="0">
            <a:noAutofit/>
          </a:body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Microsoft YaHei" pitchFamily="2"/>
              <a:cs typeface="Lucida Sans" pitchFamily="2"/>
            </a:endParaRPr>
          </a:p>
        </p:txBody>
      </p:sp>
      <p:pic>
        <p:nvPicPr>
          <p:cNvPr id="9" name="Picture 2">
            <a:extLst>
              <a:ext uri="{FF2B5EF4-FFF2-40B4-BE49-F238E27FC236}">
                <a16:creationId xmlns:a16="http://schemas.microsoft.com/office/drawing/2014/main" xmlns="" id="{D8FDF1AD-9193-4BE6-9649-C3A0779EB9DD}"/>
              </a:ext>
            </a:extLst>
          </p:cNvPr>
          <p:cNvPicPr>
            <a:picLocks noChangeAspect="1"/>
          </p:cNvPicPr>
          <p:nvPr/>
        </p:nvPicPr>
        <p:blipFill>
          <a:blip r:embed="rId3" cstate="print"/>
          <a:srcRect l="427"/>
          <a:stretch>
            <a:fillRect/>
          </a:stretch>
        </p:blipFill>
        <p:spPr>
          <a:xfrm>
            <a:off x="942480" y="612720"/>
            <a:ext cx="5608800" cy="5632919"/>
          </a:xfrm>
          <a:prstGeom prst="rect">
            <a:avLst/>
          </a:prstGeom>
          <a:noFill/>
          <a:ln cap="flat">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ABC5823-41EB-4E15-A79B-93DEA7DA2BF1}"/>
              </a:ext>
            </a:extLst>
          </p:cNvPr>
          <p:cNvSpPr txBox="1">
            <a:spLocks noGrp="1"/>
          </p:cNvSpPr>
          <p:nvPr>
            <p:ph type="ctrTitle"/>
          </p:nvPr>
        </p:nvSpPr>
        <p:spPr>
          <a:xfrm>
            <a:off x="1523880" y="1122480"/>
            <a:ext cx="9144000" cy="1328760"/>
          </a:xfrm>
        </p:spPr>
        <p:txBody>
          <a:bodyPr/>
          <a:lstStyle/>
          <a:p>
            <a:pPr lvl="0"/>
            <a:r>
              <a:rPr lang="es-ES"/>
              <a:t>Objetivos de S.O.</a:t>
            </a:r>
          </a:p>
        </p:txBody>
      </p:sp>
      <p:sp>
        <p:nvSpPr>
          <p:cNvPr id="3" name="Subtítulo 2">
            <a:extLst>
              <a:ext uri="{FF2B5EF4-FFF2-40B4-BE49-F238E27FC236}">
                <a16:creationId xmlns:a16="http://schemas.microsoft.com/office/drawing/2014/main" xmlns="" id="{C45E6BC2-F8FB-4038-A7A8-963541A86916}"/>
              </a:ext>
            </a:extLst>
          </p:cNvPr>
          <p:cNvSpPr txBox="1">
            <a:spLocks noGrp="1"/>
          </p:cNvSpPr>
          <p:nvPr>
            <p:ph type="subTitle" idx="1"/>
          </p:nvPr>
        </p:nvSpPr>
        <p:spPr>
          <a:xfrm>
            <a:off x="1523880" y="2717640"/>
            <a:ext cx="9144000" cy="2540160"/>
          </a:xfrm>
        </p:spPr>
        <p:txBody>
          <a:bodyPr/>
          <a:lstStyle/>
          <a:p>
            <a:pPr marL="343080" lvl="0" indent="-343080">
              <a:buSzPct val="100000"/>
              <a:buFont typeface="Symbol" pitchFamily="18"/>
              <a:buChar char=""/>
              <a:tabLst>
                <a:tab pos="457560" algn="l"/>
              </a:tabLst>
            </a:pPr>
            <a:r>
              <a:rPr lang="es-ES" sz="1800"/>
              <a:t>Manejar el hardware de una forma efectiva y eficiente.</a:t>
            </a:r>
          </a:p>
          <a:p>
            <a:pPr lvl="0"/>
            <a:r>
              <a:rPr lang="es-ES" sz="1800"/>
              <a:t> </a:t>
            </a:r>
          </a:p>
          <a:p>
            <a:pPr marL="343080" lvl="0" indent="-343080">
              <a:buSzPct val="100000"/>
              <a:buFont typeface="Symbol" pitchFamily="18"/>
              <a:buChar char=""/>
              <a:tabLst>
                <a:tab pos="457560" algn="l"/>
              </a:tabLst>
            </a:pPr>
            <a:r>
              <a:rPr lang="es-ES" sz="1800"/>
              <a:t>Facilitar el uso del ordenador al usuario.</a:t>
            </a:r>
          </a:p>
          <a:p>
            <a:pPr lvl="0"/>
            <a:r>
              <a:rPr lang="es-ES" sz="1800"/>
              <a:t> </a:t>
            </a:r>
          </a:p>
          <a:p>
            <a:pPr lvl="0"/>
            <a:r>
              <a:rPr lang="es-ES" sz="1800"/>
              <a:t>Dicho de otra manera: conseguir que todos los elementos del sistema informático se usen de manera eficaz y que su comunicación con el usuario sea cómoda.</a:t>
            </a:r>
          </a:p>
          <a:p>
            <a:pPr lvl="0"/>
            <a:endParaRPr lang="es-E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C567613-9448-4E7C-8B31-BFD19680DCEB}"/>
              </a:ext>
            </a:extLst>
          </p:cNvPr>
          <p:cNvSpPr txBox="1">
            <a:spLocks noGrp="1"/>
          </p:cNvSpPr>
          <p:nvPr>
            <p:ph type="ctrTitle"/>
          </p:nvPr>
        </p:nvSpPr>
        <p:spPr>
          <a:xfrm>
            <a:off x="1523880" y="1122480"/>
            <a:ext cx="9144000" cy="1049399"/>
          </a:xfrm>
        </p:spPr>
        <p:txBody>
          <a:bodyPr/>
          <a:lstStyle/>
          <a:p>
            <a:pPr lvl="0"/>
            <a:r>
              <a:rPr lang="es-ES"/>
              <a:t>Funciones del S.O.</a:t>
            </a:r>
          </a:p>
        </p:txBody>
      </p:sp>
      <p:sp>
        <p:nvSpPr>
          <p:cNvPr id="3" name="Subtítulo 2">
            <a:extLst>
              <a:ext uri="{FF2B5EF4-FFF2-40B4-BE49-F238E27FC236}">
                <a16:creationId xmlns:a16="http://schemas.microsoft.com/office/drawing/2014/main" xmlns="" id="{C919AC9F-5C91-4E07-87C1-30ADC9E9FA6D}"/>
              </a:ext>
            </a:extLst>
          </p:cNvPr>
          <p:cNvSpPr txBox="1">
            <a:spLocks noGrp="1"/>
          </p:cNvSpPr>
          <p:nvPr>
            <p:ph type="subTitle" idx="1"/>
          </p:nvPr>
        </p:nvSpPr>
        <p:spPr>
          <a:xfrm>
            <a:off x="1523880" y="2324160"/>
            <a:ext cx="9144000" cy="2933639"/>
          </a:xfrm>
        </p:spPr>
        <p:txBody>
          <a:bodyPr anchorCtr="0"/>
          <a:lstStyle/>
          <a:p>
            <a:pPr marL="343080" lvl="0" indent="-343080" algn="l">
              <a:buSzPct val="100000"/>
              <a:buFont typeface="Arial" pitchFamily="34"/>
              <a:buChar char="•"/>
            </a:pPr>
            <a:r>
              <a:rPr lang="es-ES" sz="1800"/>
              <a:t>Administrar el procesador</a:t>
            </a:r>
            <a:r>
              <a:rPr lang="es-ES"/>
              <a:t>.</a:t>
            </a:r>
          </a:p>
          <a:p>
            <a:pPr marL="343080" lvl="0" indent="-343080" algn="l">
              <a:buSzPct val="100000"/>
              <a:buFont typeface="Symbol" pitchFamily="18"/>
              <a:buChar char=""/>
              <a:tabLst>
                <a:tab pos="457560" algn="l"/>
              </a:tabLst>
            </a:pPr>
            <a:r>
              <a:rPr lang="es-ES" sz="1800"/>
              <a:t>Administración de la memoria.</a:t>
            </a:r>
          </a:p>
          <a:p>
            <a:pPr marL="343080" lvl="0" indent="-343080" algn="l">
              <a:buSzPct val="100000"/>
              <a:buFont typeface="Symbol" pitchFamily="18"/>
              <a:buChar char=""/>
              <a:tabLst>
                <a:tab pos="457560" algn="l"/>
              </a:tabLst>
            </a:pPr>
            <a:r>
              <a:rPr lang="es-ES" sz="1800"/>
              <a:t>Gestión de los dispositivos de entrada y salida o administración de periféricos.</a:t>
            </a:r>
          </a:p>
          <a:p>
            <a:pPr marL="343080" lvl="0" indent="-343080" algn="l">
              <a:buSzPct val="100000"/>
              <a:buFont typeface="Symbol" pitchFamily="18"/>
              <a:buChar char=""/>
              <a:tabLst>
                <a:tab pos="457560" algn="l"/>
              </a:tabLst>
            </a:pPr>
            <a:r>
              <a:rPr lang="es-ES" sz="1800"/>
              <a:t>Administración del sistema de archivos.</a:t>
            </a:r>
          </a:p>
          <a:p>
            <a:pPr marL="343080" lvl="0" indent="-343080" algn="l">
              <a:buSzPct val="100000"/>
              <a:buFont typeface="Symbol" pitchFamily="18"/>
              <a:buChar char=""/>
              <a:tabLst>
                <a:tab pos="457560" algn="l"/>
              </a:tabLst>
            </a:pPr>
            <a:r>
              <a:rPr lang="es-ES" sz="1800"/>
              <a:t>Detección y tratamiento de los errores o control de errores.</a:t>
            </a:r>
          </a:p>
          <a:p>
            <a:pPr marL="343080" lvl="0" indent="-343080" algn="l">
              <a:buSzPct val="100000"/>
              <a:buFont typeface="Symbol" pitchFamily="18"/>
              <a:buChar char=""/>
              <a:tabLst>
                <a:tab pos="457560" algn="l"/>
              </a:tabLst>
            </a:pPr>
            <a:r>
              <a:rPr lang="es-ES" sz="1800"/>
              <a:t>Seguridad y protección del sistema o control de seguridad.</a:t>
            </a:r>
          </a:p>
          <a:p>
            <a:pPr marL="285840" lvl="0" indent="-285840" algn="l">
              <a:buSzPct val="100000"/>
              <a:buFont typeface="Arial" pitchFamily="34"/>
              <a:buChar char="•"/>
            </a:pPr>
            <a:r>
              <a:rPr lang="es-ES" sz="1800"/>
              <a:t>Control de redes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1">
    <p:bg>
      <p:bgPr>
        <a:solidFill>
          <a:srgbClr val="FFFFFF"/>
        </a:solidFill>
        <a:effectLst/>
      </p:bgPr>
    </p:bg>
    <p:spTree>
      <p:nvGrpSpPr>
        <p:cNvPr id="1" name=""/>
        <p:cNvGrpSpPr/>
        <p:nvPr/>
      </p:nvGrpSpPr>
      <p:grpSpPr>
        <a:xfrm>
          <a:off x="0" y="0"/>
          <a:ext cx="0" cy="0"/>
          <a:chOff x="0" y="0"/>
          <a:chExt cx="0" cy="0"/>
        </a:xfrm>
      </p:grpSpPr>
      <p:sp>
        <p:nvSpPr>
          <p:cNvPr id="2" name="Freeform 5">
            <a:extLst>
              <a:ext uri="{FF2B5EF4-FFF2-40B4-BE49-F238E27FC236}">
                <a16:creationId xmlns:a16="http://schemas.microsoft.com/office/drawing/2014/main" xmlns="" id="{5A031DEB-90D8-4088-B7FC-17F9693F2941}"/>
              </a:ext>
            </a:extLst>
          </p:cNvPr>
          <p:cNvSpPr>
            <a:spLocks noMove="1" noResize="1"/>
          </p:cNvSpPr>
          <p:nvPr/>
        </p:nvSpPr>
        <p:spPr>
          <a:xfrm>
            <a:off x="-329760" y="1290960"/>
            <a:ext cx="9702720" cy="5573520"/>
          </a:xfrm>
          <a:custGeom>
            <a:avLst/>
            <a:gdLst>
              <a:gd name="f0" fmla="val 10800000"/>
              <a:gd name="f1" fmla="val 5400000"/>
              <a:gd name="f2" fmla="val 180"/>
              <a:gd name="f3" fmla="val w"/>
              <a:gd name="f4" fmla="val h"/>
              <a:gd name="f5" fmla="val 0"/>
              <a:gd name="f6" fmla="val 2038"/>
              <a:gd name="f7" fmla="val 1169"/>
              <a:gd name="f8" fmla="val 1752"/>
              <a:gd name="f9" fmla="val 928"/>
              <a:gd name="f10" fmla="val 1673"/>
              <a:gd name="f11" fmla="val 513"/>
              <a:gd name="f12" fmla="val 1487"/>
              <a:gd name="f13" fmla="val 334"/>
              <a:gd name="f14" fmla="val 1316"/>
              <a:gd name="f15" fmla="val 170"/>
              <a:gd name="f16" fmla="val 1099"/>
              <a:gd name="f17" fmla="val 43"/>
              <a:gd name="f18" fmla="val 860"/>
              <a:gd name="f19" fmla="val 22"/>
              <a:gd name="f20" fmla="val 621"/>
              <a:gd name="f21" fmla="val 341"/>
              <a:gd name="f22" fmla="val 128"/>
              <a:gd name="f23" fmla="val 199"/>
              <a:gd name="f24" fmla="val 318"/>
              <a:gd name="f25" fmla="val 586"/>
              <a:gd name="f26" fmla="val 184"/>
              <a:gd name="f27" fmla="val 965"/>
              <a:gd name="f28" fmla="val 399"/>
              <a:gd name="f29" fmla="val 1165"/>
              <a:gd name="f30" fmla="+- 0 0 0"/>
              <a:gd name="f31" fmla="*/ f3 1 2038"/>
              <a:gd name="f32" fmla="*/ f4 1 1169"/>
              <a:gd name="f33" fmla="val f5"/>
              <a:gd name="f34" fmla="val f6"/>
              <a:gd name="f35" fmla="val f7"/>
              <a:gd name="f36" fmla="*/ f30 f0 1"/>
              <a:gd name="f37" fmla="+- f35 0 f33"/>
              <a:gd name="f38" fmla="+- f34 0 f33"/>
              <a:gd name="f39" fmla="*/ f36 1 f2"/>
              <a:gd name="f40" fmla="*/ f38 1 2038"/>
              <a:gd name="f41" fmla="*/ f37 1 1169"/>
              <a:gd name="f42" fmla="*/ 1752 f38 1"/>
              <a:gd name="f43" fmla="*/ 1169 f37 1"/>
              <a:gd name="f44" fmla="*/ 1487 f38 1"/>
              <a:gd name="f45" fmla="*/ 334 f37 1"/>
              <a:gd name="f46" fmla="*/ 860 f38 1"/>
              <a:gd name="f47" fmla="*/ 22 f37 1"/>
              <a:gd name="f48" fmla="*/ 199 f38 1"/>
              <a:gd name="f49" fmla="*/ 318 f37 1"/>
              <a:gd name="f50" fmla="*/ 399 f38 1"/>
              <a:gd name="f51" fmla="*/ 1165 f37 1"/>
              <a:gd name="f52" fmla="+- f39 0 f1"/>
              <a:gd name="f53" fmla="*/ f42 1 2038"/>
              <a:gd name="f54" fmla="*/ f43 1 1169"/>
              <a:gd name="f55" fmla="*/ f44 1 2038"/>
              <a:gd name="f56" fmla="*/ f45 1 1169"/>
              <a:gd name="f57" fmla="*/ f46 1 2038"/>
              <a:gd name="f58" fmla="*/ f47 1 1169"/>
              <a:gd name="f59" fmla="*/ f48 1 2038"/>
              <a:gd name="f60" fmla="*/ f49 1 1169"/>
              <a:gd name="f61" fmla="*/ f50 1 2038"/>
              <a:gd name="f62" fmla="*/ f51 1 1169"/>
              <a:gd name="f63" fmla="*/ 0 1 f40"/>
              <a:gd name="f64" fmla="*/ f34 1 f40"/>
              <a:gd name="f65" fmla="*/ 0 1 f41"/>
              <a:gd name="f66" fmla="*/ f35 1 f41"/>
              <a:gd name="f67" fmla="*/ f53 1 f40"/>
              <a:gd name="f68" fmla="*/ f54 1 f41"/>
              <a:gd name="f69" fmla="*/ f55 1 f40"/>
              <a:gd name="f70" fmla="*/ f56 1 f41"/>
              <a:gd name="f71" fmla="*/ f57 1 f40"/>
              <a:gd name="f72" fmla="*/ f58 1 f41"/>
              <a:gd name="f73" fmla="*/ f59 1 f40"/>
              <a:gd name="f74" fmla="*/ f60 1 f41"/>
              <a:gd name="f75" fmla="*/ f61 1 f40"/>
              <a:gd name="f76" fmla="*/ f62 1 f41"/>
              <a:gd name="f77" fmla="*/ f63 f31 1"/>
              <a:gd name="f78" fmla="*/ f64 f31 1"/>
              <a:gd name="f79" fmla="*/ f66 f32 1"/>
              <a:gd name="f80" fmla="*/ f65 f32 1"/>
              <a:gd name="f81" fmla="*/ f67 f31 1"/>
              <a:gd name="f82" fmla="*/ f68 f32 1"/>
              <a:gd name="f83" fmla="*/ f69 f31 1"/>
              <a:gd name="f84" fmla="*/ f70 f32 1"/>
              <a:gd name="f85" fmla="*/ f71 f31 1"/>
              <a:gd name="f86" fmla="*/ f72 f32 1"/>
              <a:gd name="f87" fmla="*/ f73 f31 1"/>
              <a:gd name="f88" fmla="*/ f74 f32 1"/>
              <a:gd name="f89" fmla="*/ f75 f31 1"/>
              <a:gd name="f90" fmla="*/ f76 f32 1"/>
            </a:gdLst>
            <a:ahLst/>
            <a:cxnLst>
              <a:cxn ang="3cd4">
                <a:pos x="hc" y="t"/>
              </a:cxn>
              <a:cxn ang="0">
                <a:pos x="r" y="vc"/>
              </a:cxn>
              <a:cxn ang="cd4">
                <a:pos x="hc" y="b"/>
              </a:cxn>
              <a:cxn ang="cd2">
                <a:pos x="l" y="vc"/>
              </a:cxn>
              <a:cxn ang="f52">
                <a:pos x="f81" y="f82"/>
              </a:cxn>
              <a:cxn ang="f52">
                <a:pos x="f83" y="f84"/>
              </a:cxn>
              <a:cxn ang="f52">
                <a:pos x="f85" y="f86"/>
              </a:cxn>
              <a:cxn ang="f52">
                <a:pos x="f87" y="f88"/>
              </a:cxn>
              <a:cxn ang="f52">
                <a:pos x="f89" y="f90"/>
              </a:cxn>
            </a:cxnLst>
            <a:rect l="f77" t="f80" r="f78" b="f79"/>
            <a:pathLst>
              <a:path w="2038" h="1169">
                <a:moveTo>
                  <a:pt x="f8" y="f7"/>
                </a:moveTo>
                <a:cubicBezTo>
                  <a:pt x="f6" y="f9"/>
                  <a:pt x="f10" y="f11"/>
                  <a:pt x="f12" y="f13"/>
                </a:cubicBezTo>
                <a:cubicBezTo>
                  <a:pt x="f14" y="f15"/>
                  <a:pt x="f16" y="f17"/>
                  <a:pt x="f18" y="f19"/>
                </a:cubicBezTo>
                <a:cubicBezTo>
                  <a:pt x="f20" y="f5"/>
                  <a:pt x="f21" y="f22"/>
                  <a:pt x="f23" y="f24"/>
                </a:cubicBezTo>
                <a:cubicBezTo>
                  <a:pt x="f5" y="f25"/>
                  <a:pt x="f26" y="f27"/>
                  <a:pt x="f28" y="f29"/>
                </a:cubicBezTo>
              </a:path>
            </a:pathLst>
          </a:custGeom>
          <a:noFill/>
          <a:ln w="9360" cap="flat">
            <a:solidFill>
              <a:srgbClr val="000000">
                <a:alpha val="20000"/>
              </a:srgbClr>
            </a:solidFill>
            <a:prstDash val="solid"/>
            <a:miter/>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Microsoft YaHei" pitchFamily="2"/>
              <a:cs typeface="Lucida Sans" pitchFamily="2"/>
            </a:endParaRPr>
          </a:p>
        </p:txBody>
      </p:sp>
      <p:sp>
        <p:nvSpPr>
          <p:cNvPr id="3" name="Freeform 6">
            <a:extLst>
              <a:ext uri="{FF2B5EF4-FFF2-40B4-BE49-F238E27FC236}">
                <a16:creationId xmlns:a16="http://schemas.microsoft.com/office/drawing/2014/main" xmlns="" id="{01FE978A-405C-4EEE-8A24-DCD367DB0A95}"/>
              </a:ext>
            </a:extLst>
          </p:cNvPr>
          <p:cNvSpPr>
            <a:spLocks noMove="1" noResize="1"/>
          </p:cNvSpPr>
          <p:nvPr/>
        </p:nvSpPr>
        <p:spPr>
          <a:xfrm>
            <a:off x="670320" y="2010600"/>
            <a:ext cx="7373879" cy="4848840"/>
          </a:xfrm>
          <a:custGeom>
            <a:avLst/>
            <a:gdLst>
              <a:gd name="f0" fmla="val 10800000"/>
              <a:gd name="f1" fmla="val 5400000"/>
              <a:gd name="f2" fmla="val 180"/>
              <a:gd name="f3" fmla="val w"/>
              <a:gd name="f4" fmla="val h"/>
              <a:gd name="f5" fmla="val 0"/>
              <a:gd name="f6" fmla="val 1549"/>
              <a:gd name="f7" fmla="val 1017"/>
              <a:gd name="f8" fmla="val 1025"/>
              <a:gd name="f9" fmla="val 1016"/>
              <a:gd name="f10" fmla="val 1223"/>
              <a:gd name="f11" fmla="val 971"/>
              <a:gd name="f12" fmla="val 857"/>
              <a:gd name="f13" fmla="val 1443"/>
              <a:gd name="f14" fmla="val 592"/>
              <a:gd name="f15" fmla="val 1344"/>
              <a:gd name="f16" fmla="val 344"/>
              <a:gd name="f17" fmla="val 1041"/>
              <a:gd name="f18" fmla="val 111"/>
              <a:gd name="f19" fmla="val 782"/>
              <a:gd name="f20" fmla="val 53"/>
              <a:gd name="f21" fmla="val 545"/>
              <a:gd name="f22" fmla="val 275"/>
              <a:gd name="f23" fmla="val 117"/>
              <a:gd name="f24" fmla="val 150"/>
              <a:gd name="f25" fmla="val 329"/>
              <a:gd name="f26" fmla="val 584"/>
              <a:gd name="f27" fmla="val 243"/>
              <a:gd name="f28" fmla="val 911"/>
              <a:gd name="f29" fmla="val 477"/>
              <a:gd name="f30" fmla="+- 0 0 0"/>
              <a:gd name="f31" fmla="*/ f3 1 1549"/>
              <a:gd name="f32" fmla="*/ f4 1 1017"/>
              <a:gd name="f33" fmla="val f5"/>
              <a:gd name="f34" fmla="val f6"/>
              <a:gd name="f35" fmla="val f7"/>
              <a:gd name="f36" fmla="*/ f30 f0 1"/>
              <a:gd name="f37" fmla="+- f35 0 f33"/>
              <a:gd name="f38" fmla="+- f34 0 f33"/>
              <a:gd name="f39" fmla="*/ f36 1 f2"/>
              <a:gd name="f40" fmla="*/ f38 1 1549"/>
              <a:gd name="f41" fmla="*/ f37 1 1017"/>
              <a:gd name="f42" fmla="*/ 1025 f38 1"/>
              <a:gd name="f43" fmla="*/ 1016 f37 1"/>
              <a:gd name="f44" fmla="*/ 1443 f38 1"/>
              <a:gd name="f45" fmla="*/ 592 f37 1"/>
              <a:gd name="f46" fmla="*/ 782 f38 1"/>
              <a:gd name="f47" fmla="*/ 53 f37 1"/>
              <a:gd name="f48" fmla="*/ 150 f38 1"/>
              <a:gd name="f49" fmla="*/ 329 f37 1"/>
              <a:gd name="f50" fmla="*/ 477 f38 1"/>
              <a:gd name="f51" fmla="*/ 1017 f37 1"/>
              <a:gd name="f52" fmla="+- f39 0 f1"/>
              <a:gd name="f53" fmla="*/ f42 1 1549"/>
              <a:gd name="f54" fmla="*/ f43 1 1017"/>
              <a:gd name="f55" fmla="*/ f44 1 1549"/>
              <a:gd name="f56" fmla="*/ f45 1 1017"/>
              <a:gd name="f57" fmla="*/ f46 1 1549"/>
              <a:gd name="f58" fmla="*/ f47 1 1017"/>
              <a:gd name="f59" fmla="*/ f48 1 1549"/>
              <a:gd name="f60" fmla="*/ f49 1 1017"/>
              <a:gd name="f61" fmla="*/ f50 1 1549"/>
              <a:gd name="f62" fmla="*/ f51 1 1017"/>
              <a:gd name="f63" fmla="*/ 0 1 f40"/>
              <a:gd name="f64" fmla="*/ f34 1 f40"/>
              <a:gd name="f65" fmla="*/ 0 1 f41"/>
              <a:gd name="f66" fmla="*/ f35 1 f41"/>
              <a:gd name="f67" fmla="*/ f53 1 f40"/>
              <a:gd name="f68" fmla="*/ f54 1 f41"/>
              <a:gd name="f69" fmla="*/ f55 1 f40"/>
              <a:gd name="f70" fmla="*/ f56 1 f41"/>
              <a:gd name="f71" fmla="*/ f57 1 f40"/>
              <a:gd name="f72" fmla="*/ f58 1 f41"/>
              <a:gd name="f73" fmla="*/ f59 1 f40"/>
              <a:gd name="f74" fmla="*/ f60 1 f41"/>
              <a:gd name="f75" fmla="*/ f61 1 f40"/>
              <a:gd name="f76" fmla="*/ f62 1 f41"/>
              <a:gd name="f77" fmla="*/ f63 f31 1"/>
              <a:gd name="f78" fmla="*/ f64 f31 1"/>
              <a:gd name="f79" fmla="*/ f66 f32 1"/>
              <a:gd name="f80" fmla="*/ f65 f32 1"/>
              <a:gd name="f81" fmla="*/ f67 f31 1"/>
              <a:gd name="f82" fmla="*/ f68 f32 1"/>
              <a:gd name="f83" fmla="*/ f69 f31 1"/>
              <a:gd name="f84" fmla="*/ f70 f32 1"/>
              <a:gd name="f85" fmla="*/ f71 f31 1"/>
              <a:gd name="f86" fmla="*/ f72 f32 1"/>
              <a:gd name="f87" fmla="*/ f73 f31 1"/>
              <a:gd name="f88" fmla="*/ f74 f32 1"/>
              <a:gd name="f89" fmla="*/ f75 f31 1"/>
              <a:gd name="f90" fmla="*/ f76 f32 1"/>
            </a:gdLst>
            <a:ahLst/>
            <a:cxnLst>
              <a:cxn ang="3cd4">
                <a:pos x="hc" y="t"/>
              </a:cxn>
              <a:cxn ang="0">
                <a:pos x="r" y="vc"/>
              </a:cxn>
              <a:cxn ang="cd4">
                <a:pos x="hc" y="b"/>
              </a:cxn>
              <a:cxn ang="cd2">
                <a:pos x="l" y="vc"/>
              </a:cxn>
              <a:cxn ang="f52">
                <a:pos x="f81" y="f82"/>
              </a:cxn>
              <a:cxn ang="f52">
                <a:pos x="f83" y="f84"/>
              </a:cxn>
              <a:cxn ang="f52">
                <a:pos x="f85" y="f86"/>
              </a:cxn>
              <a:cxn ang="f52">
                <a:pos x="f87" y="f88"/>
              </a:cxn>
              <a:cxn ang="f52">
                <a:pos x="f89" y="f90"/>
              </a:cxn>
            </a:cxnLst>
            <a:rect l="f77" t="f80" r="f78" b="f79"/>
            <a:pathLst>
              <a:path w="1549" h="1017">
                <a:moveTo>
                  <a:pt x="f8" y="f9"/>
                </a:moveTo>
                <a:cubicBezTo>
                  <a:pt x="f10" y="f11"/>
                  <a:pt x="f6" y="f12"/>
                  <a:pt x="f13" y="f14"/>
                </a:cubicBezTo>
                <a:cubicBezTo>
                  <a:pt x="f15" y="f16"/>
                  <a:pt x="f17" y="f18"/>
                  <a:pt x="f19" y="f20"/>
                </a:cubicBezTo>
                <a:cubicBezTo>
                  <a:pt x="f21" y="f5"/>
                  <a:pt x="f22" y="f23"/>
                  <a:pt x="f24" y="f25"/>
                </a:cubicBezTo>
                <a:cubicBezTo>
                  <a:pt x="f5" y="f26"/>
                  <a:pt x="f27" y="f28"/>
                  <a:pt x="f29" y="f7"/>
                </a:cubicBezTo>
              </a:path>
            </a:pathLst>
          </a:custGeom>
          <a:noFill/>
          <a:ln w="9360" cap="flat">
            <a:solidFill>
              <a:srgbClr val="000000">
                <a:alpha val="20000"/>
              </a:srgbClr>
            </a:solidFill>
            <a:prstDash val="solid"/>
            <a:miter/>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Microsoft YaHei" pitchFamily="2"/>
              <a:cs typeface="Lucida Sans" pitchFamily="2"/>
            </a:endParaRPr>
          </a:p>
        </p:txBody>
      </p:sp>
      <p:sp>
        <p:nvSpPr>
          <p:cNvPr id="4" name="Freeform 7">
            <a:extLst>
              <a:ext uri="{FF2B5EF4-FFF2-40B4-BE49-F238E27FC236}">
                <a16:creationId xmlns:a16="http://schemas.microsoft.com/office/drawing/2014/main" xmlns="" id="{7181B398-92D5-4B08-B8FF-B7DF194BE018}"/>
              </a:ext>
            </a:extLst>
          </p:cNvPr>
          <p:cNvSpPr>
            <a:spLocks noMove="1" noResize="1"/>
          </p:cNvSpPr>
          <p:nvPr/>
        </p:nvSpPr>
        <p:spPr>
          <a:xfrm>
            <a:off x="251280" y="1780920"/>
            <a:ext cx="8035920" cy="5083559"/>
          </a:xfrm>
          <a:custGeom>
            <a:avLst/>
            <a:gdLst>
              <a:gd name="f0" fmla="val 10800000"/>
              <a:gd name="f1" fmla="val 5400000"/>
              <a:gd name="f2" fmla="val 180"/>
              <a:gd name="f3" fmla="val w"/>
              <a:gd name="f4" fmla="val h"/>
              <a:gd name="f5" fmla="val 0"/>
              <a:gd name="f6" fmla="val 1688"/>
              <a:gd name="f7" fmla="val 1066"/>
              <a:gd name="f8" fmla="val 1302"/>
              <a:gd name="f9" fmla="val 1416"/>
              <a:gd name="f10" fmla="val 1024"/>
              <a:gd name="f11" fmla="val 1551"/>
              <a:gd name="f12" fmla="val 962"/>
              <a:gd name="f13" fmla="val 1613"/>
              <a:gd name="f14" fmla="val 850"/>
              <a:gd name="f15" fmla="val 715"/>
              <a:gd name="f16" fmla="val 1606"/>
              <a:gd name="f17" fmla="val 575"/>
              <a:gd name="f18" fmla="val 1517"/>
              <a:gd name="f19" fmla="val 471"/>
              <a:gd name="f20" fmla="val 1336"/>
              <a:gd name="f21" fmla="val 258"/>
              <a:gd name="f22" fmla="val 1084"/>
              <a:gd name="f23" fmla="val 62"/>
              <a:gd name="f24" fmla="val 798"/>
              <a:gd name="f25" fmla="val 28"/>
              <a:gd name="f26" fmla="val 559"/>
              <a:gd name="f27" fmla="val 317"/>
              <a:gd name="f28" fmla="val 138"/>
              <a:gd name="f29" fmla="val 181"/>
              <a:gd name="f30" fmla="val 333"/>
              <a:gd name="f31" fmla="val 592"/>
              <a:gd name="f32" fmla="val 191"/>
              <a:gd name="f33" fmla="val 907"/>
              <a:gd name="f34" fmla="val 420"/>
              <a:gd name="f35" fmla="+- 0 0 0"/>
              <a:gd name="f36" fmla="*/ f3 1 1688"/>
              <a:gd name="f37" fmla="*/ f4 1 1066"/>
              <a:gd name="f38" fmla="val f5"/>
              <a:gd name="f39" fmla="val f6"/>
              <a:gd name="f40" fmla="val f7"/>
              <a:gd name="f41" fmla="*/ f35 f0 1"/>
              <a:gd name="f42" fmla="+- f40 0 f38"/>
              <a:gd name="f43" fmla="+- f39 0 f38"/>
              <a:gd name="f44" fmla="*/ f41 1 f2"/>
              <a:gd name="f45" fmla="*/ f43 1 1688"/>
              <a:gd name="f46" fmla="*/ f42 1 1066"/>
              <a:gd name="f47" fmla="*/ 1302 f43 1"/>
              <a:gd name="f48" fmla="*/ 1066 f42 1"/>
              <a:gd name="f49" fmla="*/ 1613 f43 1"/>
              <a:gd name="f50" fmla="*/ 850 f42 1"/>
              <a:gd name="f51" fmla="*/ 1517 f43 1"/>
              <a:gd name="f52" fmla="*/ 471 f42 1"/>
              <a:gd name="f53" fmla="*/ 798 f43 1"/>
              <a:gd name="f54" fmla="*/ 28 f42 1"/>
              <a:gd name="f55" fmla="*/ 181 f43 1"/>
              <a:gd name="f56" fmla="*/ 333 f42 1"/>
              <a:gd name="f57" fmla="*/ 420 f43 1"/>
              <a:gd name="f58" fmla="+- f44 0 f1"/>
              <a:gd name="f59" fmla="*/ f47 1 1688"/>
              <a:gd name="f60" fmla="*/ f48 1 1066"/>
              <a:gd name="f61" fmla="*/ f49 1 1688"/>
              <a:gd name="f62" fmla="*/ f50 1 1066"/>
              <a:gd name="f63" fmla="*/ f51 1 1688"/>
              <a:gd name="f64" fmla="*/ f52 1 1066"/>
              <a:gd name="f65" fmla="*/ f53 1 1688"/>
              <a:gd name="f66" fmla="*/ f54 1 1066"/>
              <a:gd name="f67" fmla="*/ f55 1 1688"/>
              <a:gd name="f68" fmla="*/ f56 1 1066"/>
              <a:gd name="f69" fmla="*/ f57 1 1688"/>
              <a:gd name="f70" fmla="*/ 0 1 f45"/>
              <a:gd name="f71" fmla="*/ f39 1 f45"/>
              <a:gd name="f72" fmla="*/ 0 1 f46"/>
              <a:gd name="f73" fmla="*/ f40 1 f46"/>
              <a:gd name="f74" fmla="*/ f59 1 f45"/>
              <a:gd name="f75" fmla="*/ f60 1 f46"/>
              <a:gd name="f76" fmla="*/ f61 1 f45"/>
              <a:gd name="f77" fmla="*/ f62 1 f46"/>
              <a:gd name="f78" fmla="*/ f63 1 f45"/>
              <a:gd name="f79" fmla="*/ f64 1 f46"/>
              <a:gd name="f80" fmla="*/ f65 1 f45"/>
              <a:gd name="f81" fmla="*/ f66 1 f46"/>
              <a:gd name="f82" fmla="*/ f67 1 f45"/>
              <a:gd name="f83" fmla="*/ f68 1 f46"/>
              <a:gd name="f84" fmla="*/ f69 1 f45"/>
              <a:gd name="f85" fmla="*/ f70 f36 1"/>
              <a:gd name="f86" fmla="*/ f71 f36 1"/>
              <a:gd name="f87" fmla="*/ f73 f37 1"/>
              <a:gd name="f88" fmla="*/ f72 f37 1"/>
              <a:gd name="f89" fmla="*/ f74 f36 1"/>
              <a:gd name="f90" fmla="*/ f75 f37 1"/>
              <a:gd name="f91" fmla="*/ f76 f36 1"/>
              <a:gd name="f92" fmla="*/ f77 f37 1"/>
              <a:gd name="f93" fmla="*/ f78 f36 1"/>
              <a:gd name="f94" fmla="*/ f79 f37 1"/>
              <a:gd name="f95" fmla="*/ f80 f36 1"/>
              <a:gd name="f96" fmla="*/ f81 f37 1"/>
              <a:gd name="f97" fmla="*/ f82 f36 1"/>
              <a:gd name="f98" fmla="*/ f83 f37 1"/>
              <a:gd name="f99" fmla="*/ f84 f36 1"/>
            </a:gdLst>
            <a:ahLst/>
            <a:cxnLst>
              <a:cxn ang="3cd4">
                <a:pos x="hc" y="t"/>
              </a:cxn>
              <a:cxn ang="0">
                <a:pos x="r" y="vc"/>
              </a:cxn>
              <a:cxn ang="cd4">
                <a:pos x="hc" y="b"/>
              </a:cxn>
              <a:cxn ang="cd2">
                <a:pos x="l" y="vc"/>
              </a:cxn>
              <a:cxn ang="f58">
                <a:pos x="f89" y="f90"/>
              </a:cxn>
              <a:cxn ang="f58">
                <a:pos x="f91" y="f92"/>
              </a:cxn>
              <a:cxn ang="f58">
                <a:pos x="f93" y="f94"/>
              </a:cxn>
              <a:cxn ang="f58">
                <a:pos x="f95" y="f96"/>
              </a:cxn>
              <a:cxn ang="f58">
                <a:pos x="f97" y="f98"/>
              </a:cxn>
              <a:cxn ang="f58">
                <a:pos x="f99" y="f90"/>
              </a:cxn>
            </a:cxnLst>
            <a:rect l="f85" t="f88" r="f86" b="f87"/>
            <a:pathLst>
              <a:path w="1688" h="1066">
                <a:moveTo>
                  <a:pt x="f8" y="f7"/>
                </a:moveTo>
                <a:cubicBezTo>
                  <a:pt x="f9" y="f10"/>
                  <a:pt x="f11" y="f12"/>
                  <a:pt x="f13" y="f14"/>
                </a:cubicBezTo>
                <a:cubicBezTo>
                  <a:pt x="f6" y="f15"/>
                  <a:pt x="f16" y="f17"/>
                  <a:pt x="f18" y="f19"/>
                </a:cubicBezTo>
                <a:cubicBezTo>
                  <a:pt x="f20" y="f21"/>
                  <a:pt x="f22" y="f23"/>
                  <a:pt x="f24" y="f25"/>
                </a:cubicBezTo>
                <a:cubicBezTo>
                  <a:pt x="f26" y="f5"/>
                  <a:pt x="f27" y="f28"/>
                  <a:pt x="f29" y="f30"/>
                </a:cubicBezTo>
                <a:cubicBezTo>
                  <a:pt x="f5" y="f31"/>
                  <a:pt x="f32" y="f33"/>
                  <a:pt x="f34" y="f7"/>
                </a:cubicBezTo>
              </a:path>
            </a:pathLst>
          </a:custGeom>
          <a:noFill/>
          <a:ln w="9360" cap="flat">
            <a:solidFill>
              <a:srgbClr val="000000">
                <a:alpha val="20000"/>
              </a:srgbClr>
            </a:solidFill>
            <a:custDash>
              <a:ds d="303846" sp="303846"/>
            </a:custDash>
            <a:miter/>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Microsoft YaHei" pitchFamily="2"/>
              <a:cs typeface="Lucida Sans" pitchFamily="2"/>
            </a:endParaRPr>
          </a:p>
        </p:txBody>
      </p:sp>
      <p:sp>
        <p:nvSpPr>
          <p:cNvPr id="5" name="Freeform 8">
            <a:extLst>
              <a:ext uri="{FF2B5EF4-FFF2-40B4-BE49-F238E27FC236}">
                <a16:creationId xmlns:a16="http://schemas.microsoft.com/office/drawing/2014/main" xmlns="" id="{D867CF7F-7396-4083-8103-81DCD46E4614}"/>
              </a:ext>
            </a:extLst>
          </p:cNvPr>
          <p:cNvSpPr>
            <a:spLocks noMove="1" noResize="1"/>
          </p:cNvSpPr>
          <p:nvPr/>
        </p:nvSpPr>
        <p:spPr>
          <a:xfrm>
            <a:off x="-1080" y="542520"/>
            <a:ext cx="10334520" cy="6321960"/>
          </a:xfrm>
          <a:custGeom>
            <a:avLst/>
            <a:gdLst>
              <a:gd name="f0" fmla="val 10800000"/>
              <a:gd name="f1" fmla="val 5400000"/>
              <a:gd name="f2" fmla="val 180"/>
              <a:gd name="f3" fmla="val w"/>
              <a:gd name="f4" fmla="val h"/>
              <a:gd name="f5" fmla="val 0"/>
              <a:gd name="f6" fmla="val 2171"/>
              <a:gd name="f7" fmla="val 1326"/>
              <a:gd name="f8" fmla="val 1873"/>
              <a:gd name="f9" fmla="val 1045"/>
              <a:gd name="f10" fmla="val 1825"/>
              <a:gd name="f11" fmla="val 678"/>
              <a:gd name="f12" fmla="val 1609"/>
              <a:gd name="f13" fmla="val 473"/>
              <a:gd name="f14" fmla="val 1406"/>
              <a:gd name="f15" fmla="val 281"/>
              <a:gd name="f16" fmla="val 1159"/>
              <a:gd name="f17" fmla="val 116"/>
              <a:gd name="f18" fmla="val 880"/>
              <a:gd name="f19" fmla="val 63"/>
              <a:gd name="f20" fmla="val 545"/>
              <a:gd name="f21" fmla="val 214"/>
              <a:gd name="f22" fmla="val 161"/>
              <a:gd name="f23" fmla="val 423"/>
              <a:gd name="f24" fmla="+- 0 0 0"/>
              <a:gd name="f25" fmla="*/ f3 1 2171"/>
              <a:gd name="f26" fmla="*/ f4 1 1326"/>
              <a:gd name="f27" fmla="val f5"/>
              <a:gd name="f28" fmla="val f6"/>
              <a:gd name="f29" fmla="val f7"/>
              <a:gd name="f30" fmla="*/ f24 f0 1"/>
              <a:gd name="f31" fmla="+- f29 0 f27"/>
              <a:gd name="f32" fmla="+- f28 0 f27"/>
              <a:gd name="f33" fmla="*/ f30 1 f2"/>
              <a:gd name="f34" fmla="*/ f32 1 2171"/>
              <a:gd name="f35" fmla="*/ f31 1 1326"/>
              <a:gd name="f36" fmla="*/ 1873 f32 1"/>
              <a:gd name="f37" fmla="*/ 1326 f31 1"/>
              <a:gd name="f38" fmla="*/ 1609 f32 1"/>
              <a:gd name="f39" fmla="*/ 473 f31 1"/>
              <a:gd name="f40" fmla="*/ 880 f32 1"/>
              <a:gd name="f41" fmla="*/ 63 f31 1"/>
              <a:gd name="f42" fmla="*/ 0 f32 1"/>
              <a:gd name="f43" fmla="*/ 423 f31 1"/>
              <a:gd name="f44" fmla="+- f33 0 f1"/>
              <a:gd name="f45" fmla="*/ f36 1 2171"/>
              <a:gd name="f46" fmla="*/ f37 1 1326"/>
              <a:gd name="f47" fmla="*/ f38 1 2171"/>
              <a:gd name="f48" fmla="*/ f39 1 1326"/>
              <a:gd name="f49" fmla="*/ f40 1 2171"/>
              <a:gd name="f50" fmla="*/ f41 1 1326"/>
              <a:gd name="f51" fmla="*/ f42 1 2171"/>
              <a:gd name="f52" fmla="*/ f43 1 1326"/>
              <a:gd name="f53" fmla="*/ 0 1 f34"/>
              <a:gd name="f54" fmla="*/ f28 1 f34"/>
              <a:gd name="f55" fmla="*/ 0 1 f35"/>
              <a:gd name="f56" fmla="*/ f29 1 f35"/>
              <a:gd name="f57" fmla="*/ f45 1 f34"/>
              <a:gd name="f58" fmla="*/ f46 1 f35"/>
              <a:gd name="f59" fmla="*/ f47 1 f34"/>
              <a:gd name="f60" fmla="*/ f48 1 f35"/>
              <a:gd name="f61" fmla="*/ f49 1 f34"/>
              <a:gd name="f62" fmla="*/ f50 1 f35"/>
              <a:gd name="f63" fmla="*/ f51 1 f34"/>
              <a:gd name="f64" fmla="*/ f52 1 f35"/>
              <a:gd name="f65" fmla="*/ f53 f25 1"/>
              <a:gd name="f66" fmla="*/ f54 f25 1"/>
              <a:gd name="f67" fmla="*/ f56 f26 1"/>
              <a:gd name="f68" fmla="*/ f55 f26 1"/>
              <a:gd name="f69" fmla="*/ f57 f25 1"/>
              <a:gd name="f70" fmla="*/ f58 f26 1"/>
              <a:gd name="f71" fmla="*/ f59 f25 1"/>
              <a:gd name="f72" fmla="*/ f60 f26 1"/>
              <a:gd name="f73" fmla="*/ f61 f25 1"/>
              <a:gd name="f74" fmla="*/ f62 f26 1"/>
              <a:gd name="f75" fmla="*/ f63 f25 1"/>
              <a:gd name="f76" fmla="*/ f64 f26 1"/>
            </a:gdLst>
            <a:ahLst/>
            <a:cxnLst>
              <a:cxn ang="3cd4">
                <a:pos x="hc" y="t"/>
              </a:cxn>
              <a:cxn ang="0">
                <a:pos x="r" y="vc"/>
              </a:cxn>
              <a:cxn ang="cd4">
                <a:pos x="hc" y="b"/>
              </a:cxn>
              <a:cxn ang="cd2">
                <a:pos x="l" y="vc"/>
              </a:cxn>
              <a:cxn ang="f44">
                <a:pos x="f69" y="f70"/>
              </a:cxn>
              <a:cxn ang="f44">
                <a:pos x="f71" y="f72"/>
              </a:cxn>
              <a:cxn ang="f44">
                <a:pos x="f73" y="f74"/>
              </a:cxn>
              <a:cxn ang="f44">
                <a:pos x="f75" y="f76"/>
              </a:cxn>
            </a:cxnLst>
            <a:rect l="f65" t="f68" r="f66" b="f67"/>
            <a:pathLst>
              <a:path w="2171" h="1326">
                <a:moveTo>
                  <a:pt x="f8" y="f7"/>
                </a:moveTo>
                <a:cubicBezTo>
                  <a:pt x="f6" y="f9"/>
                  <a:pt x="f10" y="f11"/>
                  <a:pt x="f12" y="f13"/>
                </a:cubicBezTo>
                <a:cubicBezTo>
                  <a:pt x="f14" y="f15"/>
                  <a:pt x="f16" y="f17"/>
                  <a:pt x="f18" y="f19"/>
                </a:cubicBezTo>
                <a:cubicBezTo>
                  <a:pt x="f20" y="f5"/>
                  <a:pt x="f21" y="f22"/>
                  <a:pt x="f5" y="f23"/>
                </a:cubicBezTo>
              </a:path>
            </a:pathLst>
          </a:custGeom>
          <a:noFill/>
          <a:ln w="9360" cap="flat">
            <a:solidFill>
              <a:srgbClr val="000000">
                <a:alpha val="20000"/>
              </a:srgbClr>
            </a:solidFill>
            <a:prstDash val="solid"/>
            <a:miter/>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Microsoft YaHei" pitchFamily="2"/>
              <a:cs typeface="Lucida Sans" pitchFamily="2"/>
            </a:endParaRPr>
          </a:p>
        </p:txBody>
      </p:sp>
      <p:sp>
        <p:nvSpPr>
          <p:cNvPr id="6" name="Freeform 9">
            <a:extLst>
              <a:ext uri="{FF2B5EF4-FFF2-40B4-BE49-F238E27FC236}">
                <a16:creationId xmlns:a16="http://schemas.microsoft.com/office/drawing/2014/main" xmlns="" id="{4807E2F2-B1B4-43C8-95A4-0BABD9B413F6}"/>
              </a:ext>
            </a:extLst>
          </p:cNvPr>
          <p:cNvSpPr>
            <a:spLocks noMove="1" noResize="1"/>
          </p:cNvSpPr>
          <p:nvPr/>
        </p:nvSpPr>
        <p:spPr>
          <a:xfrm>
            <a:off x="3600" y="6178680"/>
            <a:ext cx="504719" cy="681480"/>
          </a:xfrm>
          <a:custGeom>
            <a:avLst/>
            <a:gdLst>
              <a:gd name="f0" fmla="val 10800000"/>
              <a:gd name="f1" fmla="val 5400000"/>
              <a:gd name="f2" fmla="val 180"/>
              <a:gd name="f3" fmla="val w"/>
              <a:gd name="f4" fmla="val h"/>
              <a:gd name="f5" fmla="val 0"/>
              <a:gd name="f6" fmla="val 106"/>
              <a:gd name="f7" fmla="val 143"/>
              <a:gd name="f8" fmla="val 35"/>
              <a:gd name="f9" fmla="val 54"/>
              <a:gd name="f10" fmla="val 70"/>
              <a:gd name="f11" fmla="val 101"/>
              <a:gd name="f12" fmla="+- 0 0 0"/>
              <a:gd name="f13" fmla="*/ f3 1 106"/>
              <a:gd name="f14" fmla="*/ f4 1 143"/>
              <a:gd name="f15" fmla="val f5"/>
              <a:gd name="f16" fmla="val f6"/>
              <a:gd name="f17" fmla="val f7"/>
              <a:gd name="f18" fmla="*/ f12 f0 1"/>
              <a:gd name="f19" fmla="+- f17 0 f15"/>
              <a:gd name="f20" fmla="+- f16 0 f15"/>
              <a:gd name="f21" fmla="*/ f18 1 f2"/>
              <a:gd name="f22" fmla="*/ f20 1 106"/>
              <a:gd name="f23" fmla="*/ f19 1 143"/>
              <a:gd name="f24" fmla="*/ 0 f20 1"/>
              <a:gd name="f25" fmla="*/ 0 f19 1"/>
              <a:gd name="f26" fmla="*/ 106 f20 1"/>
              <a:gd name="f27" fmla="*/ 143 f19 1"/>
              <a:gd name="f28" fmla="+- f21 0 f1"/>
              <a:gd name="f29" fmla="*/ f24 1 106"/>
              <a:gd name="f30" fmla="*/ f25 1 143"/>
              <a:gd name="f31" fmla="*/ f26 1 106"/>
              <a:gd name="f32" fmla="*/ f27 1 143"/>
              <a:gd name="f33" fmla="*/ 0 1 f22"/>
              <a:gd name="f34" fmla="*/ f16 1 f22"/>
              <a:gd name="f35" fmla="*/ 0 1 f23"/>
              <a:gd name="f36" fmla="*/ f17 1 f23"/>
              <a:gd name="f37" fmla="*/ f29 1 f22"/>
              <a:gd name="f38" fmla="*/ f30 1 f23"/>
              <a:gd name="f39" fmla="*/ f31 1 f22"/>
              <a:gd name="f40" fmla="*/ f32 1 f23"/>
              <a:gd name="f41" fmla="*/ f33 f13 1"/>
              <a:gd name="f42" fmla="*/ f34 f13 1"/>
              <a:gd name="f43" fmla="*/ f36 f14 1"/>
              <a:gd name="f44" fmla="*/ f35 f14 1"/>
              <a:gd name="f45" fmla="*/ f37 f13 1"/>
              <a:gd name="f46" fmla="*/ f38 f14 1"/>
              <a:gd name="f47" fmla="*/ f39 f13 1"/>
              <a:gd name="f48" fmla="*/ f40 f14 1"/>
            </a:gdLst>
            <a:ahLst/>
            <a:cxnLst>
              <a:cxn ang="3cd4">
                <a:pos x="hc" y="t"/>
              </a:cxn>
              <a:cxn ang="0">
                <a:pos x="r" y="vc"/>
              </a:cxn>
              <a:cxn ang="cd4">
                <a:pos x="hc" y="b"/>
              </a:cxn>
              <a:cxn ang="cd2">
                <a:pos x="l" y="vc"/>
              </a:cxn>
              <a:cxn ang="f28">
                <a:pos x="f45" y="f46"/>
              </a:cxn>
              <a:cxn ang="f28">
                <a:pos x="f47" y="f48"/>
              </a:cxn>
            </a:cxnLst>
            <a:rect l="f41" t="f44" r="f42" b="f43"/>
            <a:pathLst>
              <a:path w="106" h="143">
                <a:moveTo>
                  <a:pt x="f5" y="f5"/>
                </a:moveTo>
                <a:cubicBezTo>
                  <a:pt x="f8" y="f9"/>
                  <a:pt x="f10" y="f11"/>
                  <a:pt x="f6" y="f7"/>
                </a:cubicBezTo>
              </a:path>
            </a:pathLst>
          </a:custGeom>
          <a:noFill/>
          <a:ln w="4680" cap="flat">
            <a:solidFill>
              <a:srgbClr val="000000">
                <a:alpha val="20000"/>
              </a:srgbClr>
            </a:solidFill>
            <a:prstDash val="solid"/>
            <a:miter/>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Microsoft YaHei" pitchFamily="2"/>
              <a:cs typeface="Lucida Sans" pitchFamily="2"/>
            </a:endParaRPr>
          </a:p>
        </p:txBody>
      </p:sp>
      <p:sp>
        <p:nvSpPr>
          <p:cNvPr id="7" name="Freeform 10">
            <a:extLst>
              <a:ext uri="{FF2B5EF4-FFF2-40B4-BE49-F238E27FC236}">
                <a16:creationId xmlns:a16="http://schemas.microsoft.com/office/drawing/2014/main" xmlns="" id="{9EF9A9A8-549B-4CDE-98CE-564BF76F0BE5}"/>
              </a:ext>
            </a:extLst>
          </p:cNvPr>
          <p:cNvSpPr>
            <a:spLocks noMove="1" noResize="1"/>
          </p:cNvSpPr>
          <p:nvPr/>
        </p:nvSpPr>
        <p:spPr>
          <a:xfrm>
            <a:off x="-1080" y="-59400"/>
            <a:ext cx="11091960" cy="6923880"/>
          </a:xfrm>
          <a:custGeom>
            <a:avLst/>
            <a:gdLst>
              <a:gd name="f0" fmla="val 10800000"/>
              <a:gd name="f1" fmla="val 5400000"/>
              <a:gd name="f2" fmla="val 180"/>
              <a:gd name="f3" fmla="val w"/>
              <a:gd name="f4" fmla="val h"/>
              <a:gd name="f5" fmla="val 0"/>
              <a:gd name="f6" fmla="val 2330"/>
              <a:gd name="f7" fmla="val 1452"/>
              <a:gd name="f8" fmla="val 2046"/>
              <a:gd name="f9" fmla="val 1153"/>
              <a:gd name="f10" fmla="val 2049"/>
              <a:gd name="f11" fmla="val 821"/>
              <a:gd name="f12" fmla="val 1813"/>
              <a:gd name="f13" fmla="val 601"/>
              <a:gd name="f14" fmla="val 1569"/>
              <a:gd name="f15" fmla="val 375"/>
              <a:gd name="f16" fmla="val 1282"/>
              <a:gd name="f17" fmla="val 179"/>
              <a:gd name="f18" fmla="val 956"/>
              <a:gd name="f19" fmla="val 97"/>
              <a:gd name="f20" fmla="val 572"/>
              <a:gd name="f21" fmla="val 292"/>
              <a:gd name="f22" fmla="val 101"/>
              <a:gd name="f23" fmla="val 366"/>
              <a:gd name="f24" fmla="+- 0 0 0"/>
              <a:gd name="f25" fmla="*/ f3 1 2330"/>
              <a:gd name="f26" fmla="*/ f4 1 1452"/>
              <a:gd name="f27" fmla="val f5"/>
              <a:gd name="f28" fmla="val f6"/>
              <a:gd name="f29" fmla="val f7"/>
              <a:gd name="f30" fmla="*/ f24 f0 1"/>
              <a:gd name="f31" fmla="+- f29 0 f27"/>
              <a:gd name="f32" fmla="+- f28 0 f27"/>
              <a:gd name="f33" fmla="*/ f30 1 f2"/>
              <a:gd name="f34" fmla="*/ f32 1 2330"/>
              <a:gd name="f35" fmla="*/ f31 1 1452"/>
              <a:gd name="f36" fmla="*/ 2046 f32 1"/>
              <a:gd name="f37" fmla="*/ 1452 f31 1"/>
              <a:gd name="f38" fmla="*/ 1813 f32 1"/>
              <a:gd name="f39" fmla="*/ 601 f31 1"/>
              <a:gd name="f40" fmla="*/ 956 f32 1"/>
              <a:gd name="f41" fmla="*/ 97 f31 1"/>
              <a:gd name="f42" fmla="*/ 0 f32 1"/>
              <a:gd name="f43" fmla="*/ 366 f31 1"/>
              <a:gd name="f44" fmla="+- f33 0 f1"/>
              <a:gd name="f45" fmla="*/ f36 1 2330"/>
              <a:gd name="f46" fmla="*/ f37 1 1452"/>
              <a:gd name="f47" fmla="*/ f38 1 2330"/>
              <a:gd name="f48" fmla="*/ f39 1 1452"/>
              <a:gd name="f49" fmla="*/ f40 1 2330"/>
              <a:gd name="f50" fmla="*/ f41 1 1452"/>
              <a:gd name="f51" fmla="*/ f42 1 2330"/>
              <a:gd name="f52" fmla="*/ f43 1 1452"/>
              <a:gd name="f53" fmla="*/ 0 1 f34"/>
              <a:gd name="f54" fmla="*/ f28 1 f34"/>
              <a:gd name="f55" fmla="*/ 0 1 f35"/>
              <a:gd name="f56" fmla="*/ f29 1 f35"/>
              <a:gd name="f57" fmla="*/ f45 1 f34"/>
              <a:gd name="f58" fmla="*/ f46 1 f35"/>
              <a:gd name="f59" fmla="*/ f47 1 f34"/>
              <a:gd name="f60" fmla="*/ f48 1 f35"/>
              <a:gd name="f61" fmla="*/ f49 1 f34"/>
              <a:gd name="f62" fmla="*/ f50 1 f35"/>
              <a:gd name="f63" fmla="*/ f51 1 f34"/>
              <a:gd name="f64" fmla="*/ f52 1 f35"/>
              <a:gd name="f65" fmla="*/ f53 f25 1"/>
              <a:gd name="f66" fmla="*/ f54 f25 1"/>
              <a:gd name="f67" fmla="*/ f56 f26 1"/>
              <a:gd name="f68" fmla="*/ f55 f26 1"/>
              <a:gd name="f69" fmla="*/ f57 f25 1"/>
              <a:gd name="f70" fmla="*/ f58 f26 1"/>
              <a:gd name="f71" fmla="*/ f59 f25 1"/>
              <a:gd name="f72" fmla="*/ f60 f26 1"/>
              <a:gd name="f73" fmla="*/ f61 f25 1"/>
              <a:gd name="f74" fmla="*/ f62 f26 1"/>
              <a:gd name="f75" fmla="*/ f63 f25 1"/>
              <a:gd name="f76" fmla="*/ f64 f26 1"/>
            </a:gdLst>
            <a:ahLst/>
            <a:cxnLst>
              <a:cxn ang="3cd4">
                <a:pos x="hc" y="t"/>
              </a:cxn>
              <a:cxn ang="0">
                <a:pos x="r" y="vc"/>
              </a:cxn>
              <a:cxn ang="cd4">
                <a:pos x="hc" y="b"/>
              </a:cxn>
              <a:cxn ang="cd2">
                <a:pos x="l" y="vc"/>
              </a:cxn>
              <a:cxn ang="f44">
                <a:pos x="f69" y="f70"/>
              </a:cxn>
              <a:cxn ang="f44">
                <a:pos x="f71" y="f72"/>
              </a:cxn>
              <a:cxn ang="f44">
                <a:pos x="f73" y="f74"/>
              </a:cxn>
              <a:cxn ang="f44">
                <a:pos x="f75" y="f76"/>
              </a:cxn>
            </a:cxnLst>
            <a:rect l="f65" t="f68" r="f66" b="f67"/>
            <a:pathLst>
              <a:path w="2330" h="1452">
                <a:moveTo>
                  <a:pt x="f8" y="f7"/>
                </a:moveTo>
                <a:cubicBezTo>
                  <a:pt x="f6" y="f9"/>
                  <a:pt x="f10" y="f11"/>
                  <a:pt x="f12" y="f13"/>
                </a:cubicBezTo>
                <a:cubicBezTo>
                  <a:pt x="f14" y="f15"/>
                  <a:pt x="f16" y="f17"/>
                  <a:pt x="f18" y="f19"/>
                </a:cubicBezTo>
                <a:cubicBezTo>
                  <a:pt x="f20" y="f5"/>
                  <a:pt x="f21" y="f22"/>
                  <a:pt x="f5" y="f23"/>
                </a:cubicBezTo>
              </a:path>
            </a:pathLst>
          </a:custGeom>
          <a:noFill/>
          <a:ln w="9360" cap="flat">
            <a:solidFill>
              <a:srgbClr val="000000">
                <a:alpha val="20000"/>
              </a:srgbClr>
            </a:solidFill>
            <a:prstDash val="solid"/>
            <a:miter/>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Microsoft YaHei" pitchFamily="2"/>
              <a:cs typeface="Lucida Sans" pitchFamily="2"/>
            </a:endParaRPr>
          </a:p>
        </p:txBody>
      </p:sp>
      <p:sp>
        <p:nvSpPr>
          <p:cNvPr id="8" name="Freeform 12">
            <a:extLst>
              <a:ext uri="{FF2B5EF4-FFF2-40B4-BE49-F238E27FC236}">
                <a16:creationId xmlns:a16="http://schemas.microsoft.com/office/drawing/2014/main" xmlns="" id="{0F2C1278-3A88-4068-9CB6-A67F84A0485C}"/>
              </a:ext>
            </a:extLst>
          </p:cNvPr>
          <p:cNvSpPr>
            <a:spLocks noMove="1" noResize="1"/>
          </p:cNvSpPr>
          <p:nvPr/>
        </p:nvSpPr>
        <p:spPr>
          <a:xfrm>
            <a:off x="-1080" y="-1800"/>
            <a:ext cx="1057320" cy="614520"/>
          </a:xfrm>
          <a:custGeom>
            <a:avLst/>
            <a:gdLst>
              <a:gd name="f0" fmla="val 10800000"/>
              <a:gd name="f1" fmla="val 5400000"/>
              <a:gd name="f2" fmla="val 180"/>
              <a:gd name="f3" fmla="val w"/>
              <a:gd name="f4" fmla="val h"/>
              <a:gd name="f5" fmla="val 0"/>
              <a:gd name="f6" fmla="val 222"/>
              <a:gd name="f7" fmla="val 129"/>
              <a:gd name="f8" fmla="val 152"/>
              <a:gd name="f9" fmla="val 35"/>
              <a:gd name="f10" fmla="val 76"/>
              <a:gd name="f11" fmla="val 78"/>
              <a:gd name="f12" fmla="+- 0 0 0"/>
              <a:gd name="f13" fmla="*/ f3 1 222"/>
              <a:gd name="f14" fmla="*/ f4 1 129"/>
              <a:gd name="f15" fmla="val f5"/>
              <a:gd name="f16" fmla="val f6"/>
              <a:gd name="f17" fmla="val f7"/>
              <a:gd name="f18" fmla="*/ f12 f0 1"/>
              <a:gd name="f19" fmla="+- f17 0 f15"/>
              <a:gd name="f20" fmla="+- f16 0 f15"/>
              <a:gd name="f21" fmla="*/ f18 1 f2"/>
              <a:gd name="f22" fmla="*/ f20 1 222"/>
              <a:gd name="f23" fmla="*/ f19 1 129"/>
              <a:gd name="f24" fmla="*/ 222 f20 1"/>
              <a:gd name="f25" fmla="*/ 0 f19 1"/>
              <a:gd name="f26" fmla="*/ 0 f20 1"/>
              <a:gd name="f27" fmla="*/ 129 f19 1"/>
              <a:gd name="f28" fmla="+- f21 0 f1"/>
              <a:gd name="f29" fmla="*/ f24 1 222"/>
              <a:gd name="f30" fmla="*/ f25 1 129"/>
              <a:gd name="f31" fmla="*/ f26 1 222"/>
              <a:gd name="f32" fmla="*/ f27 1 129"/>
              <a:gd name="f33" fmla="*/ 0 1 f22"/>
              <a:gd name="f34" fmla="*/ f16 1 f22"/>
              <a:gd name="f35" fmla="*/ 0 1 f23"/>
              <a:gd name="f36" fmla="*/ f17 1 f23"/>
              <a:gd name="f37" fmla="*/ f29 1 f22"/>
              <a:gd name="f38" fmla="*/ f30 1 f23"/>
              <a:gd name="f39" fmla="*/ f31 1 f22"/>
              <a:gd name="f40" fmla="*/ f32 1 f23"/>
              <a:gd name="f41" fmla="*/ f33 f13 1"/>
              <a:gd name="f42" fmla="*/ f34 f13 1"/>
              <a:gd name="f43" fmla="*/ f36 f14 1"/>
              <a:gd name="f44" fmla="*/ f35 f14 1"/>
              <a:gd name="f45" fmla="*/ f37 f13 1"/>
              <a:gd name="f46" fmla="*/ f38 f14 1"/>
              <a:gd name="f47" fmla="*/ f39 f13 1"/>
              <a:gd name="f48" fmla="*/ f40 f14 1"/>
            </a:gdLst>
            <a:ahLst/>
            <a:cxnLst>
              <a:cxn ang="3cd4">
                <a:pos x="hc" y="t"/>
              </a:cxn>
              <a:cxn ang="0">
                <a:pos x="r" y="vc"/>
              </a:cxn>
              <a:cxn ang="cd4">
                <a:pos x="hc" y="b"/>
              </a:cxn>
              <a:cxn ang="cd2">
                <a:pos x="l" y="vc"/>
              </a:cxn>
              <a:cxn ang="f28">
                <a:pos x="f45" y="f46"/>
              </a:cxn>
              <a:cxn ang="f28">
                <a:pos x="f47" y="f48"/>
              </a:cxn>
            </a:cxnLst>
            <a:rect l="f41" t="f44" r="f42" b="f43"/>
            <a:pathLst>
              <a:path w="222" h="129">
                <a:moveTo>
                  <a:pt x="f6" y="f5"/>
                </a:moveTo>
                <a:cubicBezTo>
                  <a:pt x="f8" y="f9"/>
                  <a:pt x="f10" y="f11"/>
                  <a:pt x="f5" y="f7"/>
                </a:cubicBezTo>
              </a:path>
            </a:pathLst>
          </a:custGeom>
          <a:noFill/>
          <a:ln w="9360" cap="flat">
            <a:solidFill>
              <a:srgbClr val="000000">
                <a:alpha val="20000"/>
              </a:srgbClr>
            </a:solidFill>
            <a:prstDash val="solid"/>
            <a:miter/>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Microsoft YaHei" pitchFamily="2"/>
              <a:cs typeface="Lucida Sans" pitchFamily="2"/>
            </a:endParaRPr>
          </a:p>
        </p:txBody>
      </p:sp>
      <p:sp>
        <p:nvSpPr>
          <p:cNvPr id="9" name="Freeform 14">
            <a:extLst>
              <a:ext uri="{FF2B5EF4-FFF2-40B4-BE49-F238E27FC236}">
                <a16:creationId xmlns:a16="http://schemas.microsoft.com/office/drawing/2014/main" xmlns="" id="{043C03F6-4590-4825-A13F-558107482F5D}"/>
              </a:ext>
            </a:extLst>
          </p:cNvPr>
          <p:cNvSpPr>
            <a:spLocks noMove="1" noResize="1"/>
          </p:cNvSpPr>
          <p:nvPr/>
        </p:nvSpPr>
        <p:spPr>
          <a:xfrm>
            <a:off x="3600" y="-6840"/>
            <a:ext cx="595440" cy="352800"/>
          </a:xfrm>
          <a:custGeom>
            <a:avLst/>
            <a:gdLst>
              <a:gd name="f0" fmla="val 10800000"/>
              <a:gd name="f1" fmla="val 5400000"/>
              <a:gd name="f2" fmla="val 180"/>
              <a:gd name="f3" fmla="val w"/>
              <a:gd name="f4" fmla="val h"/>
              <a:gd name="f5" fmla="val 0"/>
              <a:gd name="f6" fmla="val 125"/>
              <a:gd name="f7" fmla="val 74"/>
              <a:gd name="f8" fmla="val 85"/>
              <a:gd name="f9" fmla="val 22"/>
              <a:gd name="f10" fmla="val 43"/>
              <a:gd name="f11" fmla="val 47"/>
              <a:gd name="f12" fmla="+- 0 0 0"/>
              <a:gd name="f13" fmla="*/ f3 1 125"/>
              <a:gd name="f14" fmla="*/ f4 1 74"/>
              <a:gd name="f15" fmla="val f5"/>
              <a:gd name="f16" fmla="val f6"/>
              <a:gd name="f17" fmla="val f7"/>
              <a:gd name="f18" fmla="*/ f12 f0 1"/>
              <a:gd name="f19" fmla="+- f17 0 f15"/>
              <a:gd name="f20" fmla="+- f16 0 f15"/>
              <a:gd name="f21" fmla="*/ f18 1 f2"/>
              <a:gd name="f22" fmla="*/ f20 1 125"/>
              <a:gd name="f23" fmla="*/ f19 1 74"/>
              <a:gd name="f24" fmla="*/ 125 f20 1"/>
              <a:gd name="f25" fmla="*/ 0 f19 1"/>
              <a:gd name="f26" fmla="*/ 0 f20 1"/>
              <a:gd name="f27" fmla="*/ 74 f19 1"/>
              <a:gd name="f28" fmla="+- f21 0 f1"/>
              <a:gd name="f29" fmla="*/ f24 1 125"/>
              <a:gd name="f30" fmla="*/ f25 1 74"/>
              <a:gd name="f31" fmla="*/ f26 1 125"/>
              <a:gd name="f32" fmla="*/ f27 1 74"/>
              <a:gd name="f33" fmla="*/ 0 1 f22"/>
              <a:gd name="f34" fmla="*/ f16 1 f22"/>
              <a:gd name="f35" fmla="*/ 0 1 f23"/>
              <a:gd name="f36" fmla="*/ f17 1 f23"/>
              <a:gd name="f37" fmla="*/ f29 1 f22"/>
              <a:gd name="f38" fmla="*/ f30 1 f23"/>
              <a:gd name="f39" fmla="*/ f31 1 f22"/>
              <a:gd name="f40" fmla="*/ f32 1 f23"/>
              <a:gd name="f41" fmla="*/ f33 f13 1"/>
              <a:gd name="f42" fmla="*/ f34 f13 1"/>
              <a:gd name="f43" fmla="*/ f36 f14 1"/>
              <a:gd name="f44" fmla="*/ f35 f14 1"/>
              <a:gd name="f45" fmla="*/ f37 f13 1"/>
              <a:gd name="f46" fmla="*/ f38 f14 1"/>
              <a:gd name="f47" fmla="*/ f39 f13 1"/>
              <a:gd name="f48" fmla="*/ f40 f14 1"/>
            </a:gdLst>
            <a:ahLst/>
            <a:cxnLst>
              <a:cxn ang="3cd4">
                <a:pos x="hc" y="t"/>
              </a:cxn>
              <a:cxn ang="0">
                <a:pos x="r" y="vc"/>
              </a:cxn>
              <a:cxn ang="cd4">
                <a:pos x="hc" y="b"/>
              </a:cxn>
              <a:cxn ang="cd2">
                <a:pos x="l" y="vc"/>
              </a:cxn>
              <a:cxn ang="f28">
                <a:pos x="f45" y="f46"/>
              </a:cxn>
              <a:cxn ang="f28">
                <a:pos x="f47" y="f48"/>
              </a:cxn>
            </a:cxnLst>
            <a:rect l="f41" t="f44" r="f42" b="f43"/>
            <a:pathLst>
              <a:path w="125" h="74">
                <a:moveTo>
                  <a:pt x="f6" y="f5"/>
                </a:moveTo>
                <a:cubicBezTo>
                  <a:pt x="f8" y="f9"/>
                  <a:pt x="f10" y="f11"/>
                  <a:pt x="f5" y="f7"/>
                </a:cubicBezTo>
              </a:path>
            </a:pathLst>
          </a:custGeom>
          <a:noFill/>
          <a:ln w="9360" cap="flat">
            <a:solidFill>
              <a:srgbClr val="000000">
                <a:alpha val="20000"/>
              </a:srgbClr>
            </a:solidFill>
            <a:custDash>
              <a:ds d="303846" sp="303846"/>
            </a:custDash>
            <a:miter/>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Microsoft YaHei" pitchFamily="2"/>
              <a:cs typeface="Lucida Sans" pitchFamily="2"/>
            </a:endParaRPr>
          </a:p>
        </p:txBody>
      </p:sp>
      <p:sp>
        <p:nvSpPr>
          <p:cNvPr id="10" name="Freeform 16">
            <a:extLst>
              <a:ext uri="{FF2B5EF4-FFF2-40B4-BE49-F238E27FC236}">
                <a16:creationId xmlns:a16="http://schemas.microsoft.com/office/drawing/2014/main" xmlns="" id="{EFB0CF04-F228-49F2-B507-50A29A599EFC}"/>
              </a:ext>
            </a:extLst>
          </p:cNvPr>
          <p:cNvSpPr>
            <a:spLocks noMove="1" noResize="1"/>
          </p:cNvSpPr>
          <p:nvPr/>
        </p:nvSpPr>
        <p:spPr>
          <a:xfrm>
            <a:off x="-1080" y="-1800"/>
            <a:ext cx="357120" cy="213840"/>
          </a:xfrm>
          <a:custGeom>
            <a:avLst/>
            <a:gdLst>
              <a:gd name="f0" fmla="val 10800000"/>
              <a:gd name="f1" fmla="val 5400000"/>
              <a:gd name="f2" fmla="val 180"/>
              <a:gd name="f3" fmla="val w"/>
              <a:gd name="f4" fmla="val h"/>
              <a:gd name="f5" fmla="val 0"/>
              <a:gd name="f6" fmla="val 75"/>
              <a:gd name="f7" fmla="val 45"/>
              <a:gd name="f8" fmla="val 50"/>
              <a:gd name="f9" fmla="val 14"/>
              <a:gd name="f10" fmla="val 25"/>
              <a:gd name="f11" fmla="val 29"/>
              <a:gd name="f12" fmla="+- 0 0 0"/>
              <a:gd name="f13" fmla="*/ f3 1 75"/>
              <a:gd name="f14" fmla="*/ f4 1 45"/>
              <a:gd name="f15" fmla="val f5"/>
              <a:gd name="f16" fmla="val f6"/>
              <a:gd name="f17" fmla="val f7"/>
              <a:gd name="f18" fmla="*/ f12 f0 1"/>
              <a:gd name="f19" fmla="+- f17 0 f15"/>
              <a:gd name="f20" fmla="+- f16 0 f15"/>
              <a:gd name="f21" fmla="*/ f18 1 f2"/>
              <a:gd name="f22" fmla="*/ f20 1 75"/>
              <a:gd name="f23" fmla="*/ f19 1 45"/>
              <a:gd name="f24" fmla="*/ 75 f20 1"/>
              <a:gd name="f25" fmla="*/ 0 f19 1"/>
              <a:gd name="f26" fmla="*/ 0 f20 1"/>
              <a:gd name="f27" fmla="*/ 45 f19 1"/>
              <a:gd name="f28" fmla="+- f21 0 f1"/>
              <a:gd name="f29" fmla="*/ f24 1 75"/>
              <a:gd name="f30" fmla="*/ f25 1 45"/>
              <a:gd name="f31" fmla="*/ f26 1 75"/>
              <a:gd name="f32" fmla="*/ f27 1 45"/>
              <a:gd name="f33" fmla="*/ 0 1 f22"/>
              <a:gd name="f34" fmla="*/ f16 1 f22"/>
              <a:gd name="f35" fmla="*/ 0 1 f23"/>
              <a:gd name="f36" fmla="*/ f17 1 f23"/>
              <a:gd name="f37" fmla="*/ f29 1 f22"/>
              <a:gd name="f38" fmla="*/ f30 1 f23"/>
              <a:gd name="f39" fmla="*/ f31 1 f22"/>
              <a:gd name="f40" fmla="*/ f32 1 f23"/>
              <a:gd name="f41" fmla="*/ f33 f13 1"/>
              <a:gd name="f42" fmla="*/ f34 f13 1"/>
              <a:gd name="f43" fmla="*/ f36 f14 1"/>
              <a:gd name="f44" fmla="*/ f35 f14 1"/>
              <a:gd name="f45" fmla="*/ f37 f13 1"/>
              <a:gd name="f46" fmla="*/ f38 f14 1"/>
              <a:gd name="f47" fmla="*/ f39 f13 1"/>
              <a:gd name="f48" fmla="*/ f40 f14 1"/>
            </a:gdLst>
            <a:ahLst/>
            <a:cxnLst>
              <a:cxn ang="3cd4">
                <a:pos x="hc" y="t"/>
              </a:cxn>
              <a:cxn ang="0">
                <a:pos x="r" y="vc"/>
              </a:cxn>
              <a:cxn ang="cd4">
                <a:pos x="hc" y="b"/>
              </a:cxn>
              <a:cxn ang="cd2">
                <a:pos x="l" y="vc"/>
              </a:cxn>
              <a:cxn ang="f28">
                <a:pos x="f45" y="f46"/>
              </a:cxn>
              <a:cxn ang="f28">
                <a:pos x="f47" y="f48"/>
              </a:cxn>
            </a:cxnLst>
            <a:rect l="f41" t="f44" r="f42" b="f43"/>
            <a:pathLst>
              <a:path w="75" h="45">
                <a:moveTo>
                  <a:pt x="f6" y="f5"/>
                </a:moveTo>
                <a:cubicBezTo>
                  <a:pt x="f8" y="f9"/>
                  <a:pt x="f10" y="f11"/>
                  <a:pt x="f5" y="f7"/>
                </a:cubicBezTo>
              </a:path>
            </a:pathLst>
          </a:custGeom>
          <a:noFill/>
          <a:ln w="12600" cap="flat">
            <a:solidFill>
              <a:srgbClr val="000000">
                <a:alpha val="20000"/>
              </a:srgbClr>
            </a:solidFill>
            <a:custDash>
              <a:ds d="302857" sp="302857"/>
              <a:ds d="100000" sp="302857"/>
            </a:custDash>
            <a:miter/>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Microsoft YaHei" pitchFamily="2"/>
              <a:cs typeface="Lucida Sans" pitchFamily="2"/>
            </a:endParaRPr>
          </a:p>
        </p:txBody>
      </p:sp>
      <p:sp>
        <p:nvSpPr>
          <p:cNvPr id="11" name="Freeform 11">
            <a:extLst>
              <a:ext uri="{FF2B5EF4-FFF2-40B4-BE49-F238E27FC236}">
                <a16:creationId xmlns:a16="http://schemas.microsoft.com/office/drawing/2014/main" xmlns="" id="{4FAB759D-E453-4AF2-9EB4-CACF606188C3}"/>
              </a:ext>
            </a:extLst>
          </p:cNvPr>
          <p:cNvSpPr>
            <a:spLocks noMove="1" noResize="1"/>
          </p:cNvSpPr>
          <p:nvPr/>
        </p:nvSpPr>
        <p:spPr>
          <a:xfrm>
            <a:off x="5426640" y="-1800"/>
            <a:ext cx="5788080" cy="6847200"/>
          </a:xfrm>
          <a:custGeom>
            <a:avLst/>
            <a:gdLst>
              <a:gd name="f0" fmla="val 10800000"/>
              <a:gd name="f1" fmla="val 5400000"/>
              <a:gd name="f2" fmla="val 180"/>
              <a:gd name="f3" fmla="val w"/>
              <a:gd name="f4" fmla="val h"/>
              <a:gd name="f5" fmla="val 0"/>
              <a:gd name="f6" fmla="val 1216"/>
              <a:gd name="f7" fmla="val 1436"/>
              <a:gd name="f8" fmla="val 1094"/>
              <a:gd name="f9" fmla="val 1114"/>
              <a:gd name="f10" fmla="val 904"/>
              <a:gd name="f11" fmla="val 770"/>
              <a:gd name="f12" fmla="val 709"/>
              <a:gd name="f13" fmla="val 551"/>
              <a:gd name="f14" fmla="val 509"/>
              <a:gd name="f15" fmla="val 327"/>
              <a:gd name="f16" fmla="val 274"/>
              <a:gd name="f17" fmla="val 127"/>
              <a:gd name="f18" fmla="+- 0 0 0"/>
              <a:gd name="f19" fmla="*/ f3 1 1216"/>
              <a:gd name="f20" fmla="*/ f4 1 1436"/>
              <a:gd name="f21" fmla="val f5"/>
              <a:gd name="f22" fmla="val f6"/>
              <a:gd name="f23" fmla="val f7"/>
              <a:gd name="f24" fmla="*/ f18 f0 1"/>
              <a:gd name="f25" fmla="+- f23 0 f21"/>
              <a:gd name="f26" fmla="+- f22 0 f21"/>
              <a:gd name="f27" fmla="*/ f24 1 f2"/>
              <a:gd name="f28" fmla="*/ f26 1 1216"/>
              <a:gd name="f29" fmla="*/ f25 1 1436"/>
              <a:gd name="f30" fmla="*/ 1094 f26 1"/>
              <a:gd name="f31" fmla="*/ 1436 f25 1"/>
              <a:gd name="f32" fmla="*/ 709 f26 1"/>
              <a:gd name="f33" fmla="*/ 551 f25 1"/>
              <a:gd name="f34" fmla="*/ 0 f26 1"/>
              <a:gd name="f35" fmla="*/ 0 f25 1"/>
              <a:gd name="f36" fmla="+- f27 0 f1"/>
              <a:gd name="f37" fmla="*/ f30 1 1216"/>
              <a:gd name="f38" fmla="*/ f31 1 1436"/>
              <a:gd name="f39" fmla="*/ f32 1 1216"/>
              <a:gd name="f40" fmla="*/ f33 1 1436"/>
              <a:gd name="f41" fmla="*/ f34 1 1216"/>
              <a:gd name="f42" fmla="*/ f35 1 1436"/>
              <a:gd name="f43" fmla="*/ 0 1 f28"/>
              <a:gd name="f44" fmla="*/ f22 1 f28"/>
              <a:gd name="f45" fmla="*/ 0 1 f29"/>
              <a:gd name="f46" fmla="*/ f23 1 f29"/>
              <a:gd name="f47" fmla="*/ f37 1 f28"/>
              <a:gd name="f48" fmla="*/ f38 1 f29"/>
              <a:gd name="f49" fmla="*/ f39 1 f28"/>
              <a:gd name="f50" fmla="*/ f40 1 f29"/>
              <a:gd name="f51" fmla="*/ f41 1 f28"/>
              <a:gd name="f52" fmla="*/ f42 1 f29"/>
              <a:gd name="f53" fmla="*/ f43 f19 1"/>
              <a:gd name="f54" fmla="*/ f44 f19 1"/>
              <a:gd name="f55" fmla="*/ f46 f20 1"/>
              <a:gd name="f56" fmla="*/ f45 f20 1"/>
              <a:gd name="f57" fmla="*/ f47 f19 1"/>
              <a:gd name="f58" fmla="*/ f48 f20 1"/>
              <a:gd name="f59" fmla="*/ f49 f19 1"/>
              <a:gd name="f60" fmla="*/ f50 f20 1"/>
              <a:gd name="f61" fmla="*/ f51 f19 1"/>
              <a:gd name="f62" fmla="*/ f52 f20 1"/>
            </a:gdLst>
            <a:ahLst/>
            <a:cxnLst>
              <a:cxn ang="3cd4">
                <a:pos x="hc" y="t"/>
              </a:cxn>
              <a:cxn ang="0">
                <a:pos x="r" y="vc"/>
              </a:cxn>
              <a:cxn ang="cd4">
                <a:pos x="hc" y="b"/>
              </a:cxn>
              <a:cxn ang="cd2">
                <a:pos x="l" y="vc"/>
              </a:cxn>
              <a:cxn ang="f36">
                <a:pos x="f57" y="f58"/>
              </a:cxn>
              <a:cxn ang="f36">
                <a:pos x="f59" y="f60"/>
              </a:cxn>
              <a:cxn ang="f36">
                <a:pos x="f61" y="f62"/>
              </a:cxn>
            </a:cxnLst>
            <a:rect l="f53" t="f56" r="f54" b="f55"/>
            <a:pathLst>
              <a:path w="1216" h="1436">
                <a:moveTo>
                  <a:pt x="f8" y="f7"/>
                </a:moveTo>
                <a:cubicBezTo>
                  <a:pt x="f6" y="f9"/>
                  <a:pt x="f10" y="f11"/>
                  <a:pt x="f12" y="f13"/>
                </a:cubicBezTo>
                <a:cubicBezTo>
                  <a:pt x="f14" y="f15"/>
                  <a:pt x="f16" y="f17"/>
                  <a:pt x="f5" y="f5"/>
                </a:cubicBezTo>
              </a:path>
            </a:pathLst>
          </a:custGeom>
          <a:noFill/>
          <a:ln w="9360" cap="flat">
            <a:solidFill>
              <a:srgbClr val="000000">
                <a:alpha val="20000"/>
              </a:srgbClr>
            </a:solidFill>
            <a:prstDash val="solid"/>
            <a:miter/>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Microsoft YaHei" pitchFamily="2"/>
              <a:cs typeface="Lucida Sans" pitchFamily="2"/>
            </a:endParaRPr>
          </a:p>
        </p:txBody>
      </p:sp>
      <p:sp>
        <p:nvSpPr>
          <p:cNvPr id="12" name="Freeform 21">
            <a:extLst>
              <a:ext uri="{FF2B5EF4-FFF2-40B4-BE49-F238E27FC236}">
                <a16:creationId xmlns:a16="http://schemas.microsoft.com/office/drawing/2014/main" xmlns="" id="{1B170704-77C0-42E6-B292-C15D1490EC66}"/>
              </a:ext>
            </a:extLst>
          </p:cNvPr>
          <p:cNvSpPr>
            <a:spLocks noMove="1" noResize="1"/>
          </p:cNvSpPr>
          <p:nvPr/>
        </p:nvSpPr>
        <p:spPr>
          <a:xfrm>
            <a:off x="9235080" y="2880"/>
            <a:ext cx="2951279" cy="2555280"/>
          </a:xfrm>
          <a:custGeom>
            <a:avLst/>
            <a:gdLst>
              <a:gd name="f0" fmla="val 10800000"/>
              <a:gd name="f1" fmla="val 5400000"/>
              <a:gd name="f2" fmla="val 180"/>
              <a:gd name="f3" fmla="val w"/>
              <a:gd name="f4" fmla="val h"/>
              <a:gd name="f5" fmla="val 0"/>
              <a:gd name="f6" fmla="val 620"/>
              <a:gd name="f7" fmla="val 536"/>
              <a:gd name="f8" fmla="val 404"/>
              <a:gd name="f9" fmla="val 314"/>
              <a:gd name="f10" fmla="val 196"/>
              <a:gd name="f11" fmla="val 138"/>
              <a:gd name="f12" fmla="+- 0 0 0"/>
              <a:gd name="f13" fmla="*/ f3 1 620"/>
              <a:gd name="f14" fmla="*/ f4 1 536"/>
              <a:gd name="f15" fmla="val f5"/>
              <a:gd name="f16" fmla="val f6"/>
              <a:gd name="f17" fmla="val f7"/>
              <a:gd name="f18" fmla="*/ f12 f0 1"/>
              <a:gd name="f19" fmla="+- f17 0 f15"/>
              <a:gd name="f20" fmla="+- f16 0 f15"/>
              <a:gd name="f21" fmla="*/ f18 1 f2"/>
              <a:gd name="f22" fmla="*/ f20 1 620"/>
              <a:gd name="f23" fmla="*/ f19 1 536"/>
              <a:gd name="f24" fmla="*/ 620 f20 1"/>
              <a:gd name="f25" fmla="*/ 536 f19 1"/>
              <a:gd name="f26" fmla="*/ 0 f20 1"/>
              <a:gd name="f27" fmla="*/ 0 f19 1"/>
              <a:gd name="f28" fmla="+- f21 0 f1"/>
              <a:gd name="f29" fmla="*/ f24 1 620"/>
              <a:gd name="f30" fmla="*/ f25 1 536"/>
              <a:gd name="f31" fmla="*/ f26 1 620"/>
              <a:gd name="f32" fmla="*/ f27 1 536"/>
              <a:gd name="f33" fmla="*/ 0 1 f22"/>
              <a:gd name="f34" fmla="*/ f16 1 f22"/>
              <a:gd name="f35" fmla="*/ 0 1 f23"/>
              <a:gd name="f36" fmla="*/ f17 1 f23"/>
              <a:gd name="f37" fmla="*/ f29 1 f22"/>
              <a:gd name="f38" fmla="*/ f30 1 f23"/>
              <a:gd name="f39" fmla="*/ f31 1 f22"/>
              <a:gd name="f40" fmla="*/ f32 1 f23"/>
              <a:gd name="f41" fmla="*/ f33 f13 1"/>
              <a:gd name="f42" fmla="*/ f34 f13 1"/>
              <a:gd name="f43" fmla="*/ f36 f14 1"/>
              <a:gd name="f44" fmla="*/ f35 f14 1"/>
              <a:gd name="f45" fmla="*/ f37 f13 1"/>
              <a:gd name="f46" fmla="*/ f38 f14 1"/>
              <a:gd name="f47" fmla="*/ f39 f13 1"/>
              <a:gd name="f48" fmla="*/ f40 f14 1"/>
            </a:gdLst>
            <a:ahLst/>
            <a:cxnLst>
              <a:cxn ang="3cd4">
                <a:pos x="hc" y="t"/>
              </a:cxn>
              <a:cxn ang="0">
                <a:pos x="r" y="vc"/>
              </a:cxn>
              <a:cxn ang="cd4">
                <a:pos x="hc" y="b"/>
              </a:cxn>
              <a:cxn ang="cd2">
                <a:pos x="l" y="vc"/>
              </a:cxn>
              <a:cxn ang="f28">
                <a:pos x="f45" y="f46"/>
              </a:cxn>
              <a:cxn ang="f28">
                <a:pos x="f47" y="f48"/>
              </a:cxn>
            </a:cxnLst>
            <a:rect l="f41" t="f44" r="f42" b="f43"/>
            <a:pathLst>
              <a:path w="620" h="536">
                <a:moveTo>
                  <a:pt x="f6" y="f7"/>
                </a:moveTo>
                <a:cubicBezTo>
                  <a:pt x="f8" y="f9"/>
                  <a:pt x="f10" y="f11"/>
                  <a:pt x="f5" y="f5"/>
                </a:cubicBezTo>
              </a:path>
            </a:pathLst>
          </a:custGeom>
          <a:noFill/>
          <a:ln w="9360" cap="flat">
            <a:solidFill>
              <a:srgbClr val="000000">
                <a:alpha val="20000"/>
              </a:srgbClr>
            </a:solidFill>
            <a:prstDash val="solid"/>
            <a:miter/>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Microsoft YaHei" pitchFamily="2"/>
              <a:cs typeface="Lucida Sans" pitchFamily="2"/>
            </a:endParaRPr>
          </a:p>
        </p:txBody>
      </p:sp>
      <p:sp>
        <p:nvSpPr>
          <p:cNvPr id="13" name="Título 1">
            <a:extLst>
              <a:ext uri="{FF2B5EF4-FFF2-40B4-BE49-F238E27FC236}">
                <a16:creationId xmlns:a16="http://schemas.microsoft.com/office/drawing/2014/main" xmlns="" id="{64E86930-EAD3-4A5F-A12C-63BED0B202A2}"/>
              </a:ext>
            </a:extLst>
          </p:cNvPr>
          <p:cNvSpPr txBox="1">
            <a:spLocks noGrp="1"/>
          </p:cNvSpPr>
          <p:nvPr>
            <p:ph type="ctrTitle"/>
          </p:nvPr>
        </p:nvSpPr>
        <p:spPr>
          <a:xfrm>
            <a:off x="8842320" y="1481399"/>
            <a:ext cx="2926079" cy="2468880"/>
          </a:xfrm>
        </p:spPr>
        <p:txBody>
          <a:bodyPr anchorCtr="0"/>
          <a:lstStyle/>
          <a:p>
            <a:pPr lvl="0" algn="l"/>
            <a:r>
              <a:rPr lang="es-ES" sz="4000"/>
              <a:t>Estados de los procesos</a:t>
            </a:r>
          </a:p>
        </p:txBody>
      </p:sp>
      <p:sp>
        <p:nvSpPr>
          <p:cNvPr id="14" name="Subtítulo 2">
            <a:extLst>
              <a:ext uri="{FF2B5EF4-FFF2-40B4-BE49-F238E27FC236}">
                <a16:creationId xmlns:a16="http://schemas.microsoft.com/office/drawing/2014/main" xmlns="" id="{A9EF5F8D-2794-4C6B-99D8-637626793892}"/>
              </a:ext>
            </a:extLst>
          </p:cNvPr>
          <p:cNvSpPr txBox="1">
            <a:spLocks noGrp="1"/>
          </p:cNvSpPr>
          <p:nvPr>
            <p:ph type="subTitle" idx="1"/>
          </p:nvPr>
        </p:nvSpPr>
        <p:spPr>
          <a:xfrm>
            <a:off x="8842320" y="4078080"/>
            <a:ext cx="2926079" cy="1307519"/>
          </a:xfrm>
        </p:spPr>
        <p:txBody>
          <a:bodyPr anchorCtr="0"/>
          <a:lstStyle/>
          <a:p>
            <a:pPr lvl="0" algn="l"/>
            <a:r>
              <a:rPr lang="es-ES" sz="2000"/>
              <a:t>   </a:t>
            </a:r>
          </a:p>
        </p:txBody>
      </p:sp>
      <p:sp>
        <p:nvSpPr>
          <p:cNvPr id="15" name="Freeform 22">
            <a:extLst>
              <a:ext uri="{FF2B5EF4-FFF2-40B4-BE49-F238E27FC236}">
                <a16:creationId xmlns:a16="http://schemas.microsoft.com/office/drawing/2014/main" xmlns="" id="{7BF19EDE-9919-4E81-AF30-66B2E56365DC}"/>
              </a:ext>
            </a:extLst>
          </p:cNvPr>
          <p:cNvSpPr>
            <a:spLocks noMove="1" noResize="1"/>
          </p:cNvSpPr>
          <p:nvPr/>
        </p:nvSpPr>
        <p:spPr>
          <a:xfrm>
            <a:off x="10020960" y="-1800"/>
            <a:ext cx="2165400" cy="1358280"/>
          </a:xfrm>
          <a:custGeom>
            <a:avLst/>
            <a:gdLst>
              <a:gd name="f0" fmla="val 10800000"/>
              <a:gd name="f1" fmla="val 5400000"/>
              <a:gd name="f2" fmla="val 180"/>
              <a:gd name="f3" fmla="val w"/>
              <a:gd name="f4" fmla="val h"/>
              <a:gd name="f5" fmla="val 0"/>
              <a:gd name="f6" fmla="val 455"/>
              <a:gd name="f7" fmla="val 285"/>
              <a:gd name="f8" fmla="val 153"/>
              <a:gd name="f9" fmla="val 85"/>
              <a:gd name="f10" fmla="val 308"/>
              <a:gd name="f11" fmla="+- 0 0 0"/>
              <a:gd name="f12" fmla="*/ f3 1 455"/>
              <a:gd name="f13" fmla="*/ f4 1 285"/>
              <a:gd name="f14" fmla="val f5"/>
              <a:gd name="f15" fmla="val f6"/>
              <a:gd name="f16" fmla="val f7"/>
              <a:gd name="f17" fmla="*/ f11 f0 1"/>
              <a:gd name="f18" fmla="+- f16 0 f14"/>
              <a:gd name="f19" fmla="+- f15 0 f14"/>
              <a:gd name="f20" fmla="*/ f17 1 f2"/>
              <a:gd name="f21" fmla="*/ f19 1 455"/>
              <a:gd name="f22" fmla="*/ f18 1 285"/>
              <a:gd name="f23" fmla="*/ 0 f19 1"/>
              <a:gd name="f24" fmla="*/ 0 f18 1"/>
              <a:gd name="f25" fmla="*/ 455 f19 1"/>
              <a:gd name="f26" fmla="*/ 285 f18 1"/>
              <a:gd name="f27" fmla="+- f20 0 f1"/>
              <a:gd name="f28" fmla="*/ f23 1 455"/>
              <a:gd name="f29" fmla="*/ f24 1 285"/>
              <a:gd name="f30" fmla="*/ f25 1 455"/>
              <a:gd name="f31" fmla="*/ f26 1 285"/>
              <a:gd name="f32" fmla="*/ 0 1 f21"/>
              <a:gd name="f33" fmla="*/ f15 1 f21"/>
              <a:gd name="f34" fmla="*/ 0 1 f22"/>
              <a:gd name="f35" fmla="*/ f16 1 f22"/>
              <a:gd name="f36" fmla="*/ f28 1 f21"/>
              <a:gd name="f37" fmla="*/ f29 1 f22"/>
              <a:gd name="f38" fmla="*/ f30 1 f21"/>
              <a:gd name="f39" fmla="*/ f31 1 f22"/>
              <a:gd name="f40" fmla="*/ f32 f12 1"/>
              <a:gd name="f41" fmla="*/ f33 f12 1"/>
              <a:gd name="f42" fmla="*/ f35 f13 1"/>
              <a:gd name="f43" fmla="*/ f34 f13 1"/>
              <a:gd name="f44" fmla="*/ f36 f12 1"/>
              <a:gd name="f45" fmla="*/ f37 f13 1"/>
              <a:gd name="f46" fmla="*/ f38 f12 1"/>
              <a:gd name="f47" fmla="*/ f39 f13 1"/>
            </a:gdLst>
            <a:ahLst/>
            <a:cxnLst>
              <a:cxn ang="3cd4">
                <a:pos x="hc" y="t"/>
              </a:cxn>
              <a:cxn ang="0">
                <a:pos x="r" y="vc"/>
              </a:cxn>
              <a:cxn ang="cd4">
                <a:pos x="hc" y="b"/>
              </a:cxn>
              <a:cxn ang="cd2">
                <a:pos x="l" y="vc"/>
              </a:cxn>
              <a:cxn ang="f27">
                <a:pos x="f44" y="f45"/>
              </a:cxn>
              <a:cxn ang="f27">
                <a:pos x="f46" y="f47"/>
              </a:cxn>
            </a:cxnLst>
            <a:rect l="f40" t="f43" r="f41" b="f42"/>
            <a:pathLst>
              <a:path w="455" h="285">
                <a:moveTo>
                  <a:pt x="f5" y="f5"/>
                </a:moveTo>
                <a:cubicBezTo>
                  <a:pt x="f8" y="f9"/>
                  <a:pt x="f10" y="f2"/>
                  <a:pt x="f6" y="f7"/>
                </a:cubicBezTo>
              </a:path>
            </a:pathLst>
          </a:custGeom>
          <a:noFill/>
          <a:ln w="9360" cap="flat">
            <a:solidFill>
              <a:srgbClr val="000000">
                <a:alpha val="20000"/>
              </a:srgbClr>
            </a:solidFill>
            <a:custDash>
              <a:ds d="303846" sp="303846"/>
            </a:custDash>
            <a:miter/>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Microsoft YaHei" pitchFamily="2"/>
              <a:cs typeface="Lucida Sans" pitchFamily="2"/>
            </a:endParaRPr>
          </a:p>
        </p:txBody>
      </p:sp>
      <p:sp>
        <p:nvSpPr>
          <p:cNvPr id="16" name="Freeform 23">
            <a:extLst>
              <a:ext uri="{FF2B5EF4-FFF2-40B4-BE49-F238E27FC236}">
                <a16:creationId xmlns:a16="http://schemas.microsoft.com/office/drawing/2014/main" xmlns="" id="{7B649FCB-D2A7-4368-8BC4-6D65CA3F5428}"/>
              </a:ext>
            </a:extLst>
          </p:cNvPr>
          <p:cNvSpPr>
            <a:spLocks noMove="1" noResize="1"/>
          </p:cNvSpPr>
          <p:nvPr/>
        </p:nvSpPr>
        <p:spPr>
          <a:xfrm>
            <a:off x="11290680" y="-1800"/>
            <a:ext cx="895320" cy="534600"/>
          </a:xfrm>
          <a:custGeom>
            <a:avLst/>
            <a:gdLst>
              <a:gd name="f0" fmla="val 10800000"/>
              <a:gd name="f1" fmla="val 5400000"/>
              <a:gd name="f2" fmla="val 180"/>
              <a:gd name="f3" fmla="val w"/>
              <a:gd name="f4" fmla="val h"/>
              <a:gd name="f5" fmla="val 0"/>
              <a:gd name="f6" fmla="val 188"/>
              <a:gd name="f7" fmla="val 112"/>
              <a:gd name="f8" fmla="val 63"/>
              <a:gd name="f9" fmla="val 36"/>
              <a:gd name="f10" fmla="val 126"/>
              <a:gd name="f11" fmla="val 73"/>
              <a:gd name="f12" fmla="+- 0 0 0"/>
              <a:gd name="f13" fmla="*/ f3 1 188"/>
              <a:gd name="f14" fmla="*/ f4 1 112"/>
              <a:gd name="f15" fmla="val f5"/>
              <a:gd name="f16" fmla="val f6"/>
              <a:gd name="f17" fmla="val f7"/>
              <a:gd name="f18" fmla="*/ f12 f0 1"/>
              <a:gd name="f19" fmla="+- f17 0 f15"/>
              <a:gd name="f20" fmla="+- f16 0 f15"/>
              <a:gd name="f21" fmla="*/ f18 1 f2"/>
              <a:gd name="f22" fmla="*/ f20 1 188"/>
              <a:gd name="f23" fmla="*/ f19 1 112"/>
              <a:gd name="f24" fmla="*/ 0 f20 1"/>
              <a:gd name="f25" fmla="*/ 0 f19 1"/>
              <a:gd name="f26" fmla="*/ 188 f20 1"/>
              <a:gd name="f27" fmla="*/ 112 f19 1"/>
              <a:gd name="f28" fmla="+- f21 0 f1"/>
              <a:gd name="f29" fmla="*/ f24 1 188"/>
              <a:gd name="f30" fmla="*/ f25 1 112"/>
              <a:gd name="f31" fmla="*/ f26 1 188"/>
              <a:gd name="f32" fmla="*/ f27 1 112"/>
              <a:gd name="f33" fmla="*/ 0 1 f22"/>
              <a:gd name="f34" fmla="*/ f16 1 f22"/>
              <a:gd name="f35" fmla="*/ 0 1 f23"/>
              <a:gd name="f36" fmla="*/ f17 1 f23"/>
              <a:gd name="f37" fmla="*/ f29 1 f22"/>
              <a:gd name="f38" fmla="*/ f30 1 f23"/>
              <a:gd name="f39" fmla="*/ f31 1 f22"/>
              <a:gd name="f40" fmla="*/ f32 1 f23"/>
              <a:gd name="f41" fmla="*/ f33 f13 1"/>
              <a:gd name="f42" fmla="*/ f34 f13 1"/>
              <a:gd name="f43" fmla="*/ f36 f14 1"/>
              <a:gd name="f44" fmla="*/ f35 f14 1"/>
              <a:gd name="f45" fmla="*/ f37 f13 1"/>
              <a:gd name="f46" fmla="*/ f38 f14 1"/>
              <a:gd name="f47" fmla="*/ f39 f13 1"/>
              <a:gd name="f48" fmla="*/ f40 f14 1"/>
            </a:gdLst>
            <a:ahLst/>
            <a:cxnLst>
              <a:cxn ang="3cd4">
                <a:pos x="hc" y="t"/>
              </a:cxn>
              <a:cxn ang="0">
                <a:pos x="r" y="vc"/>
              </a:cxn>
              <a:cxn ang="cd4">
                <a:pos x="hc" y="b"/>
              </a:cxn>
              <a:cxn ang="cd2">
                <a:pos x="l" y="vc"/>
              </a:cxn>
              <a:cxn ang="f28">
                <a:pos x="f45" y="f46"/>
              </a:cxn>
              <a:cxn ang="f28">
                <a:pos x="f47" y="f48"/>
              </a:cxn>
            </a:cxnLst>
            <a:rect l="f41" t="f44" r="f42" b="f43"/>
            <a:pathLst>
              <a:path w="188" h="112">
                <a:moveTo>
                  <a:pt x="f5" y="f5"/>
                </a:moveTo>
                <a:cubicBezTo>
                  <a:pt x="f8" y="f9"/>
                  <a:pt x="f10" y="f11"/>
                  <a:pt x="f6" y="f7"/>
                </a:cubicBezTo>
              </a:path>
            </a:pathLst>
          </a:custGeom>
          <a:noFill/>
          <a:ln w="9360" cap="flat">
            <a:solidFill>
              <a:srgbClr val="000000">
                <a:alpha val="20000"/>
              </a:srgbClr>
            </a:solidFill>
            <a:prstDash val="solid"/>
            <a:miter/>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Microsoft YaHei" pitchFamily="2"/>
              <a:cs typeface="Lucida Sans" pitchFamily="2"/>
            </a:endParaRPr>
          </a:p>
        </p:txBody>
      </p:sp>
      <p:sp>
        <p:nvSpPr>
          <p:cNvPr id="17" name="Freeform: Shape 97">
            <a:extLst>
              <a:ext uri="{FF2B5EF4-FFF2-40B4-BE49-F238E27FC236}">
                <a16:creationId xmlns:a16="http://schemas.microsoft.com/office/drawing/2014/main" xmlns="" id="{2ABE8C83-66D8-4244-BAE3-7D3C5123D1AF}"/>
              </a:ext>
            </a:extLst>
          </p:cNvPr>
          <p:cNvSpPr>
            <a:spLocks noMove="1" noResize="1"/>
          </p:cNvSpPr>
          <p:nvPr/>
        </p:nvSpPr>
        <p:spPr>
          <a:xfrm rot="668400">
            <a:off x="-70792" y="3071967"/>
            <a:ext cx="4418640" cy="4259520"/>
          </a:xfrm>
          <a:custGeom>
            <a:avLst/>
            <a:gdLst>
              <a:gd name="f0" fmla="val 10800000"/>
              <a:gd name="f1" fmla="val 5400000"/>
              <a:gd name="f2" fmla="val 180"/>
              <a:gd name="f3" fmla="val w"/>
              <a:gd name="f4" fmla="val h"/>
              <a:gd name="f5" fmla="val 0"/>
              <a:gd name="f6" fmla="val 4507111"/>
              <a:gd name="f7" fmla="val 4344781"/>
              <a:gd name="f8" fmla="val 404107"/>
              <a:gd name="f9" fmla="val 371857"/>
              <a:gd name="f10" fmla="val 117359"/>
              <a:gd name="f11" fmla="val 333827"/>
              <a:gd name="f12" fmla="val 278567"/>
              <a:gd name="f13" fmla="val 311875"/>
              <a:gd name="f14" fmla="val 450459"/>
              <a:gd name="f15" fmla="val 307833"/>
              <a:gd name="f16" fmla="val 632970"/>
              <a:gd name="f17" fmla="val 264711"/>
              <a:gd name="f18" fmla="val 2579752"/>
              <a:gd name="f19" fmla="val 2253987"/>
              <a:gd name="f20" fmla="val 3769243"/>
              <a:gd name="f21" fmla="val 3569418"/>
              <a:gd name="f22" fmla="val 4141149"/>
              <a:gd name="f23" fmla="val 3816061"/>
              <a:gd name="f24" fmla="val 4210881"/>
              <a:gd name="f25" fmla="val 4114807"/>
              <a:gd name="f26" fmla="val 4279754"/>
              <a:gd name="f27" fmla="val 4440861"/>
              <a:gd name="f28" fmla="val 4332480"/>
              <a:gd name="f29" fmla="val 4341752"/>
              <a:gd name="f30" fmla="val 4296045"/>
              <a:gd name="f31" fmla="val 4097363"/>
              <a:gd name="f32" fmla="val 4343711"/>
              <a:gd name="f33" fmla="val 3912623"/>
              <a:gd name="f34" fmla="val 4335104"/>
              <a:gd name="f35" fmla="val 3749565"/>
              <a:gd name="f36" fmla="val 4321853"/>
              <a:gd name="f37" fmla="val 2445102"/>
              <a:gd name="f38" fmla="val 4215850"/>
              <a:gd name="f39" fmla="val 356405"/>
              <a:gd name="f40" fmla="val 3466499"/>
              <a:gd name="f41" fmla="val 36764"/>
              <a:gd name="f42" fmla="val 1629794"/>
              <a:gd name="f43" fmla="val -63123"/>
              <a:gd name="f44" fmla="val 1055823"/>
              <a:gd name="f45" fmla="val 45741"/>
              <a:gd name="f46" fmla="val 555869"/>
              <a:gd name="f47" fmla="val 300069"/>
              <a:gd name="f48" fmla="val 144750"/>
              <a:gd name="f49" fmla="+- 0 0 0"/>
              <a:gd name="f50" fmla="*/ f3 1 4507111"/>
              <a:gd name="f51" fmla="*/ f4 1 4344781"/>
              <a:gd name="f52" fmla="val f5"/>
              <a:gd name="f53" fmla="val f6"/>
              <a:gd name="f54" fmla="val f7"/>
              <a:gd name="f55" fmla="*/ f49 f0 1"/>
              <a:gd name="f56" fmla="+- f54 0 f52"/>
              <a:gd name="f57" fmla="+- f53 0 f52"/>
              <a:gd name="f58" fmla="*/ f55 1 f2"/>
              <a:gd name="f59" fmla="*/ f57 1 4507111"/>
              <a:gd name="f60" fmla="*/ f56 1 4344781"/>
              <a:gd name="f61" fmla="*/ 404107 f57 1"/>
              <a:gd name="f62" fmla="*/ 0 f56 1"/>
              <a:gd name="f63" fmla="*/ 371857 f57 1"/>
              <a:gd name="f64" fmla="*/ 117359 f56 1"/>
              <a:gd name="f65" fmla="*/ 307833 f57 1"/>
              <a:gd name="f66" fmla="*/ 632970 f56 1"/>
              <a:gd name="f67" fmla="*/ 3569418 f57 1"/>
              <a:gd name="f68" fmla="*/ 4141149 f56 1"/>
              <a:gd name="f69" fmla="*/ 4440861 f57 1"/>
              <a:gd name="f70" fmla="*/ 4332480 f56 1"/>
              <a:gd name="f71" fmla="*/ 4507111 f57 1"/>
              <a:gd name="f72" fmla="*/ 4341752 f56 1"/>
              <a:gd name="f73" fmla="*/ 4296045 f57 1"/>
              <a:gd name="f74" fmla="*/ 4344781 f56 1"/>
              <a:gd name="f75" fmla="*/ 3749565 f57 1"/>
              <a:gd name="f76" fmla="*/ 4321853 f56 1"/>
              <a:gd name="f77" fmla="*/ 36764 f57 1"/>
              <a:gd name="f78" fmla="*/ 1629794 f56 1"/>
              <a:gd name="f79" fmla="*/ 300069 f57 1"/>
              <a:gd name="f80" fmla="*/ 144750 f56 1"/>
              <a:gd name="f81" fmla="+- f58 0 f1"/>
              <a:gd name="f82" fmla="*/ f61 1 4507111"/>
              <a:gd name="f83" fmla="*/ f62 1 4344781"/>
              <a:gd name="f84" fmla="*/ f63 1 4507111"/>
              <a:gd name="f85" fmla="*/ f64 1 4344781"/>
              <a:gd name="f86" fmla="*/ f65 1 4507111"/>
              <a:gd name="f87" fmla="*/ f66 1 4344781"/>
              <a:gd name="f88" fmla="*/ f67 1 4507111"/>
              <a:gd name="f89" fmla="*/ f68 1 4344781"/>
              <a:gd name="f90" fmla="*/ f69 1 4507111"/>
              <a:gd name="f91" fmla="*/ f70 1 4344781"/>
              <a:gd name="f92" fmla="*/ f71 1 4507111"/>
              <a:gd name="f93" fmla="*/ f72 1 4344781"/>
              <a:gd name="f94" fmla="*/ f73 1 4507111"/>
              <a:gd name="f95" fmla="*/ f74 1 4344781"/>
              <a:gd name="f96" fmla="*/ f75 1 4507111"/>
              <a:gd name="f97" fmla="*/ f76 1 4344781"/>
              <a:gd name="f98" fmla="*/ f77 1 4507111"/>
              <a:gd name="f99" fmla="*/ f78 1 4344781"/>
              <a:gd name="f100" fmla="*/ f79 1 4507111"/>
              <a:gd name="f101" fmla="*/ f80 1 4344781"/>
              <a:gd name="f102" fmla="*/ f52 1 f59"/>
              <a:gd name="f103" fmla="*/ f53 1 f59"/>
              <a:gd name="f104" fmla="*/ f52 1 f60"/>
              <a:gd name="f105" fmla="*/ f54 1 f60"/>
              <a:gd name="f106" fmla="*/ f82 1 f59"/>
              <a:gd name="f107" fmla="*/ f83 1 f60"/>
              <a:gd name="f108" fmla="*/ f84 1 f59"/>
              <a:gd name="f109" fmla="*/ f85 1 f60"/>
              <a:gd name="f110" fmla="*/ f86 1 f59"/>
              <a:gd name="f111" fmla="*/ f87 1 f60"/>
              <a:gd name="f112" fmla="*/ f88 1 f59"/>
              <a:gd name="f113" fmla="*/ f89 1 f60"/>
              <a:gd name="f114" fmla="*/ f90 1 f59"/>
              <a:gd name="f115" fmla="*/ f91 1 f60"/>
              <a:gd name="f116" fmla="*/ f92 1 f59"/>
              <a:gd name="f117" fmla="*/ f93 1 f60"/>
              <a:gd name="f118" fmla="*/ f94 1 f59"/>
              <a:gd name="f119" fmla="*/ f95 1 f60"/>
              <a:gd name="f120" fmla="*/ f96 1 f59"/>
              <a:gd name="f121" fmla="*/ f97 1 f60"/>
              <a:gd name="f122" fmla="*/ f98 1 f59"/>
              <a:gd name="f123" fmla="*/ f99 1 f60"/>
              <a:gd name="f124" fmla="*/ f100 1 f59"/>
              <a:gd name="f125" fmla="*/ f101 1 f60"/>
              <a:gd name="f126" fmla="*/ f102 f50 1"/>
              <a:gd name="f127" fmla="*/ f103 f50 1"/>
              <a:gd name="f128" fmla="*/ f105 f51 1"/>
              <a:gd name="f129" fmla="*/ f104 f51 1"/>
              <a:gd name="f130" fmla="*/ f106 f50 1"/>
              <a:gd name="f131" fmla="*/ f107 f51 1"/>
              <a:gd name="f132" fmla="*/ f108 f50 1"/>
              <a:gd name="f133" fmla="*/ f109 f51 1"/>
              <a:gd name="f134" fmla="*/ f110 f50 1"/>
              <a:gd name="f135" fmla="*/ f111 f51 1"/>
              <a:gd name="f136" fmla="*/ f112 f50 1"/>
              <a:gd name="f137" fmla="*/ f113 f51 1"/>
              <a:gd name="f138" fmla="*/ f114 f50 1"/>
              <a:gd name="f139" fmla="*/ f115 f51 1"/>
              <a:gd name="f140" fmla="*/ f116 f50 1"/>
              <a:gd name="f141" fmla="*/ f117 f51 1"/>
              <a:gd name="f142" fmla="*/ f118 f50 1"/>
              <a:gd name="f143" fmla="*/ f119 f51 1"/>
              <a:gd name="f144" fmla="*/ f120 f50 1"/>
              <a:gd name="f145" fmla="*/ f121 f51 1"/>
              <a:gd name="f146" fmla="*/ f122 f50 1"/>
              <a:gd name="f147" fmla="*/ f123 f51 1"/>
              <a:gd name="f148" fmla="*/ f124 f50 1"/>
              <a:gd name="f149" fmla="*/ f125 f51 1"/>
            </a:gdLst>
            <a:ahLst/>
            <a:cxnLst>
              <a:cxn ang="3cd4">
                <a:pos x="hc" y="t"/>
              </a:cxn>
              <a:cxn ang="0">
                <a:pos x="r" y="vc"/>
              </a:cxn>
              <a:cxn ang="cd4">
                <a:pos x="hc" y="b"/>
              </a:cxn>
              <a:cxn ang="cd2">
                <a:pos x="l" y="vc"/>
              </a:cxn>
              <a:cxn ang="f81">
                <a:pos x="f130" y="f131"/>
              </a:cxn>
              <a:cxn ang="f81">
                <a:pos x="f132" y="f133"/>
              </a:cxn>
              <a:cxn ang="f81">
                <a:pos x="f134" y="f135"/>
              </a:cxn>
              <a:cxn ang="f81">
                <a:pos x="f136" y="f137"/>
              </a:cxn>
              <a:cxn ang="f81">
                <a:pos x="f138" y="f139"/>
              </a:cxn>
              <a:cxn ang="f81">
                <a:pos x="f140" y="f141"/>
              </a:cxn>
              <a:cxn ang="f81">
                <a:pos x="f142" y="f143"/>
              </a:cxn>
              <a:cxn ang="f81">
                <a:pos x="f144" y="f145"/>
              </a:cxn>
              <a:cxn ang="f81">
                <a:pos x="f146" y="f147"/>
              </a:cxn>
              <a:cxn ang="f81">
                <a:pos x="f148" y="f149"/>
              </a:cxn>
            </a:cxnLst>
            <a:rect l="f126" t="f129" r="f127" b="f128"/>
            <a:pathLst>
              <a:path w="4507111" h="4344781">
                <a:moveTo>
                  <a:pt x="f8" y="f5"/>
                </a:moveTo>
                <a:lnTo>
                  <a:pt x="f9" y="f10"/>
                </a:lnTo>
                <a:cubicBezTo>
                  <a:pt x="f11" y="f12"/>
                  <a:pt x="f13" y="f14"/>
                  <a:pt x="f15" y="f16"/>
                </a:cubicBezTo>
                <a:cubicBezTo>
                  <a:pt x="f17" y="f18"/>
                  <a:pt x="f19" y="f20"/>
                  <a:pt x="f21" y="f22"/>
                </a:cubicBezTo>
                <a:cubicBezTo>
                  <a:pt x="f23" y="f24"/>
                  <a:pt x="f25" y="f26"/>
                  <a:pt x="f27" y="f28"/>
                </a:cubicBezTo>
                <a:lnTo>
                  <a:pt x="f6" y="f29"/>
                </a:lnTo>
                <a:lnTo>
                  <a:pt x="f30" y="f7"/>
                </a:lnTo>
                <a:cubicBezTo>
                  <a:pt x="f31" y="f32"/>
                  <a:pt x="f33" y="f34"/>
                  <a:pt x="f35" y="f36"/>
                </a:cubicBezTo>
                <a:cubicBezTo>
                  <a:pt x="f37" y="f38"/>
                  <a:pt x="f39" y="f40"/>
                  <a:pt x="f41" y="f42"/>
                </a:cubicBezTo>
                <a:cubicBezTo>
                  <a:pt x="f43" y="f44"/>
                  <a:pt x="f45" y="f46"/>
                  <a:pt x="f47" y="f48"/>
                </a:cubicBezTo>
                <a:close/>
              </a:path>
            </a:pathLst>
          </a:custGeom>
          <a:solidFill>
            <a:srgbClr val="000000">
              <a:alpha val="70000"/>
            </a:srgbClr>
          </a:solidFill>
          <a:ln cap="flat">
            <a:noFill/>
            <a:prstDash val="solid"/>
          </a:ln>
        </p:spPr>
        <p:txBody>
          <a:bodyPr vert="horz" wrap="square" lIns="91440" tIns="45720" rIns="91440" bIns="45720" anchor="ctr" anchorCtr="1" compatLnSpc="0">
            <a:noAutofit/>
          </a:body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Microsoft YaHei" pitchFamily="2"/>
              <a:cs typeface="Lucida Sans" pitchFamily="2"/>
            </a:endParaRPr>
          </a:p>
        </p:txBody>
      </p:sp>
      <p:pic>
        <p:nvPicPr>
          <p:cNvPr id="18" name="Imagen 1" descr="http://upload.wikimedia.org/wikipedia/commons/8/87/Procesos-7estados.png">
            <a:extLst>
              <a:ext uri="{FF2B5EF4-FFF2-40B4-BE49-F238E27FC236}">
                <a16:creationId xmlns:a16="http://schemas.microsoft.com/office/drawing/2014/main" xmlns="" id="{9F882F8F-417B-4E9C-A3E7-A732FC5E501F}"/>
              </a:ext>
            </a:extLst>
          </p:cNvPr>
          <p:cNvPicPr>
            <a:picLocks noChangeAspect="1"/>
          </p:cNvPicPr>
          <p:nvPr/>
        </p:nvPicPr>
        <p:blipFill>
          <a:blip r:embed="rId3" cstate="print"/>
          <a:srcRect l="10178" r="22996"/>
          <a:stretch>
            <a:fillRect/>
          </a:stretch>
        </p:blipFill>
        <p:spPr>
          <a:xfrm>
            <a:off x="921960" y="465120"/>
            <a:ext cx="7761960" cy="5343120"/>
          </a:xfrm>
          <a:prstGeom prst="rect">
            <a:avLst/>
          </a:prstGeom>
          <a:noFill/>
          <a:ln cap="flat">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CuadroTexto 4">
            <a:extLst>
              <a:ext uri="{FF2B5EF4-FFF2-40B4-BE49-F238E27FC236}">
                <a16:creationId xmlns:a16="http://schemas.microsoft.com/office/drawing/2014/main" xmlns="" id="{A0B98136-E433-4E41-9363-F41A11482D65}"/>
              </a:ext>
            </a:extLst>
          </p:cNvPr>
          <p:cNvSpPr txBox="1"/>
          <p:nvPr/>
        </p:nvSpPr>
        <p:spPr>
          <a:xfrm>
            <a:off x="1727280" y="1443960"/>
            <a:ext cx="7416720" cy="3693240"/>
          </a:xfrm>
          <a:prstGeom prst="rect">
            <a:avLst/>
          </a:prstGeom>
          <a:noFill/>
          <a:ln cap="flat">
            <a:noFill/>
          </a:ln>
        </p:spPr>
        <p:txBody>
          <a:bodyPr vert="horz" wrap="square" lIns="91440" tIns="45720" rIns="91440" bIns="45720" anchor="t" anchorCtr="0" compatLnSpc="0">
            <a:spAutoFit/>
          </a:bodyPr>
          <a:lstStyle/>
          <a:p>
            <a:pPr marL="0" marR="0" lvl="0" indent="0" algn="just" rtl="0" hangingPunct="1">
              <a:lnSpc>
                <a:spcPct val="100000"/>
              </a:lnSpc>
              <a:spcBef>
                <a:spcPts val="0"/>
              </a:spcBef>
              <a:spcAft>
                <a:spcPts val="0"/>
              </a:spcAft>
              <a:buNone/>
              <a:tabLst/>
            </a:pPr>
            <a:r>
              <a:rPr lang="es-ES" sz="1800" b="0" i="0" u="none" strike="noStrike" kern="1200" cap="none" spc="0" baseline="0">
                <a:ln>
                  <a:noFill/>
                </a:ln>
                <a:solidFill>
                  <a:srgbClr val="000000"/>
                </a:solidFill>
                <a:latin typeface="Calibri" pitchFamily="18"/>
                <a:ea typeface="Times New Roman" pitchFamily="18"/>
                <a:cs typeface="Lucida Sans" pitchFamily="2"/>
              </a:rPr>
              <a:t>El </a:t>
            </a:r>
            <a:r>
              <a:rPr lang="es-ES" sz="1800" b="1" i="0" u="none" strike="noStrike" kern="1200" cap="none" spc="0" baseline="0">
                <a:ln>
                  <a:noFill/>
                </a:ln>
                <a:solidFill>
                  <a:srgbClr val="000000"/>
                </a:solidFill>
                <a:latin typeface="Calibri" pitchFamily="18"/>
                <a:ea typeface="Times New Roman" pitchFamily="18"/>
                <a:cs typeface="Lucida Sans" pitchFamily="2"/>
              </a:rPr>
              <a:t>proceso</a:t>
            </a:r>
            <a:r>
              <a:rPr lang="es-ES" sz="1800" b="0" i="0" u="none" strike="noStrike" kern="1200" cap="none" spc="0" baseline="0">
                <a:ln>
                  <a:noFill/>
                </a:ln>
                <a:solidFill>
                  <a:srgbClr val="000000"/>
                </a:solidFill>
                <a:latin typeface="Calibri" pitchFamily="18"/>
                <a:ea typeface="Times New Roman" pitchFamily="18"/>
                <a:cs typeface="Lucida Sans" pitchFamily="2"/>
              </a:rPr>
              <a:t> es un elemento dinámico que pueda pasar por diferentes estados. De forma general, un proceso puede encontrarse en un instante determinado en uno de los siguientes estados:</a:t>
            </a:r>
          </a:p>
          <a:p>
            <a:pPr marL="0" marR="0" lvl="0" indent="228600" algn="just" rtl="0" hangingPunct="1">
              <a:lnSpc>
                <a:spcPct val="100000"/>
              </a:lnSpc>
              <a:spcBef>
                <a:spcPts val="0"/>
              </a:spcBef>
              <a:spcAft>
                <a:spcPts val="0"/>
              </a:spcAft>
              <a:buNone/>
              <a:tabLst/>
            </a:pPr>
            <a:r>
              <a:rPr lang="es-ES" sz="1800" b="0" i="0" u="none" strike="noStrike" kern="1200" cap="none" spc="0" baseline="0">
                <a:ln>
                  <a:noFill/>
                </a:ln>
                <a:solidFill>
                  <a:srgbClr val="000000"/>
                </a:solidFill>
                <a:latin typeface="Calibri" pitchFamily="18"/>
                <a:ea typeface="Times New Roman" pitchFamily="18"/>
                <a:cs typeface="Lucida Sans" pitchFamily="2"/>
              </a:rPr>
              <a:t> </a:t>
            </a:r>
          </a:p>
          <a:p>
            <a:pPr marL="0" marR="0" lvl="0" indent="228600" algn="just" rtl="0" hangingPunct="1">
              <a:lnSpc>
                <a:spcPct val="100000"/>
              </a:lnSpc>
              <a:spcBef>
                <a:spcPts val="0"/>
              </a:spcBef>
              <a:spcAft>
                <a:spcPts val="0"/>
              </a:spcAft>
              <a:buNone/>
              <a:tabLst/>
            </a:pPr>
            <a:r>
              <a:rPr lang="es-ES" sz="1800" b="0" i="0" u="none" strike="noStrike" kern="1200" cap="none" spc="0" baseline="0">
                <a:ln>
                  <a:noFill/>
                </a:ln>
                <a:solidFill>
                  <a:srgbClr val="000000"/>
                </a:solidFill>
                <a:latin typeface="Calibri" pitchFamily="18"/>
                <a:ea typeface="Times New Roman" pitchFamily="18"/>
                <a:cs typeface="Lucida Sans" pitchFamily="2"/>
              </a:rPr>
              <a:t>-Activo o en ejecución</a:t>
            </a:r>
          </a:p>
          <a:p>
            <a:pPr marL="0" marR="0" lvl="0" indent="228600" algn="just" rtl="0" hangingPunct="1">
              <a:lnSpc>
                <a:spcPct val="100000"/>
              </a:lnSpc>
              <a:spcBef>
                <a:spcPts val="0"/>
              </a:spcBef>
              <a:spcAft>
                <a:spcPts val="0"/>
              </a:spcAft>
              <a:buNone/>
              <a:tabLst/>
            </a:pPr>
            <a:r>
              <a:rPr lang="es-ES" sz="1800" b="0" i="0" u="none" strike="noStrike" kern="1200" cap="none" spc="0" baseline="0">
                <a:ln>
                  <a:noFill/>
                </a:ln>
                <a:solidFill>
                  <a:srgbClr val="000000"/>
                </a:solidFill>
                <a:latin typeface="Calibri" pitchFamily="18"/>
                <a:ea typeface="Times New Roman" pitchFamily="18"/>
                <a:cs typeface="Lucida Sans" pitchFamily="2"/>
              </a:rPr>
              <a:t>-Preparado o listo</a:t>
            </a:r>
          </a:p>
          <a:p>
            <a:pPr marL="0" marR="0" lvl="0" indent="228600" algn="just" rtl="0" hangingPunct="1">
              <a:lnSpc>
                <a:spcPct val="100000"/>
              </a:lnSpc>
              <a:spcBef>
                <a:spcPts val="0"/>
              </a:spcBef>
              <a:spcAft>
                <a:spcPts val="0"/>
              </a:spcAft>
              <a:buNone/>
              <a:tabLst/>
            </a:pPr>
            <a:r>
              <a:rPr lang="es-ES" sz="1800" b="0" i="0" u="none" strike="noStrike" kern="1200" cap="none" spc="0" baseline="0">
                <a:ln>
                  <a:noFill/>
                </a:ln>
                <a:solidFill>
                  <a:srgbClr val="000000"/>
                </a:solidFill>
                <a:latin typeface="Calibri" pitchFamily="18"/>
                <a:ea typeface="Times New Roman" pitchFamily="18"/>
                <a:cs typeface="Lucida Sans" pitchFamily="2"/>
              </a:rPr>
              <a:t>-Bloqueado o suspendido</a:t>
            </a:r>
          </a:p>
          <a:p>
            <a:pPr marL="0" marR="0" lvl="0" indent="228600" algn="just" rtl="0" hangingPunct="1">
              <a:lnSpc>
                <a:spcPct val="100000"/>
              </a:lnSpc>
              <a:spcBef>
                <a:spcPts val="0"/>
              </a:spcBef>
              <a:spcAft>
                <a:spcPts val="0"/>
              </a:spcAft>
              <a:buNone/>
              <a:tabLst/>
            </a:pPr>
            <a:r>
              <a:rPr lang="es-ES" sz="1800" b="0" i="0" u="none" strike="noStrike" kern="1200" cap="none" spc="0" baseline="0">
                <a:ln>
                  <a:noFill/>
                </a:ln>
                <a:solidFill>
                  <a:srgbClr val="000000"/>
                </a:solidFill>
                <a:latin typeface="Calibri" pitchFamily="18"/>
                <a:ea typeface="Times New Roman" pitchFamily="18"/>
                <a:cs typeface="Lucida Sans" pitchFamily="2"/>
              </a:rPr>
              <a:t>-Nonato</a:t>
            </a:r>
          </a:p>
          <a:p>
            <a:pPr marL="0" marR="0" lvl="0" indent="228600" algn="just" rtl="0" hangingPunct="1">
              <a:lnSpc>
                <a:spcPct val="100000"/>
              </a:lnSpc>
              <a:spcBef>
                <a:spcPts val="0"/>
              </a:spcBef>
              <a:spcAft>
                <a:spcPts val="0"/>
              </a:spcAft>
              <a:buNone/>
              <a:tabLst/>
            </a:pPr>
            <a:r>
              <a:rPr lang="es-ES" sz="1800" b="0" i="0" u="none" strike="noStrike" kern="1200" cap="none" spc="0" baseline="0">
                <a:ln>
                  <a:noFill/>
                </a:ln>
                <a:solidFill>
                  <a:srgbClr val="000000"/>
                </a:solidFill>
                <a:latin typeface="Calibri" pitchFamily="18"/>
                <a:ea typeface="Times New Roman" pitchFamily="18"/>
                <a:cs typeface="Lucida Sans" pitchFamily="2"/>
              </a:rPr>
              <a:t>-Muerto</a:t>
            </a:r>
          </a:p>
          <a:p>
            <a:pPr marL="0" marR="0" lvl="0" indent="449639" algn="just" rtl="0" hangingPunct="1">
              <a:lnSpc>
                <a:spcPct val="100000"/>
              </a:lnSpc>
              <a:spcBef>
                <a:spcPts val="0"/>
              </a:spcBef>
              <a:spcAft>
                <a:spcPts val="0"/>
              </a:spcAft>
              <a:buNone/>
              <a:tabLst/>
            </a:pPr>
            <a:r>
              <a:rPr lang="es-ES" sz="1800" b="0" i="0" u="none" strike="noStrike" kern="1200" cap="none" spc="0" baseline="0">
                <a:ln>
                  <a:noFill/>
                </a:ln>
                <a:solidFill>
                  <a:srgbClr val="000000"/>
                </a:solidFill>
                <a:latin typeface="Calibri" pitchFamily="18"/>
                <a:ea typeface="Times New Roman" pitchFamily="18"/>
                <a:cs typeface="Lucida Sans" pitchFamily="2"/>
              </a:rPr>
              <a:t> </a:t>
            </a:r>
          </a:p>
          <a:p>
            <a:pPr marL="0" marR="0" lvl="0" indent="0" algn="just" rtl="0" hangingPunct="1">
              <a:lnSpc>
                <a:spcPct val="100000"/>
              </a:lnSpc>
              <a:spcBef>
                <a:spcPts val="0"/>
              </a:spcBef>
              <a:spcAft>
                <a:spcPts val="0"/>
              </a:spcAft>
              <a:buNone/>
              <a:tabLst/>
            </a:pPr>
            <a:r>
              <a:rPr lang="es-ES" sz="1800" b="0" i="0" u="none" strike="noStrike" kern="1200" cap="none" spc="0" baseline="0">
                <a:ln>
                  <a:noFill/>
                </a:ln>
                <a:solidFill>
                  <a:srgbClr val="000000"/>
                </a:solidFill>
                <a:latin typeface="Calibri" pitchFamily="18"/>
                <a:ea typeface="Times New Roman" pitchFamily="18"/>
                <a:cs typeface="Lucida Sans" pitchFamily="2"/>
              </a:rPr>
              <a:t>La tarea </a:t>
            </a:r>
            <a:r>
              <a:rPr lang="es-ES" sz="1800" b="1" i="0" u="none" strike="noStrike" kern="1200" cap="none" spc="0" baseline="0">
                <a:ln>
                  <a:noFill/>
                </a:ln>
                <a:solidFill>
                  <a:srgbClr val="000000"/>
                </a:solidFill>
                <a:latin typeface="Calibri" pitchFamily="18"/>
                <a:ea typeface="Times New Roman" pitchFamily="18"/>
                <a:cs typeface="Lucida Sans" pitchFamily="2"/>
              </a:rPr>
              <a:t>activa</a:t>
            </a:r>
            <a:r>
              <a:rPr lang="es-ES" sz="1800" b="0" i="0" u="none" strike="noStrike" kern="1200" cap="none" spc="0" baseline="0">
                <a:ln>
                  <a:noFill/>
                </a:ln>
                <a:solidFill>
                  <a:srgbClr val="000000"/>
                </a:solidFill>
                <a:latin typeface="Calibri" pitchFamily="18"/>
                <a:ea typeface="Times New Roman" pitchFamily="18"/>
                <a:cs typeface="Lucida Sans" pitchFamily="2"/>
              </a:rPr>
              <a:t> es la que está ejecutándose en un instante dado. En el caso de sistemas con un único procesador, sólo puede haber una tarea en dicho  estado en cada instante.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CuadroTexto 2">
            <a:extLst>
              <a:ext uri="{FF2B5EF4-FFF2-40B4-BE49-F238E27FC236}">
                <a16:creationId xmlns:a16="http://schemas.microsoft.com/office/drawing/2014/main" xmlns="" id="{D1C33A88-2904-41E9-A37D-F7BC9EE00EF2}"/>
              </a:ext>
            </a:extLst>
          </p:cNvPr>
          <p:cNvSpPr txBox="1"/>
          <p:nvPr/>
        </p:nvSpPr>
        <p:spPr>
          <a:xfrm>
            <a:off x="876239" y="58680"/>
            <a:ext cx="8267759" cy="5355360"/>
          </a:xfrm>
          <a:prstGeom prst="rect">
            <a:avLst/>
          </a:prstGeom>
          <a:noFill/>
          <a:ln cap="flat">
            <a:noFill/>
          </a:ln>
        </p:spPr>
        <p:txBody>
          <a:bodyPr vert="horz" wrap="square" lIns="91440" tIns="45720" rIns="91440" bIns="45720" anchor="t" anchorCtr="0" compatLnSpc="0">
            <a:spAutoFit/>
          </a:bodyPr>
          <a:lstStyle/>
          <a:p>
            <a:pPr marL="0" marR="0" lvl="0" indent="0" algn="just" rtl="0" hangingPunct="1">
              <a:lnSpc>
                <a:spcPct val="100000"/>
              </a:lnSpc>
              <a:spcBef>
                <a:spcPts val="0"/>
              </a:spcBef>
              <a:spcAft>
                <a:spcPts val="0"/>
              </a:spcAft>
              <a:buNone/>
              <a:tabLst/>
            </a:pPr>
            <a:r>
              <a:rPr lang="es-ES" sz="1800" b="0" i="0" u="none" strike="noStrike" kern="1200" cap="none" spc="0" baseline="0">
                <a:ln>
                  <a:noFill/>
                </a:ln>
                <a:solidFill>
                  <a:srgbClr val="000000"/>
                </a:solidFill>
                <a:latin typeface="Calibri" pitchFamily="18"/>
                <a:ea typeface="Times New Roman" pitchFamily="18"/>
                <a:cs typeface="Lucida Sans" pitchFamily="2"/>
              </a:rPr>
              <a:t>En el estado de </a:t>
            </a:r>
            <a:r>
              <a:rPr lang="es-ES" sz="1800" b="1" i="0" u="none" strike="noStrike" kern="1200" cap="none" spc="0" baseline="0">
                <a:ln>
                  <a:noFill/>
                </a:ln>
                <a:solidFill>
                  <a:srgbClr val="000000"/>
                </a:solidFill>
                <a:latin typeface="Calibri" pitchFamily="18"/>
                <a:ea typeface="Times New Roman" pitchFamily="18"/>
                <a:cs typeface="Lucida Sans" pitchFamily="2"/>
              </a:rPr>
              <a:t>preparado</a:t>
            </a:r>
            <a:r>
              <a:rPr lang="es-ES" sz="1800" b="0" i="0" u="none" strike="noStrike" kern="1200" cap="none" spc="0" baseline="0">
                <a:ln>
                  <a:noFill/>
                </a:ln>
                <a:solidFill>
                  <a:srgbClr val="000000"/>
                </a:solidFill>
                <a:latin typeface="Calibri" pitchFamily="18"/>
                <a:ea typeface="Times New Roman" pitchFamily="18"/>
                <a:cs typeface="Lucida Sans" pitchFamily="2"/>
              </a:rPr>
              <a:t>, se encuentran todas las tareas que están listas para ejecutarse pero que esperan a que el procesador quede libre (hay otros procesos más prioritarios en ejecución).</a:t>
            </a:r>
          </a:p>
          <a:p>
            <a:pPr marL="0" marR="0" lvl="0" indent="0" algn="just" rtl="0" hangingPunct="1">
              <a:lnSpc>
                <a:spcPct val="100000"/>
              </a:lnSpc>
              <a:spcBef>
                <a:spcPts val="0"/>
              </a:spcBef>
              <a:spcAft>
                <a:spcPts val="0"/>
              </a:spcAft>
              <a:buNone/>
              <a:tabLst/>
            </a:pPr>
            <a:r>
              <a:rPr lang="es-ES" sz="1800" b="0" i="0" u="none" strike="noStrike" kern="1200" cap="none" spc="0" baseline="0">
                <a:ln>
                  <a:noFill/>
                </a:ln>
                <a:solidFill>
                  <a:srgbClr val="000000"/>
                </a:solidFill>
                <a:latin typeface="Calibri" pitchFamily="18"/>
                <a:ea typeface="Times New Roman" pitchFamily="18"/>
                <a:cs typeface="Lucida Sans" pitchFamily="2"/>
              </a:rPr>
              <a:t>Las tareas que están a la espera de que se cumplan alguna condición ya que por lo tanto, no están preparadas para ejecutarse, se dice que están en el estado de </a:t>
            </a:r>
            <a:r>
              <a:rPr lang="es-ES" sz="1800" b="1" i="0" u="none" strike="noStrike" kern="1200" cap="none" spc="0" baseline="0">
                <a:ln>
                  <a:noFill/>
                </a:ln>
                <a:solidFill>
                  <a:srgbClr val="000000"/>
                </a:solidFill>
                <a:latin typeface="Calibri" pitchFamily="18"/>
                <a:ea typeface="Times New Roman" pitchFamily="18"/>
                <a:cs typeface="Lucida Sans" pitchFamily="2"/>
              </a:rPr>
              <a:t>bloqueado o suspendido</a:t>
            </a:r>
            <a:r>
              <a:rPr lang="es-ES" sz="1800" b="0" i="0" u="none" strike="noStrike" kern="1200" cap="none" spc="0" baseline="0">
                <a:ln>
                  <a:noFill/>
                </a:ln>
                <a:solidFill>
                  <a:srgbClr val="000000"/>
                </a:solidFill>
                <a:latin typeface="Calibri" pitchFamily="18"/>
                <a:ea typeface="Times New Roman" pitchFamily="18"/>
                <a:cs typeface="Lucida Sans" pitchFamily="2"/>
              </a:rPr>
              <a:t>; algunos ejemplos de condición son: que se termine una operación de E/S o que se reciba una señal de sincronización.</a:t>
            </a:r>
          </a:p>
          <a:p>
            <a:pPr marL="0" marR="0" lvl="0" indent="0" algn="just" rtl="0" hangingPunct="1">
              <a:lnSpc>
                <a:spcPct val="100000"/>
              </a:lnSpc>
              <a:spcBef>
                <a:spcPts val="0"/>
              </a:spcBef>
              <a:spcAft>
                <a:spcPts val="0"/>
              </a:spcAft>
              <a:buNone/>
              <a:tabLst/>
            </a:pPr>
            <a:r>
              <a:rPr lang="es-ES" sz="1800" b="0" i="0" u="none" strike="noStrike" kern="1200" cap="none" spc="0" baseline="0">
                <a:ln>
                  <a:noFill/>
                </a:ln>
                <a:solidFill>
                  <a:srgbClr val="000000"/>
                </a:solidFill>
                <a:latin typeface="Calibri" pitchFamily="18"/>
                <a:ea typeface="Times New Roman" pitchFamily="18"/>
                <a:cs typeface="Lucida Sans" pitchFamily="2"/>
              </a:rPr>
              <a:t>Un proceso está </a:t>
            </a:r>
            <a:r>
              <a:rPr lang="es-ES" sz="1800" b="1" i="0" u="none" strike="noStrike" kern="1200" cap="none" spc="0" baseline="0">
                <a:ln>
                  <a:noFill/>
                </a:ln>
                <a:solidFill>
                  <a:srgbClr val="000000"/>
                </a:solidFill>
                <a:latin typeface="Calibri" pitchFamily="18"/>
                <a:ea typeface="Times New Roman" pitchFamily="18"/>
                <a:cs typeface="Lucida Sans" pitchFamily="2"/>
              </a:rPr>
              <a:t>muerto</a:t>
            </a:r>
            <a:r>
              <a:rPr lang="es-ES" sz="1800" b="0" i="0" u="none" strike="noStrike" kern="1200" cap="none" spc="0" baseline="0">
                <a:ln>
                  <a:noFill/>
                </a:ln>
                <a:solidFill>
                  <a:srgbClr val="000000"/>
                </a:solidFill>
                <a:latin typeface="Calibri" pitchFamily="18"/>
                <a:ea typeface="Times New Roman" pitchFamily="18"/>
                <a:cs typeface="Lucida Sans" pitchFamily="2"/>
              </a:rPr>
              <a:t> cuando ha terminado su ejecución o bien el sistema operativo ha detectado un error fatal y lo ha transferido a dicho estado. También es posible que haya entrado en él como resultado de un fallo del propio S.O.</a:t>
            </a:r>
          </a:p>
          <a:p>
            <a:pPr marL="0" marR="0" lvl="0" indent="0" algn="just" rtl="0" hangingPunct="1">
              <a:lnSpc>
                <a:spcPct val="100000"/>
              </a:lnSpc>
              <a:spcBef>
                <a:spcPts val="0"/>
              </a:spcBef>
              <a:spcAft>
                <a:spcPts val="0"/>
              </a:spcAft>
              <a:buNone/>
              <a:tabLst/>
            </a:pPr>
            <a:r>
              <a:rPr lang="es-ES" sz="1800" b="0" i="0" u="none" strike="noStrike" kern="1200" cap="none" spc="0" baseline="0">
                <a:ln>
                  <a:noFill/>
                </a:ln>
                <a:solidFill>
                  <a:srgbClr val="000000"/>
                </a:solidFill>
                <a:latin typeface="Calibri" pitchFamily="18"/>
                <a:ea typeface="Times New Roman" pitchFamily="18"/>
                <a:cs typeface="Lucida Sans" pitchFamily="2"/>
              </a:rPr>
              <a:t>El estado de </a:t>
            </a:r>
            <a:r>
              <a:rPr lang="es-ES" sz="1800" b="1" i="0" u="none" strike="noStrike" kern="1200" cap="none" spc="0" baseline="0">
                <a:ln>
                  <a:noFill/>
                </a:ln>
                <a:solidFill>
                  <a:srgbClr val="000000"/>
                </a:solidFill>
                <a:latin typeface="Calibri" pitchFamily="18"/>
                <a:ea typeface="Times New Roman" pitchFamily="18"/>
                <a:cs typeface="Lucida Sans" pitchFamily="2"/>
              </a:rPr>
              <a:t>nonato</a:t>
            </a:r>
            <a:r>
              <a:rPr lang="es-ES" sz="1800" b="0" i="0" u="none" strike="noStrike" kern="1200" cap="none" spc="0" baseline="0">
                <a:ln>
                  <a:noFill/>
                </a:ln>
                <a:solidFill>
                  <a:srgbClr val="000000"/>
                </a:solidFill>
                <a:latin typeface="Calibri" pitchFamily="18"/>
                <a:ea typeface="Times New Roman" pitchFamily="18"/>
                <a:cs typeface="Lucida Sans" pitchFamily="2"/>
              </a:rPr>
              <a:t> indica que el programa realmente existe pero todavía no es conocido por le sistema operativo.</a:t>
            </a:r>
          </a:p>
          <a:p>
            <a:pPr marL="0" marR="0" lvl="0" indent="0" algn="just" rtl="0" hangingPunct="1">
              <a:lnSpc>
                <a:spcPct val="100000"/>
              </a:lnSpc>
              <a:spcBef>
                <a:spcPts val="0"/>
              </a:spcBef>
              <a:spcAft>
                <a:spcPts val="0"/>
              </a:spcAft>
              <a:buNone/>
              <a:tabLst/>
            </a:pPr>
            <a:r>
              <a:rPr lang="es-ES" sz="1800" b="0" i="0" u="none" strike="noStrike" kern="1200" cap="none" spc="0" baseline="0">
                <a:ln>
                  <a:noFill/>
                </a:ln>
                <a:solidFill>
                  <a:srgbClr val="000000"/>
                </a:solidFill>
                <a:latin typeface="Calibri" pitchFamily="18"/>
                <a:ea typeface="Times New Roman" pitchFamily="18"/>
                <a:cs typeface="Lucida Sans" pitchFamily="2"/>
              </a:rPr>
              <a:t> </a:t>
            </a:r>
          </a:p>
          <a:p>
            <a:pPr marL="0" marR="0" lvl="0" indent="0" algn="just" rtl="0" hangingPunct="1">
              <a:lnSpc>
                <a:spcPct val="100000"/>
              </a:lnSpc>
              <a:spcBef>
                <a:spcPts val="0"/>
              </a:spcBef>
              <a:spcAft>
                <a:spcPts val="0"/>
              </a:spcAft>
              <a:buNone/>
              <a:tabLst/>
            </a:pPr>
            <a:r>
              <a:rPr lang="es-ES" sz="1800" b="0" i="0" u="none" strike="noStrike" kern="1200" cap="none" spc="0" baseline="0">
                <a:ln>
                  <a:noFill/>
                </a:ln>
                <a:solidFill>
                  <a:srgbClr val="000000"/>
                </a:solidFill>
                <a:latin typeface="Calibri" pitchFamily="18"/>
                <a:ea typeface="Times New Roman" pitchFamily="18"/>
                <a:cs typeface="Lucida Sans" pitchFamily="2"/>
              </a:rPr>
              <a:t>Se denomina </a:t>
            </a:r>
            <a:r>
              <a:rPr lang="es-ES" sz="1800" b="1" i="0" u="none" strike="noStrike" kern="1200" cap="none" spc="0" baseline="0">
                <a:ln>
                  <a:noFill/>
                </a:ln>
                <a:solidFill>
                  <a:srgbClr val="000000"/>
                </a:solidFill>
                <a:latin typeface="Calibri" pitchFamily="18"/>
                <a:ea typeface="Times New Roman" pitchFamily="18"/>
                <a:cs typeface="Lucida Sans" pitchFamily="2"/>
              </a:rPr>
              <a:t>estado global del sistema</a:t>
            </a:r>
            <a:r>
              <a:rPr lang="es-ES" sz="1800" b="0" i="0" u="none" strike="noStrike" kern="1200" cap="none" spc="0" baseline="0">
                <a:ln>
                  <a:noFill/>
                </a:ln>
                <a:solidFill>
                  <a:srgbClr val="000000"/>
                </a:solidFill>
                <a:latin typeface="Calibri" pitchFamily="18"/>
                <a:ea typeface="Times New Roman" pitchFamily="18"/>
                <a:cs typeface="Lucida Sans" pitchFamily="2"/>
              </a:rPr>
              <a:t> en un instante determinado, al conjunto de recursos y procesos existentes con sus estados correspondientes. El sistema operativo cambia el estado global del sistema, modificando el estado de los procesos y la asignación de los recursos, en respuesta a eventos externos o internos. Algunos ejemplos de eventos son las llamadas al sistema operativo (para solicitar un recurso o realizar alguna operación sobre un proceso) o cualquier interrupción hardware.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285957C-48D0-45D9-B4BC-3240FA661CAA}"/>
              </a:ext>
            </a:extLst>
          </p:cNvPr>
          <p:cNvSpPr txBox="1">
            <a:spLocks noGrp="1"/>
          </p:cNvSpPr>
          <p:nvPr>
            <p:ph type="title"/>
          </p:nvPr>
        </p:nvSpPr>
        <p:spPr/>
        <p:txBody>
          <a:bodyPr/>
          <a:lstStyle/>
          <a:p>
            <a:pPr lvl="0"/>
            <a:r>
              <a:rPr lang="es-ES"/>
              <a:t>Algoritmos de planificación de procesos</a:t>
            </a:r>
          </a:p>
        </p:txBody>
      </p:sp>
      <p:sp>
        <p:nvSpPr>
          <p:cNvPr id="3" name="Rectangle 1">
            <a:extLst>
              <a:ext uri="{FF2B5EF4-FFF2-40B4-BE49-F238E27FC236}">
                <a16:creationId xmlns:a16="http://schemas.microsoft.com/office/drawing/2014/main" xmlns="" id="{D931B981-FB16-4267-B79F-A7059DBD0F8E}"/>
              </a:ext>
            </a:extLst>
          </p:cNvPr>
          <p:cNvSpPr txBox="1">
            <a:spLocks noGrp="1"/>
          </p:cNvSpPr>
          <p:nvPr>
            <p:ph idx="1"/>
          </p:nvPr>
        </p:nvSpPr>
        <p:spPr>
          <a:xfrm>
            <a:off x="-182520" y="1323720"/>
            <a:ext cx="12556799" cy="5355360"/>
          </a:xfrm>
        </p:spPr>
        <p:txBody>
          <a:bodyPr wrap="none" lIns="91440" tIns="45720" rIns="91440" bIns="45720" anchor="ctr">
            <a:spAutoFit/>
          </a:bodyPr>
          <a:lstStyle/>
          <a:p>
            <a:pPr marL="0" lvl="0" indent="0" algn="just">
              <a:lnSpc>
                <a:spcPct val="100000"/>
              </a:lnSpc>
              <a:spcBef>
                <a:spcPts val="0"/>
              </a:spcBef>
              <a:buSzPct val="100000"/>
              <a:buChar char="•"/>
              <a:tabLst>
                <a:tab pos="228600" algn="l"/>
              </a:tabLst>
            </a:pPr>
            <a:r>
              <a:rPr lang="es-ES" sz="1800" b="1">
                <a:latin typeface="Calibri" pitchFamily="18"/>
              </a:rPr>
              <a:t>Algoritmo FCFS (First Came First Serve)</a:t>
            </a:r>
            <a:r>
              <a:rPr lang="es-ES" sz="1800">
                <a:latin typeface="Calibri" pitchFamily="18"/>
              </a:rPr>
              <a:t>: </a:t>
            </a:r>
            <a:r>
              <a:rPr lang="es-ES" sz="1800" b="1">
                <a:latin typeface="Calibri" pitchFamily="18"/>
              </a:rPr>
              <a:t>Primero</a:t>
            </a:r>
            <a:r>
              <a:rPr lang="es-ES" sz="1800">
                <a:latin typeface="Calibri" pitchFamily="18"/>
              </a:rPr>
              <a:t> </a:t>
            </a:r>
            <a:r>
              <a:rPr lang="es-ES" sz="1800" b="1">
                <a:latin typeface="Calibri" pitchFamily="18"/>
              </a:rPr>
              <a:t>en llegar primero en ser servido</a:t>
            </a:r>
            <a:r>
              <a:rPr lang="es-ES" sz="1800">
                <a:latin typeface="Calibri" pitchFamily="18"/>
              </a:rPr>
              <a:t>.</a:t>
            </a:r>
          </a:p>
          <a:p>
            <a:pPr marL="0" lvl="0" indent="0" algn="just">
              <a:lnSpc>
                <a:spcPct val="100000"/>
              </a:lnSpc>
              <a:spcBef>
                <a:spcPts val="0"/>
              </a:spcBef>
              <a:buNone/>
              <a:tabLst>
                <a:tab pos="228600" algn="l"/>
              </a:tabLst>
            </a:pPr>
            <a:r>
              <a:rPr lang="es-ES" sz="1800">
                <a:latin typeface="Calibri" pitchFamily="18"/>
              </a:rPr>
              <a:t>Da servicio según orden de llegada; es el algoritmo más sencillo y el de menor rendimiento.</a:t>
            </a:r>
          </a:p>
          <a:p>
            <a:pPr marL="0" lvl="0" indent="0" algn="just">
              <a:lnSpc>
                <a:spcPct val="100000"/>
              </a:lnSpc>
              <a:spcBef>
                <a:spcPts val="0"/>
              </a:spcBef>
              <a:buSzPct val="100000"/>
              <a:buChar char="•"/>
              <a:tabLst>
                <a:tab pos="228600" algn="l"/>
              </a:tabLst>
            </a:pPr>
            <a:r>
              <a:rPr lang="es-ES" sz="1800" b="1">
                <a:latin typeface="Calibri" pitchFamily="18"/>
              </a:rPr>
              <a:t>Algoritmo SJF (Shortest Job First)</a:t>
            </a:r>
            <a:r>
              <a:rPr lang="es-ES" sz="1800">
                <a:latin typeface="Calibri" pitchFamily="18"/>
              </a:rPr>
              <a:t>: </a:t>
            </a:r>
            <a:r>
              <a:rPr lang="es-ES" sz="1800" b="1">
                <a:latin typeface="Calibri" pitchFamily="18"/>
              </a:rPr>
              <a:t>primera tarea más corta</a:t>
            </a:r>
            <a:r>
              <a:rPr lang="es-ES" sz="1800">
                <a:latin typeface="Calibri" pitchFamily="18"/>
              </a:rPr>
              <a:t>.</a:t>
            </a:r>
          </a:p>
          <a:p>
            <a:pPr marL="0" lvl="0" indent="0" algn="just">
              <a:lnSpc>
                <a:spcPct val="100000"/>
              </a:lnSpc>
              <a:spcBef>
                <a:spcPts val="0"/>
              </a:spcBef>
              <a:buNone/>
              <a:tabLst>
                <a:tab pos="228600" algn="l"/>
              </a:tabLst>
            </a:pPr>
            <a:r>
              <a:rPr lang="es-ES" sz="1800">
                <a:latin typeface="Calibri" pitchFamily="18"/>
              </a:rPr>
              <a:t>El trabajo más corto se ejecuta primero. Este algoritmo asigna la CPU al trabajo que requiere menor tiempo de proceso.</a:t>
            </a:r>
          </a:p>
          <a:p>
            <a:pPr marL="0" lvl="0" indent="0" algn="just">
              <a:lnSpc>
                <a:spcPct val="100000"/>
              </a:lnSpc>
              <a:spcBef>
                <a:spcPts val="0"/>
              </a:spcBef>
              <a:buNone/>
              <a:tabLst>
                <a:tab pos="228600" algn="l"/>
              </a:tabLst>
            </a:pPr>
            <a:r>
              <a:rPr lang="es-ES" sz="1800">
                <a:latin typeface="Calibri" pitchFamily="18"/>
              </a:rPr>
              <a:t>Si dos trabajos tienen el mismo tiempo se seleccionan según el algoritmo FCFS.</a:t>
            </a:r>
          </a:p>
          <a:p>
            <a:pPr marL="0" lvl="0" indent="0" algn="just">
              <a:lnSpc>
                <a:spcPct val="100000"/>
              </a:lnSpc>
              <a:spcBef>
                <a:spcPts val="0"/>
              </a:spcBef>
              <a:buNone/>
              <a:tabLst>
                <a:tab pos="228600" algn="l"/>
              </a:tabLst>
            </a:pPr>
            <a:r>
              <a:rPr lang="es-ES" sz="1800">
                <a:latin typeface="Calibri" pitchFamily="18"/>
              </a:rPr>
              <a:t> La dificultad reside en saber cuál de los dos procesos en espera de ser ejecutados tendrá menor tiempo de proceso,</a:t>
            </a:r>
          </a:p>
          <a:p>
            <a:pPr marL="0" lvl="0" indent="0" algn="just">
              <a:lnSpc>
                <a:spcPct val="100000"/>
              </a:lnSpc>
              <a:spcBef>
                <a:spcPts val="0"/>
              </a:spcBef>
              <a:buNone/>
              <a:tabLst>
                <a:tab pos="228600" algn="l"/>
              </a:tabLst>
            </a:pPr>
            <a:r>
              <a:rPr lang="es-ES" sz="1800">
                <a:latin typeface="Calibri" pitchFamily="18"/>
              </a:rPr>
              <a:t>para ello se emplean algoritmos de predicción que calculan el siguiente tiempo de ejecución de un proceso como una media</a:t>
            </a:r>
          </a:p>
          <a:p>
            <a:pPr marL="0" lvl="0" indent="0" algn="just">
              <a:lnSpc>
                <a:spcPct val="100000"/>
              </a:lnSpc>
              <a:spcBef>
                <a:spcPts val="0"/>
              </a:spcBef>
              <a:buNone/>
              <a:tabLst>
                <a:tab pos="228600" algn="l"/>
              </a:tabLst>
            </a:pPr>
            <a:r>
              <a:rPr lang="es-ES" sz="1800">
                <a:latin typeface="Calibri" pitchFamily="18"/>
              </a:rPr>
              <a:t> exponencial de los tiempos de las últimas ejecuciones de esa parte de código.</a:t>
            </a:r>
          </a:p>
          <a:p>
            <a:pPr marL="0" lvl="0" indent="0" algn="just">
              <a:lnSpc>
                <a:spcPct val="100000"/>
              </a:lnSpc>
              <a:spcBef>
                <a:spcPts val="0"/>
              </a:spcBef>
              <a:buNone/>
              <a:tabLst>
                <a:tab pos="228600" algn="l"/>
              </a:tabLst>
            </a:pPr>
            <a:r>
              <a:rPr lang="es-ES" sz="1800">
                <a:latin typeface="Calibri" pitchFamily="18"/>
              </a:rPr>
              <a:t>El problema que puede presentarse es que vayan entrando a la cola de espera de ejecución los procesos más cortos  y</a:t>
            </a:r>
          </a:p>
          <a:p>
            <a:pPr marL="0" lvl="0" indent="0" algn="just">
              <a:lnSpc>
                <a:spcPct val="100000"/>
              </a:lnSpc>
              <a:spcBef>
                <a:spcPts val="0"/>
              </a:spcBef>
              <a:buNone/>
              <a:tabLst>
                <a:tab pos="228600" algn="l"/>
              </a:tabLst>
            </a:pPr>
            <a:r>
              <a:rPr lang="es-ES" sz="1800">
                <a:latin typeface="Calibri" pitchFamily="18"/>
              </a:rPr>
              <a:t>los procesos largos que estén esperando, no se ejecuten nunca.</a:t>
            </a:r>
          </a:p>
          <a:p>
            <a:pPr marL="0" lvl="0" indent="0" algn="just">
              <a:lnSpc>
                <a:spcPct val="100000"/>
              </a:lnSpc>
              <a:spcBef>
                <a:spcPts val="0"/>
              </a:spcBef>
              <a:buSzPct val="100000"/>
              <a:buChar char="•"/>
              <a:tabLst>
                <a:tab pos="228600" algn="l"/>
              </a:tabLst>
            </a:pPr>
            <a:r>
              <a:rPr lang="es-ES" sz="1800" b="1">
                <a:latin typeface="Calibri" pitchFamily="18"/>
              </a:rPr>
              <a:t>Algoritmo RR (Round Robin)</a:t>
            </a:r>
            <a:r>
              <a:rPr lang="es-ES" sz="1800">
                <a:latin typeface="Calibri" pitchFamily="18"/>
              </a:rPr>
              <a:t>: </a:t>
            </a:r>
            <a:r>
              <a:rPr lang="es-ES" sz="1800" b="1">
                <a:latin typeface="Calibri" pitchFamily="18"/>
              </a:rPr>
              <a:t>Algoritmo de rueda o prioridad circular</a:t>
            </a:r>
            <a:r>
              <a:rPr lang="es-ES" sz="1800">
                <a:latin typeface="Calibri" pitchFamily="18"/>
              </a:rPr>
              <a:t>.</a:t>
            </a:r>
          </a:p>
          <a:p>
            <a:pPr marL="0" lvl="0" indent="0" algn="just">
              <a:lnSpc>
                <a:spcPct val="100000"/>
              </a:lnSpc>
              <a:spcBef>
                <a:spcPts val="0"/>
              </a:spcBef>
              <a:buNone/>
              <a:tabLst>
                <a:tab pos="228600" algn="l"/>
              </a:tabLst>
            </a:pPr>
            <a:r>
              <a:rPr lang="es-ES" sz="1800">
                <a:latin typeface="Calibri" pitchFamily="18"/>
              </a:rPr>
              <a:t>A todos los procesos en el estado preparado se les asigna un tiempo de ejecución denominado “cuanto” o “quantum”.</a:t>
            </a:r>
          </a:p>
          <a:p>
            <a:pPr marL="0" lvl="0" indent="0" algn="just">
              <a:lnSpc>
                <a:spcPct val="100000"/>
              </a:lnSpc>
              <a:spcBef>
                <a:spcPts val="0"/>
              </a:spcBef>
              <a:buNone/>
              <a:tabLst>
                <a:tab pos="228600" algn="l"/>
              </a:tabLst>
            </a:pPr>
            <a:r>
              <a:rPr lang="es-ES" sz="1800">
                <a:latin typeface="Calibri" pitchFamily="18"/>
              </a:rPr>
              <a:t>El planificador va asignando el procesador a cada tarea de forma secuencial por el quantum de tempo definido.</a:t>
            </a:r>
          </a:p>
          <a:p>
            <a:pPr marL="0" lvl="0" indent="0" algn="just">
              <a:lnSpc>
                <a:spcPct val="100000"/>
              </a:lnSpc>
              <a:spcBef>
                <a:spcPts val="0"/>
              </a:spcBef>
              <a:buNone/>
              <a:tabLst>
                <a:tab pos="228600" algn="l"/>
              </a:tabLst>
            </a:pPr>
            <a:r>
              <a:rPr lang="es-ES" sz="1800">
                <a:latin typeface="Calibri" pitchFamily="18"/>
              </a:rPr>
              <a:t>Si un proceso necesita un tiempo de ejecución mayor de su quantum asociado, una vez transcurrido este y si existen más procesos</a:t>
            </a:r>
          </a:p>
          <a:p>
            <a:pPr marL="0" lvl="0" indent="0" algn="just">
              <a:lnSpc>
                <a:spcPct val="100000"/>
              </a:lnSpc>
              <a:spcBef>
                <a:spcPts val="0"/>
              </a:spcBef>
              <a:buNone/>
              <a:tabLst>
                <a:tab pos="228600" algn="l"/>
              </a:tabLst>
            </a:pPr>
            <a:r>
              <a:rPr lang="es-ES" sz="1800">
                <a:latin typeface="Calibri" pitchFamily="18"/>
              </a:rPr>
              <a:t>en espera de ejecución, se colocan al final de la lista del estado preparado y el procesador pasa al proceso que queda en cabeza</a:t>
            </a:r>
          </a:p>
          <a:p>
            <a:pPr marL="0" lvl="0" indent="0" algn="just">
              <a:lnSpc>
                <a:spcPct val="100000"/>
              </a:lnSpc>
              <a:spcBef>
                <a:spcPts val="0"/>
              </a:spcBef>
              <a:buNone/>
              <a:tabLst>
                <a:tab pos="228600" algn="l"/>
              </a:tabLst>
            </a:pPr>
            <a:r>
              <a:rPr lang="es-ES" sz="1800">
                <a:latin typeface="Calibri" pitchFamily="18"/>
              </a:rPr>
              <a:t>de la lista.</a:t>
            </a:r>
          </a:p>
          <a:p>
            <a:pPr marL="0" lvl="0" indent="0" algn="just">
              <a:lnSpc>
                <a:spcPct val="100000"/>
              </a:lnSpc>
              <a:spcBef>
                <a:spcPts val="0"/>
              </a:spcBef>
              <a:buSzPct val="100000"/>
              <a:buChar char="•"/>
              <a:tabLst>
                <a:tab pos="228600" algn="l"/>
              </a:tabLst>
            </a:pPr>
            <a:r>
              <a:rPr lang="es-ES" sz="1800" b="1">
                <a:latin typeface="Calibri" pitchFamily="18"/>
              </a:rPr>
              <a:t>Algoritmo por prioridades</a:t>
            </a:r>
            <a:r>
              <a:rPr lang="es-ES" sz="1800">
                <a:latin typeface="Calibri" pitchFamily="18"/>
              </a:rPr>
              <a:t>. Se asocia una prioridad a cada proceso y la CPU se asigna al trabajo con prioridad más alta en cada</a:t>
            </a:r>
          </a:p>
          <a:p>
            <a:pPr marL="0" lvl="0" indent="0" algn="just">
              <a:lnSpc>
                <a:spcPct val="100000"/>
              </a:lnSpc>
              <a:spcBef>
                <a:spcPts val="0"/>
              </a:spcBef>
              <a:buSzPct val="100000"/>
              <a:buChar char="•"/>
              <a:tabLst>
                <a:tab pos="228600" algn="l"/>
              </a:tabLst>
            </a:pPr>
            <a:r>
              <a:rPr lang="es-ES" sz="1800">
                <a:latin typeface="Calibri" pitchFamily="18"/>
              </a:rPr>
              <a:t>momento. Normalmente, si se está ejecutando un proceso de prioridad media y entra un proceso de prioridad mayor,</a:t>
            </a:r>
          </a:p>
          <a:p>
            <a:pPr marL="0" lvl="0" indent="0" algn="just">
              <a:lnSpc>
                <a:spcPct val="100000"/>
              </a:lnSpc>
              <a:spcBef>
                <a:spcPts val="0"/>
              </a:spcBef>
              <a:buSzPct val="100000"/>
              <a:buChar char="•"/>
              <a:tabLst>
                <a:tab pos="228600" algn="l"/>
              </a:tabLst>
            </a:pPr>
            <a:r>
              <a:rPr lang="es-ES" sz="1800">
                <a:latin typeface="Calibri" pitchFamily="18"/>
              </a:rPr>
              <a:t>se requisa la CPU al primer proceso y se le entrega al proceso de mayor prioridad.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21DF46F-4844-42A5-882B-16FE51F713B7}"/>
              </a:ext>
            </a:extLst>
          </p:cNvPr>
          <p:cNvSpPr txBox="1">
            <a:spLocks noGrp="1"/>
          </p:cNvSpPr>
          <p:nvPr>
            <p:ph type="title"/>
          </p:nvPr>
        </p:nvSpPr>
        <p:spPr/>
        <p:txBody>
          <a:bodyPr/>
          <a:lstStyle/>
          <a:p>
            <a:pPr lvl="0"/>
            <a:r>
              <a:rPr lang="es-ES"/>
              <a:t>Sistema de archivos</a:t>
            </a:r>
          </a:p>
        </p:txBody>
      </p:sp>
      <p:sp>
        <p:nvSpPr>
          <p:cNvPr id="3" name="Marcador de contenido 2">
            <a:extLst>
              <a:ext uri="{FF2B5EF4-FFF2-40B4-BE49-F238E27FC236}">
                <a16:creationId xmlns:a16="http://schemas.microsoft.com/office/drawing/2014/main" xmlns="" id="{285BE04D-88CA-450A-BC90-F6593D449234}"/>
              </a:ext>
            </a:extLst>
          </p:cNvPr>
          <p:cNvSpPr txBox="1">
            <a:spLocks noGrp="1"/>
          </p:cNvSpPr>
          <p:nvPr>
            <p:ph idx="1"/>
          </p:nvPr>
        </p:nvSpPr>
        <p:spPr>
          <a:xfrm>
            <a:off x="838080" y="1825560"/>
            <a:ext cx="10515600" cy="4351320"/>
          </a:xfrm>
        </p:spPr>
        <p:txBody>
          <a:bodyPr lIns="91440" tIns="45720" rIns="91440" bIns="45720"/>
          <a:lstStyle/>
          <a:p>
            <a:pPr lvl="0" hangingPunct="1">
              <a:spcBef>
                <a:spcPts val="1001"/>
              </a:spcBef>
              <a:buSzPct val="100000"/>
              <a:buFont typeface="Arial" pitchFamily="34"/>
              <a:buChar char="•"/>
            </a:pPr>
            <a:r>
              <a:rPr lang="es-ES" sz="1800">
                <a:latin typeface="Calibri" pitchFamily="18"/>
              </a:rPr>
              <a:t>El sistema de archivos es la manera de almacenar la información de forma permanente en los soportes externos.</a:t>
            </a:r>
          </a:p>
          <a:p>
            <a:pPr lvl="0" hangingPunct="1">
              <a:spcBef>
                <a:spcPts val="1001"/>
              </a:spcBef>
              <a:buSzPct val="100000"/>
              <a:buFont typeface="Arial" pitchFamily="34"/>
              <a:buChar char="•"/>
            </a:pPr>
            <a:r>
              <a:rPr lang="es-ES" sz="1800">
                <a:latin typeface="Calibri" pitchFamily="18"/>
              </a:rPr>
              <a:t>Un </a:t>
            </a:r>
            <a:r>
              <a:rPr lang="es-ES" sz="1800" b="1">
                <a:latin typeface="Calibri" pitchFamily="18"/>
              </a:rPr>
              <a:t>archivo</a:t>
            </a:r>
            <a:r>
              <a:rPr lang="es-ES" sz="1800">
                <a:latin typeface="Calibri" pitchFamily="18"/>
              </a:rPr>
              <a:t> es una unidad lógica de memoria para almacenar datos.</a:t>
            </a:r>
          </a:p>
          <a:p>
            <a:pPr lvl="0" hangingPunct="1">
              <a:spcBef>
                <a:spcPts val="1001"/>
              </a:spcBef>
              <a:buSzPct val="100000"/>
              <a:buFont typeface="Arial" pitchFamily="34"/>
              <a:buChar char="•"/>
            </a:pPr>
            <a:r>
              <a:rPr lang="es-ES" sz="1800">
                <a:latin typeface="Calibri" pitchFamily="18"/>
              </a:rPr>
              <a:t>Los directorios son, básicamente, tablas simbólicas de archivos.</a:t>
            </a:r>
          </a:p>
          <a:p>
            <a:pPr lvl="0" hangingPunct="1">
              <a:spcBef>
                <a:spcPts val="1001"/>
              </a:spcBef>
              <a:buSzPct val="100000"/>
              <a:buFont typeface="Arial" pitchFamily="34"/>
              <a:buChar char="•"/>
            </a:pPr>
            <a:r>
              <a:rPr lang="es-ES" sz="1800">
                <a:latin typeface="Calibri" pitchFamily="18"/>
              </a:rPr>
              <a:t>El problema de la asignación del espacio del disco a los archivos es equivalente al de la gestión de la memoria principal. De forma general existen dos estrategias para almacenar un archivo de n bytes:</a:t>
            </a:r>
          </a:p>
          <a:p>
            <a:pPr lvl="0" hangingPunct="1">
              <a:spcBef>
                <a:spcPts val="1001"/>
              </a:spcBef>
              <a:buSzPct val="100000"/>
              <a:buFont typeface="Arial" pitchFamily="34"/>
              <a:buChar char="•"/>
            </a:pPr>
            <a:r>
              <a:rPr lang="es-ES" sz="1800">
                <a:latin typeface="Calibri" pitchFamily="18"/>
              </a:rPr>
              <a:t> </a:t>
            </a:r>
          </a:p>
          <a:p>
            <a:pPr marL="343080" lvl="0" indent="-343080" hangingPunct="1">
              <a:spcBef>
                <a:spcPts val="1001"/>
              </a:spcBef>
              <a:buSzPct val="100000"/>
              <a:buAutoNum type="arabicParenR"/>
              <a:tabLst>
                <a:tab pos="457560" algn="l"/>
              </a:tabLst>
            </a:pPr>
            <a:r>
              <a:rPr lang="es-ES" sz="1800">
                <a:latin typeface="Calibri" pitchFamily="18"/>
              </a:rPr>
              <a:t>Asignar n bytes consecutivos del espacio del disco.</a:t>
            </a:r>
          </a:p>
          <a:p>
            <a:pPr marL="343080" lvl="0" indent="-343080" hangingPunct="1">
              <a:spcBef>
                <a:spcPts val="1001"/>
              </a:spcBef>
              <a:buSzPct val="100000"/>
              <a:buAutoNum type="arabicParenR"/>
              <a:tabLst>
                <a:tab pos="457560" algn="l"/>
              </a:tabLst>
            </a:pPr>
            <a:r>
              <a:rPr lang="es-ES" sz="1800">
                <a:latin typeface="Calibri" pitchFamily="18"/>
              </a:rPr>
              <a:t>Dividir el archivo en bloques que no necesitan estar adyacentes.</a:t>
            </a:r>
          </a:p>
          <a:p>
            <a:pPr lvl="0" hangingPunct="1">
              <a:spcBef>
                <a:spcPts val="1001"/>
              </a:spcBef>
              <a:buSzPct val="100000"/>
              <a:buFont typeface="Arial" pitchFamily="34"/>
              <a:buChar char="•"/>
            </a:pPr>
            <a:endParaRPr lang="es-ES" sz="2800">
              <a:latin typeface="Calibri" pitchFamily="1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53A814A-856F-4FB6-BA39-E85869F611ED}"/>
              </a:ext>
            </a:extLst>
          </p:cNvPr>
          <p:cNvSpPr txBox="1">
            <a:spLocks noGrp="1"/>
          </p:cNvSpPr>
          <p:nvPr>
            <p:ph type="title"/>
          </p:nvPr>
        </p:nvSpPr>
        <p:spPr/>
        <p:txBody>
          <a:bodyPr/>
          <a:lstStyle/>
          <a:p>
            <a:pPr lvl="0"/>
            <a:r>
              <a:rPr lang="es-ES"/>
              <a:t>Memoria</a:t>
            </a:r>
          </a:p>
        </p:txBody>
      </p:sp>
      <p:sp>
        <p:nvSpPr>
          <p:cNvPr id="3" name="Marcador de contenido 2">
            <a:extLst>
              <a:ext uri="{FF2B5EF4-FFF2-40B4-BE49-F238E27FC236}">
                <a16:creationId xmlns:a16="http://schemas.microsoft.com/office/drawing/2014/main" xmlns="" id="{1166E631-C8E0-4B86-A025-54E64F5FF8AF}"/>
              </a:ext>
            </a:extLst>
          </p:cNvPr>
          <p:cNvSpPr txBox="1">
            <a:spLocks noGrp="1"/>
          </p:cNvSpPr>
          <p:nvPr>
            <p:ph idx="1"/>
          </p:nvPr>
        </p:nvSpPr>
        <p:spPr>
          <a:xfrm>
            <a:off x="838080" y="1825560"/>
            <a:ext cx="10515600" cy="4351320"/>
          </a:xfrm>
        </p:spPr>
        <p:txBody>
          <a:bodyPr lIns="91440" tIns="45720" rIns="91440" bIns="45720"/>
          <a:lstStyle/>
          <a:p>
            <a:pPr marL="0" lvl="0" indent="0" hangingPunct="1">
              <a:spcBef>
                <a:spcPts val="1001"/>
              </a:spcBef>
              <a:buNone/>
            </a:pPr>
            <a:r>
              <a:rPr lang="es-ES" sz="1800">
                <a:latin typeface="Calibri" pitchFamily="18"/>
              </a:rPr>
              <a:t>la fragmentación  es el desaprovechamiento de la memoria . Para mejorar el rendimiento de los tiempos de acceso a la información que tenemos en el disco, se emplean diferentes técnicas de gestión de la memoria.</a:t>
            </a:r>
          </a:p>
          <a:p>
            <a:pPr marL="0" lvl="0" indent="0" hangingPunct="1">
              <a:spcBef>
                <a:spcPts val="1001"/>
              </a:spcBef>
              <a:buNone/>
            </a:pPr>
            <a:r>
              <a:rPr lang="es-ES" sz="1800">
                <a:latin typeface="Calibri" pitchFamily="18"/>
              </a:rPr>
              <a:t> La fragmentación puede ser:</a:t>
            </a:r>
          </a:p>
          <a:p>
            <a:pPr marL="343080" lvl="0" indent="-343080" hangingPunct="1">
              <a:spcBef>
                <a:spcPts val="1001"/>
              </a:spcBef>
              <a:buSzPct val="100000"/>
              <a:buFont typeface="Symbol" pitchFamily="18"/>
              <a:buChar char=""/>
              <a:tabLst>
                <a:tab pos="457560" algn="l"/>
              </a:tabLst>
            </a:pPr>
            <a:r>
              <a:rPr lang="es-ES" sz="1800">
                <a:latin typeface="Calibri" pitchFamily="18"/>
              </a:rPr>
              <a:t>Fragmentación interna: cuando hay memoria que no se utiliza interna a la partición.</a:t>
            </a:r>
          </a:p>
          <a:p>
            <a:pPr marL="343080" lvl="0" indent="-343080" hangingPunct="1">
              <a:spcBef>
                <a:spcPts val="1001"/>
              </a:spcBef>
              <a:buSzPct val="100000"/>
              <a:buFont typeface="Symbol" pitchFamily="18"/>
              <a:buChar char=""/>
              <a:tabLst>
                <a:tab pos="457560" algn="l"/>
              </a:tabLst>
            </a:pPr>
            <a:r>
              <a:rPr lang="es-ES" sz="1800">
                <a:latin typeface="Calibri" pitchFamily="18"/>
              </a:rPr>
              <a:t>Fragmentación externa: es la memoria que no se utiliza externa a la partición.</a:t>
            </a:r>
          </a:p>
          <a:p>
            <a:pPr lvl="0" hangingPunct="1">
              <a:spcBef>
                <a:spcPts val="1001"/>
              </a:spcBef>
              <a:buSzPct val="100000"/>
              <a:buFont typeface="Arial" pitchFamily="34"/>
              <a:buChar char="•"/>
            </a:pPr>
            <a:endParaRPr lang="es-ES" sz="1800">
              <a:latin typeface="Calibri" pitchFamily="18"/>
            </a:endParaRPr>
          </a:p>
          <a:p>
            <a:pPr marL="0" lvl="0" indent="0" hangingPunct="1">
              <a:spcBef>
                <a:spcPts val="1001"/>
              </a:spcBef>
              <a:buNone/>
            </a:pPr>
            <a:r>
              <a:rPr lang="es-ES" sz="1800">
                <a:latin typeface="Calibri" pitchFamily="18"/>
              </a:rPr>
              <a:t>Las más importantes son:</a:t>
            </a:r>
          </a:p>
          <a:p>
            <a:pPr marL="343080" lvl="0" indent="-343080" hangingPunct="1">
              <a:spcBef>
                <a:spcPts val="1001"/>
              </a:spcBef>
              <a:buSzPct val="100000"/>
              <a:buFont typeface="Symbol" pitchFamily="18"/>
              <a:buChar char=""/>
              <a:tabLst>
                <a:tab pos="457560" algn="l"/>
              </a:tabLst>
            </a:pPr>
            <a:r>
              <a:rPr lang="es-ES" sz="1800">
                <a:latin typeface="Calibri" pitchFamily="18"/>
              </a:rPr>
              <a:t>Segmentación</a:t>
            </a:r>
          </a:p>
          <a:p>
            <a:pPr marL="343080" lvl="0" indent="-343080" hangingPunct="1">
              <a:spcBef>
                <a:spcPts val="1001"/>
              </a:spcBef>
              <a:buSzPct val="100000"/>
              <a:buFont typeface="Symbol" pitchFamily="18"/>
              <a:buChar char=""/>
              <a:tabLst>
                <a:tab pos="457560" algn="l"/>
              </a:tabLst>
            </a:pPr>
            <a:r>
              <a:rPr lang="es-ES" sz="1800">
                <a:latin typeface="Calibri" pitchFamily="18"/>
              </a:rPr>
              <a:t>Paginación</a:t>
            </a:r>
          </a:p>
          <a:p>
            <a:pPr marL="343080" lvl="0" indent="-343080" hangingPunct="1">
              <a:spcBef>
                <a:spcPts val="1001"/>
              </a:spcBef>
              <a:buSzPct val="100000"/>
              <a:buFont typeface="Symbol" pitchFamily="18"/>
              <a:buChar char=""/>
              <a:tabLst>
                <a:tab pos="457560" algn="l"/>
              </a:tabLst>
            </a:pPr>
            <a:r>
              <a:rPr lang="es-ES" sz="1800">
                <a:latin typeface="Calibri" pitchFamily="18"/>
              </a:rPr>
              <a:t>Sistemas combinados</a:t>
            </a:r>
          </a:p>
          <a:p>
            <a:pPr marL="343080" lvl="0" indent="-343080" hangingPunct="1">
              <a:spcBef>
                <a:spcPts val="1001"/>
              </a:spcBef>
              <a:buSzPct val="100000"/>
              <a:buFont typeface="Symbol" pitchFamily="18"/>
              <a:buChar char=""/>
              <a:tabLst>
                <a:tab pos="457560" algn="l"/>
              </a:tabLst>
            </a:pPr>
            <a:r>
              <a:rPr lang="es-ES" sz="1800">
                <a:latin typeface="Calibri" pitchFamily="18"/>
              </a:rPr>
              <a:t>Memoria virtual.</a:t>
            </a:r>
          </a:p>
          <a:p>
            <a:pPr lvl="0" hangingPunct="1">
              <a:spcBef>
                <a:spcPts val="1001"/>
              </a:spcBef>
              <a:buSzPct val="100000"/>
              <a:buFont typeface="Arial" pitchFamily="34"/>
              <a:buChar char="•"/>
            </a:pPr>
            <a:endParaRPr lang="es-ES" sz="2800">
              <a:latin typeface="Calibri" pitchFamily="1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BD14385-1DF6-4657-933A-C2EA17BC27EE}"/>
              </a:ext>
            </a:extLst>
          </p:cNvPr>
          <p:cNvSpPr txBox="1">
            <a:spLocks noGrp="1"/>
          </p:cNvSpPr>
          <p:nvPr>
            <p:ph type="title"/>
          </p:nvPr>
        </p:nvSpPr>
        <p:spPr/>
        <p:txBody>
          <a:bodyPr/>
          <a:lstStyle/>
          <a:p>
            <a:pPr lvl="0"/>
            <a:r>
              <a:rPr lang="es-ES"/>
              <a:t>Jerarquía de la memoria</a:t>
            </a:r>
          </a:p>
        </p:txBody>
      </p:sp>
      <p:sp>
        <p:nvSpPr>
          <p:cNvPr id="3" name="Marcador de contenido 2">
            <a:extLst>
              <a:ext uri="{FF2B5EF4-FFF2-40B4-BE49-F238E27FC236}">
                <a16:creationId xmlns:a16="http://schemas.microsoft.com/office/drawing/2014/main" xmlns="" id="{618AED69-472D-480A-A213-0A6DD1B53357}"/>
              </a:ext>
            </a:extLst>
          </p:cNvPr>
          <p:cNvSpPr txBox="1">
            <a:spLocks noGrp="1"/>
          </p:cNvSpPr>
          <p:nvPr>
            <p:ph idx="1"/>
          </p:nvPr>
        </p:nvSpPr>
        <p:spPr>
          <a:xfrm>
            <a:off x="5003640" y="4689360"/>
            <a:ext cx="10515600" cy="4351320"/>
          </a:xfrm>
        </p:spPr>
        <p:txBody>
          <a:bodyPr lIns="91440" tIns="45720" rIns="91440" bIns="45720"/>
          <a:lstStyle/>
          <a:p>
            <a:endParaRPr lang="es-ES"/>
          </a:p>
        </p:txBody>
      </p:sp>
      <p:pic>
        <p:nvPicPr>
          <p:cNvPr id="4" name="Picture 2">
            <a:extLst>
              <a:ext uri="{FF2B5EF4-FFF2-40B4-BE49-F238E27FC236}">
                <a16:creationId xmlns:a16="http://schemas.microsoft.com/office/drawing/2014/main" xmlns="" id="{24F6BCCF-4ADA-473E-95FF-7F3F808F22C3}"/>
              </a:ext>
            </a:extLst>
          </p:cNvPr>
          <p:cNvPicPr>
            <a:picLocks noChangeAspect="1"/>
          </p:cNvPicPr>
          <p:nvPr/>
        </p:nvPicPr>
        <p:blipFill>
          <a:blip r:embed="rId3" cstate="print"/>
          <a:srcRect/>
          <a:stretch>
            <a:fillRect/>
          </a:stretch>
        </p:blipFill>
        <p:spPr>
          <a:xfrm>
            <a:off x="1361160" y="2868480"/>
            <a:ext cx="6685200" cy="1820880"/>
          </a:xfrm>
          <a:prstGeom prst="rect">
            <a:avLst/>
          </a:prstGeom>
          <a:noFill/>
          <a:ln cap="flat">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5D4EA00-2E1E-4BE0-BF4D-6B7C18E48429}"/>
              </a:ext>
            </a:extLst>
          </p:cNvPr>
          <p:cNvSpPr txBox="1">
            <a:spLocks noGrp="1"/>
          </p:cNvSpPr>
          <p:nvPr>
            <p:ph type="title"/>
          </p:nvPr>
        </p:nvSpPr>
        <p:spPr/>
        <p:txBody>
          <a:bodyPr lIns="0" tIns="0" rIns="0" bIns="0"/>
          <a:lstStyle/>
          <a:p>
            <a:pPr lvl="0" algn="ctr" hangingPunct="0"/>
            <a:r>
              <a:rPr lang="es-ES">
                <a:latin typeface="Liberation Sans" pitchFamily="18"/>
              </a:rPr>
              <a:t>Fragmentación</a:t>
            </a:r>
          </a:p>
        </p:txBody>
      </p:sp>
      <p:sp>
        <p:nvSpPr>
          <p:cNvPr id="3" name="Marcador de contenido 2">
            <a:extLst>
              <a:ext uri="{FF2B5EF4-FFF2-40B4-BE49-F238E27FC236}">
                <a16:creationId xmlns:a16="http://schemas.microsoft.com/office/drawing/2014/main" xmlns="" id="{20429F2E-2D45-4E61-BDCF-4FC604BA5B39}"/>
              </a:ext>
            </a:extLst>
          </p:cNvPr>
          <p:cNvSpPr txBox="1">
            <a:spLocks noGrp="1"/>
          </p:cNvSpPr>
          <p:nvPr>
            <p:ph idx="1"/>
          </p:nvPr>
        </p:nvSpPr>
        <p:spPr/>
        <p:txBody>
          <a:bodyPr/>
          <a:lstStyle/>
          <a:p>
            <a:pPr lvl="0">
              <a:buNone/>
            </a:pPr>
            <a:r>
              <a:rPr lang="es-ES"/>
              <a:t>Fragmentación externa: existe espacio para satisfacer una</a:t>
            </a:r>
          </a:p>
          <a:p>
            <a:pPr lvl="0">
              <a:buNone/>
            </a:pPr>
            <a:r>
              <a:rPr lang="es-ES"/>
              <a:t>petición pero no es contiguo.</a:t>
            </a:r>
          </a:p>
          <a:p>
            <a:pPr lvl="0">
              <a:buNone/>
            </a:pPr>
            <a:r>
              <a:rPr lang="es-ES"/>
              <a:t>Ej. No podemos satisfacer una petición</a:t>
            </a:r>
          </a:p>
          <a:p>
            <a:pPr lvl="0">
              <a:buNone/>
            </a:pPr>
            <a:r>
              <a:rPr lang="es-ES"/>
              <a:t>de 40 KB,</a:t>
            </a:r>
          </a:p>
          <a:p>
            <a:pPr lvl="0">
              <a:buNone/>
            </a:pPr>
            <a:r>
              <a:rPr lang="es-ES"/>
              <a:t>habiendo 62 KB libres.</a:t>
            </a:r>
          </a:p>
        </p:txBody>
      </p:sp>
      <p:pic>
        <p:nvPicPr>
          <p:cNvPr id="4" name="3 Imagen">
            <a:extLst>
              <a:ext uri="{FF2B5EF4-FFF2-40B4-BE49-F238E27FC236}">
                <a16:creationId xmlns:a16="http://schemas.microsoft.com/office/drawing/2014/main" xmlns="" id="{0BB94ED7-C0A7-46B1-9605-EE0B06A417E5}"/>
              </a:ext>
            </a:extLst>
          </p:cNvPr>
          <p:cNvPicPr>
            <a:picLocks noChangeAspect="1"/>
          </p:cNvPicPr>
          <p:nvPr/>
        </p:nvPicPr>
        <p:blipFill>
          <a:blip r:embed="rId3" cstate="print">
            <a:lum/>
            <a:alphaModFix/>
          </a:blip>
          <a:srcRect/>
          <a:stretch>
            <a:fillRect/>
          </a:stretch>
        </p:blipFill>
        <p:spPr>
          <a:xfrm>
            <a:off x="8640000" y="2274480"/>
            <a:ext cx="3238200" cy="4133520"/>
          </a:xfrm>
          <a:prstGeom prst="rect">
            <a:avLst/>
          </a:prstGeom>
          <a:noFill/>
          <a:ln cap="flat">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bg>
      <p:bgPr>
        <a:solidFill>
          <a:srgbClr val="FFFFFF"/>
        </a:solidFill>
        <a:effectLst/>
      </p:bgPr>
    </p:bg>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xmlns="" id="{37F08371-A9D4-4D70-902D-7BB838377106}"/>
              </a:ext>
            </a:extLst>
          </p:cNvPr>
          <p:cNvSpPr>
            <a:spLocks noMove="1" noResize="1"/>
          </p:cNvSpPr>
          <p:nvPr/>
        </p:nvSpPr>
        <p:spPr>
          <a:xfrm>
            <a:off x="0" y="0"/>
            <a:ext cx="12192119" cy="6857279"/>
          </a:xfrm>
          <a:prstGeom prst="rect">
            <a:avLst/>
          </a:prstGeom>
          <a:solidFill>
            <a:srgbClr val="FFFFFF"/>
          </a:solidFill>
          <a:ln cap="flat">
            <a:noFill/>
            <a:prstDash val="solid"/>
          </a:ln>
        </p:spPr>
        <p:txBody>
          <a:bodyPr vert="horz" wrap="square" lIns="91440" tIns="45720" rIns="91440" bIns="45720" anchor="ctr" anchorCtr="1" compatLnSpc="0">
            <a:noAutofit/>
          </a:body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Microsoft YaHei" pitchFamily="2"/>
              <a:cs typeface="Lucida Sans" pitchFamily="2"/>
            </a:endParaRPr>
          </a:p>
        </p:txBody>
      </p:sp>
      <p:sp>
        <p:nvSpPr>
          <p:cNvPr id="3" name="Título 1">
            <a:extLst>
              <a:ext uri="{FF2B5EF4-FFF2-40B4-BE49-F238E27FC236}">
                <a16:creationId xmlns:a16="http://schemas.microsoft.com/office/drawing/2014/main" xmlns="" id="{04419B0A-BB23-4B8C-B1FD-639D342E3390}"/>
              </a:ext>
            </a:extLst>
          </p:cNvPr>
          <p:cNvSpPr txBox="1">
            <a:spLocks noGrp="1"/>
          </p:cNvSpPr>
          <p:nvPr>
            <p:ph type="title"/>
          </p:nvPr>
        </p:nvSpPr>
        <p:spPr>
          <a:xfrm>
            <a:off x="808560" y="387000"/>
            <a:ext cx="9236880" cy="1189080"/>
          </a:xfrm>
        </p:spPr>
        <p:txBody>
          <a:bodyPr anchor="b"/>
          <a:lstStyle/>
          <a:p>
            <a:pPr lvl="0"/>
            <a:r>
              <a:rPr lang="es-ES" sz="5400"/>
              <a:t>POST</a:t>
            </a:r>
          </a:p>
        </p:txBody>
      </p:sp>
      <p:grpSp>
        <p:nvGrpSpPr>
          <p:cNvPr id="4" name="Group 10">
            <a:extLst>
              <a:ext uri="{FF2B5EF4-FFF2-40B4-BE49-F238E27FC236}">
                <a16:creationId xmlns:a16="http://schemas.microsoft.com/office/drawing/2014/main" xmlns="" id="{C960A97C-9ADD-4773-8A5F-074B52A0AAE7}"/>
              </a:ext>
            </a:extLst>
          </p:cNvPr>
          <p:cNvGrpSpPr/>
          <p:nvPr/>
        </p:nvGrpSpPr>
        <p:grpSpPr>
          <a:xfrm>
            <a:off x="0" y="1996560"/>
            <a:ext cx="11694960" cy="783359"/>
            <a:chOff x="0" y="1996560"/>
            <a:chExt cx="11694960" cy="783359"/>
          </a:xfrm>
        </p:grpSpPr>
        <p:sp>
          <p:nvSpPr>
            <p:cNvPr id="5" name="Rectangle 11">
              <a:extLst>
                <a:ext uri="{FF2B5EF4-FFF2-40B4-BE49-F238E27FC236}">
                  <a16:creationId xmlns:a16="http://schemas.microsoft.com/office/drawing/2014/main" xmlns="" id="{A9AA8F1C-B46D-4029-A737-4521B82DD406}"/>
                </a:ext>
              </a:extLst>
            </p:cNvPr>
            <p:cNvSpPr/>
            <p:nvPr/>
          </p:nvSpPr>
          <p:spPr>
            <a:xfrm rot="5400000">
              <a:off x="11228040" y="2313000"/>
              <a:ext cx="781559" cy="152280"/>
            </a:xfrm>
            <a:prstGeom prst="rect">
              <a:avLst/>
            </a:prstGeom>
            <a:solidFill>
              <a:srgbClr val="FFC000"/>
            </a:solidFill>
            <a:ln cap="flat">
              <a:noFill/>
              <a:prstDash val="solid"/>
            </a:ln>
          </p:spPr>
          <p:txBody>
            <a:bodyPr vert="horz" wrap="square" lIns="91440" tIns="45720" rIns="91440" bIns="45720" anchor="ctr" anchorCtr="1" compatLnSpc="0">
              <a:noAutofit/>
            </a:body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Microsoft YaHei" pitchFamily="2"/>
                <a:cs typeface="Lucida Sans" pitchFamily="2"/>
              </a:endParaRPr>
            </a:p>
          </p:txBody>
        </p:sp>
        <p:sp>
          <p:nvSpPr>
            <p:cNvPr id="6" name="Rectangle 12">
              <a:extLst>
                <a:ext uri="{FF2B5EF4-FFF2-40B4-BE49-F238E27FC236}">
                  <a16:creationId xmlns:a16="http://schemas.microsoft.com/office/drawing/2014/main" xmlns="" id="{88AF9850-90F1-40D8-855D-A8B18D574826}"/>
                </a:ext>
              </a:extLst>
            </p:cNvPr>
            <p:cNvSpPr/>
            <p:nvPr/>
          </p:nvSpPr>
          <p:spPr>
            <a:xfrm flipH="1" flipV="1">
              <a:off x="0" y="1996560"/>
              <a:ext cx="11454480" cy="781559"/>
            </a:xfrm>
            <a:prstGeom prst="rect">
              <a:avLst/>
            </a:prstGeom>
            <a:solidFill>
              <a:srgbClr val="FFC000"/>
            </a:solidFill>
            <a:ln cap="flat">
              <a:noFill/>
              <a:prstDash val="solid"/>
            </a:ln>
          </p:spPr>
          <p:txBody>
            <a:bodyPr vert="horz" wrap="square" lIns="91440" tIns="45720" rIns="91440" bIns="45720" anchor="ctr" anchorCtr="1" compatLnSpc="0">
              <a:noAutofit/>
            </a:body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Microsoft YaHei" pitchFamily="2"/>
                <a:cs typeface="Lucida Sans" pitchFamily="2"/>
              </a:endParaRPr>
            </a:p>
          </p:txBody>
        </p:sp>
      </p:grpSp>
      <p:sp>
        <p:nvSpPr>
          <p:cNvPr id="7" name="Rectangle 14">
            <a:extLst>
              <a:ext uri="{FF2B5EF4-FFF2-40B4-BE49-F238E27FC236}">
                <a16:creationId xmlns:a16="http://schemas.microsoft.com/office/drawing/2014/main" xmlns="" id="{0F405DE5-ED48-4CA4-9D6C-7ED620F0CF65}"/>
              </a:ext>
            </a:extLst>
          </p:cNvPr>
          <p:cNvSpPr>
            <a:spLocks noMove="1" noResize="1"/>
          </p:cNvSpPr>
          <p:nvPr/>
        </p:nvSpPr>
        <p:spPr>
          <a:xfrm>
            <a:off x="0" y="2203199"/>
            <a:ext cx="11383200" cy="4147920"/>
          </a:xfrm>
          <a:prstGeom prst="rect">
            <a:avLst/>
          </a:prstGeom>
          <a:solidFill>
            <a:srgbClr val="FFFFFF"/>
          </a:solidFill>
          <a:ln cap="flat">
            <a:noFill/>
            <a:prstDash val="solid"/>
          </a:ln>
          <a:effectLst>
            <a:outerShdw dist="127080" dir="5400000" algn="tl">
              <a:srgbClr val="000000">
                <a:alpha val="15000"/>
              </a:srgbClr>
            </a:outerShdw>
          </a:effectLst>
        </p:spPr>
        <p:txBody>
          <a:bodyPr vert="horz" wrap="square" lIns="91440" tIns="45720" rIns="91440" bIns="45720" anchor="ctr" anchorCtr="1" compatLnSpc="0">
            <a:noAutofit/>
          </a:body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Microsoft YaHei" pitchFamily="2"/>
              <a:cs typeface="Lucida Sans" pitchFamily="2"/>
            </a:endParaRPr>
          </a:p>
        </p:txBody>
      </p:sp>
      <p:sp>
        <p:nvSpPr>
          <p:cNvPr id="8" name="Rectangle 1">
            <a:extLst>
              <a:ext uri="{FF2B5EF4-FFF2-40B4-BE49-F238E27FC236}">
                <a16:creationId xmlns:a16="http://schemas.microsoft.com/office/drawing/2014/main" xmlns="" id="{8B7579EB-A3E3-41BE-9D30-3E2683381EA5}"/>
              </a:ext>
            </a:extLst>
          </p:cNvPr>
          <p:cNvSpPr txBox="1">
            <a:spLocks noGrp="1"/>
          </p:cNvSpPr>
          <p:nvPr>
            <p:ph idx="1"/>
          </p:nvPr>
        </p:nvSpPr>
        <p:spPr>
          <a:xfrm>
            <a:off x="793800" y="2599560"/>
            <a:ext cx="10143720" cy="3435479"/>
          </a:xfrm>
        </p:spPr>
        <p:txBody>
          <a:bodyPr lIns="91440" tIns="45720" rIns="91440" bIns="45720" anchor="ctr"/>
          <a:lstStyle/>
          <a:p>
            <a:pPr marL="0" lvl="0" indent="0">
              <a:lnSpc>
                <a:spcPct val="200000"/>
              </a:lnSpc>
              <a:spcBef>
                <a:spcPts val="0"/>
              </a:spcBef>
              <a:spcAft>
                <a:spcPts val="601"/>
              </a:spcAft>
              <a:buNone/>
            </a:pPr>
            <a:r>
              <a:rPr lang="es-ES" sz="1800">
                <a:latin typeface="Calibri" pitchFamily="18"/>
              </a:rPr>
              <a:t>El sistema operativo es en si mismo un programa, pero un programa muy especial y quizás el más complejo e importante. Cuando se conecta un ordenador se carga parte del sistema operativo en la memoria y se ejecuta. El sistema operativo despierta al ordenador y hace que reconozca a la CPU, la memoria, las unidades de disco y cualquier otro dispositivo conectado a ella como el teclado, el ratón, la impresora, etc., verificando así que no existen errores de conexión y que todos los dispositivos se han reconocido y trabajan correctamente. A este primer diagnóstico se le denomina POST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0DAF0AF-FC84-4341-B4E6-AC1B89E5DE5F}"/>
              </a:ext>
            </a:extLst>
          </p:cNvPr>
          <p:cNvSpPr txBox="1">
            <a:spLocks noGrp="1"/>
          </p:cNvSpPr>
          <p:nvPr>
            <p:ph type="title"/>
          </p:nvPr>
        </p:nvSpPr>
        <p:spPr/>
        <p:txBody>
          <a:bodyPr lIns="0" tIns="0" rIns="0" bIns="0"/>
          <a:lstStyle/>
          <a:p>
            <a:pPr lvl="0" algn="ctr" hangingPunct="0"/>
            <a:r>
              <a:rPr lang="es-ES">
                <a:latin typeface="Liberation Sans" pitchFamily="18"/>
              </a:rPr>
              <a:t>Fragmentación interna:</a:t>
            </a:r>
          </a:p>
        </p:txBody>
      </p:sp>
      <p:sp>
        <p:nvSpPr>
          <p:cNvPr id="3" name="Marcador de contenido 2">
            <a:extLst>
              <a:ext uri="{FF2B5EF4-FFF2-40B4-BE49-F238E27FC236}">
                <a16:creationId xmlns:a16="http://schemas.microsoft.com/office/drawing/2014/main" xmlns="" id="{9834A28C-09D7-4DE9-BD74-3E49E0597775}"/>
              </a:ext>
            </a:extLst>
          </p:cNvPr>
          <p:cNvSpPr txBox="1">
            <a:spLocks noGrp="1"/>
          </p:cNvSpPr>
          <p:nvPr>
            <p:ph idx="1"/>
          </p:nvPr>
        </p:nvSpPr>
        <p:spPr/>
        <p:txBody>
          <a:bodyPr/>
          <a:lstStyle/>
          <a:p>
            <a:pPr lvl="0">
              <a:buNone/>
            </a:pPr>
            <a:endParaRPr lang="es-ES"/>
          </a:p>
          <a:p>
            <a:pPr lvl="0">
              <a:buNone/>
            </a:pPr>
            <a:r>
              <a:rPr lang="es-ES"/>
              <a:t>la memoria asignada es</a:t>
            </a:r>
          </a:p>
          <a:p>
            <a:pPr lvl="0">
              <a:buNone/>
            </a:pPr>
            <a:r>
              <a:rPr lang="es-ES"/>
              <a:t>mayor que la usada; la</a:t>
            </a:r>
          </a:p>
          <a:p>
            <a:pPr lvl="0">
              <a:buNone/>
            </a:pPr>
            <a:r>
              <a:rPr lang="es-ES"/>
              <a:t>diferencia entre ambas</a:t>
            </a:r>
          </a:p>
          <a:p>
            <a:pPr lvl="0">
              <a:buNone/>
            </a:pPr>
            <a:r>
              <a:rPr lang="es-ES"/>
              <a:t>es memoria interna a</a:t>
            </a:r>
          </a:p>
          <a:p>
            <a:pPr lvl="0">
              <a:buNone/>
            </a:pPr>
            <a:r>
              <a:rPr lang="es-ES"/>
              <a:t>una partición que no se</a:t>
            </a:r>
          </a:p>
          <a:p>
            <a:pPr lvl="0">
              <a:buNone/>
            </a:pPr>
            <a:r>
              <a:rPr lang="es-ES"/>
              <a:t>usa.</a:t>
            </a:r>
          </a:p>
          <a:p>
            <a:pPr lvl="0">
              <a:buNone/>
            </a:pPr>
            <a:r>
              <a:rPr lang="es-ES"/>
              <a:t>Se produce cuando se</a:t>
            </a:r>
          </a:p>
          <a:p>
            <a:pPr lvl="0">
              <a:buNone/>
            </a:pPr>
            <a:r>
              <a:rPr lang="es-ES"/>
              <a:t>asigna memoria en</a:t>
            </a:r>
          </a:p>
          <a:p>
            <a:pPr lvl="0">
              <a:buNone/>
            </a:pPr>
            <a:r>
              <a:rPr lang="es-ES"/>
              <a:t>particiones fijas.</a:t>
            </a:r>
          </a:p>
        </p:txBody>
      </p:sp>
      <p:pic>
        <p:nvPicPr>
          <p:cNvPr id="4" name="3 Imagen">
            <a:extLst>
              <a:ext uri="{FF2B5EF4-FFF2-40B4-BE49-F238E27FC236}">
                <a16:creationId xmlns:a16="http://schemas.microsoft.com/office/drawing/2014/main" xmlns="" id="{386B8EF0-063D-415A-B7FF-A1CEEF0C20EA}"/>
              </a:ext>
            </a:extLst>
          </p:cNvPr>
          <p:cNvPicPr>
            <a:picLocks noChangeAspect="1"/>
          </p:cNvPicPr>
          <p:nvPr/>
        </p:nvPicPr>
        <p:blipFill>
          <a:blip r:embed="rId3" cstate="print">
            <a:lum/>
            <a:alphaModFix/>
          </a:blip>
          <a:srcRect/>
          <a:stretch>
            <a:fillRect/>
          </a:stretch>
        </p:blipFill>
        <p:spPr>
          <a:xfrm>
            <a:off x="5671800" y="2304000"/>
            <a:ext cx="3400200" cy="3571560"/>
          </a:xfrm>
          <a:prstGeom prst="rect">
            <a:avLst/>
          </a:prstGeom>
          <a:noFill/>
          <a:ln cap="flat">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CuadroTexto 2">
            <a:extLst>
              <a:ext uri="{FF2B5EF4-FFF2-40B4-BE49-F238E27FC236}">
                <a16:creationId xmlns:a16="http://schemas.microsoft.com/office/drawing/2014/main" xmlns="" id="{D7D9FFCC-05B4-4D9F-8ABC-B5E9AE43559E}"/>
              </a:ext>
            </a:extLst>
          </p:cNvPr>
          <p:cNvSpPr txBox="1"/>
          <p:nvPr/>
        </p:nvSpPr>
        <p:spPr>
          <a:xfrm>
            <a:off x="127080" y="2274840"/>
            <a:ext cx="10312560" cy="2031480"/>
          </a:xfrm>
          <a:prstGeom prst="rect">
            <a:avLst/>
          </a:prstGeom>
          <a:noFill/>
          <a:ln cap="flat">
            <a:noFill/>
          </a:ln>
        </p:spPr>
        <p:txBody>
          <a:bodyPr vert="horz" wrap="square" lIns="91440" tIns="45720" rIns="91440" bIns="45720" anchor="t" anchorCtr="0" compatLnSpc="0">
            <a:spAutoFit/>
          </a:bodyPr>
          <a:lstStyle/>
          <a:p>
            <a:pPr marL="0" marR="0" lvl="0" indent="0" algn="l" rtl="0" hangingPunct="1">
              <a:lnSpc>
                <a:spcPct val="100000"/>
              </a:lnSpc>
              <a:spcBef>
                <a:spcPts val="0"/>
              </a:spcBef>
              <a:spcAft>
                <a:spcPts val="0"/>
              </a:spcAft>
              <a:buNone/>
              <a:tabLst/>
            </a:pPr>
            <a:r>
              <a:rPr lang="es-ES" sz="1800" b="0" i="0" u="none" strike="noStrike" kern="1200" cap="none" spc="0" baseline="0">
                <a:ln>
                  <a:noFill/>
                </a:ln>
                <a:solidFill>
                  <a:srgbClr val="000000"/>
                </a:solidFill>
                <a:latin typeface="Times New Roman" pitchFamily="18"/>
                <a:ea typeface="Times New Roman" pitchFamily="18"/>
                <a:cs typeface="Lucida Sans" pitchFamily="2"/>
              </a:rPr>
              <a:t>En </a:t>
            </a:r>
            <a:r>
              <a:rPr lang="es-ES" sz="1800" b="1" i="0" u="none" strike="noStrike" kern="1200" cap="none" spc="0" baseline="0">
                <a:ln>
                  <a:noFill/>
                </a:ln>
                <a:solidFill>
                  <a:srgbClr val="000000"/>
                </a:solidFill>
                <a:latin typeface="Times New Roman" pitchFamily="18"/>
                <a:ea typeface="Times New Roman" pitchFamily="18"/>
                <a:cs typeface="Lucida Sans" pitchFamily="2"/>
              </a:rPr>
              <a:t>segmentación</a:t>
            </a:r>
            <a:r>
              <a:rPr lang="es-ES" sz="1800" b="0" i="0" u="none" strike="noStrike" kern="1200" cap="none" spc="0" baseline="0">
                <a:ln>
                  <a:noFill/>
                </a:ln>
                <a:solidFill>
                  <a:srgbClr val="000000"/>
                </a:solidFill>
                <a:latin typeface="Times New Roman" pitchFamily="18"/>
                <a:ea typeface="Times New Roman" pitchFamily="18"/>
                <a:cs typeface="Lucida Sans" pitchFamily="2"/>
              </a:rPr>
              <a:t> las particiones son de tamaño variable, A cada zona de memoria se le llama </a:t>
            </a:r>
            <a:r>
              <a:rPr lang="es-ES" sz="1800" b="1" i="0" u="none" strike="noStrike" kern="1200" cap="none" spc="0" baseline="0">
                <a:ln>
                  <a:noFill/>
                </a:ln>
                <a:solidFill>
                  <a:srgbClr val="000000"/>
                </a:solidFill>
                <a:latin typeface="Times New Roman" pitchFamily="18"/>
                <a:ea typeface="Times New Roman" pitchFamily="18"/>
                <a:cs typeface="Lucida Sans" pitchFamily="2"/>
              </a:rPr>
              <a:t>segmento</a:t>
            </a:r>
            <a:r>
              <a:rPr lang="es-ES" sz="1800" b="0" i="0" u="none" strike="noStrike" kern="1200" cap="none" spc="0" baseline="0">
                <a:ln>
                  <a:noFill/>
                </a:ln>
                <a:solidFill>
                  <a:srgbClr val="000000"/>
                </a:solidFill>
                <a:latin typeface="Times New Roman" pitchFamily="18"/>
                <a:ea typeface="Times New Roman" pitchFamily="18"/>
                <a:cs typeface="Lucida Sans" pitchFamily="2"/>
              </a:rPr>
              <a:t>.</a:t>
            </a:r>
          </a:p>
          <a:p>
            <a:pPr marL="0" marR="0" lvl="0" indent="0" algn="l" rtl="0" hangingPunct="1">
              <a:lnSpc>
                <a:spcPct val="200000"/>
              </a:lnSpc>
              <a:spcBef>
                <a:spcPts val="0"/>
              </a:spcBef>
              <a:spcAft>
                <a:spcPts val="0"/>
              </a:spcAft>
              <a:buNone/>
              <a:tabLst/>
            </a:pPr>
            <a:r>
              <a:rPr lang="es-ES" sz="1800" b="0" i="0" u="none" strike="noStrike" kern="1200" cap="none" spc="0" baseline="0">
                <a:ln>
                  <a:noFill/>
                </a:ln>
                <a:solidFill>
                  <a:srgbClr val="000000"/>
                </a:solidFill>
                <a:latin typeface="Times New Roman" pitchFamily="18"/>
                <a:ea typeface="Times New Roman" pitchFamily="18"/>
                <a:cs typeface="Lucida Sans" pitchFamily="2"/>
              </a:rPr>
              <a:t>En </a:t>
            </a:r>
            <a:r>
              <a:rPr lang="es-ES" sz="1800" b="1" i="0" u="none" strike="noStrike" kern="1200" cap="none" spc="0" baseline="0">
                <a:ln>
                  <a:noFill/>
                </a:ln>
                <a:solidFill>
                  <a:srgbClr val="000000"/>
                </a:solidFill>
                <a:latin typeface="Times New Roman" pitchFamily="18"/>
                <a:ea typeface="Times New Roman" pitchFamily="18"/>
                <a:cs typeface="Lucida Sans" pitchFamily="2"/>
              </a:rPr>
              <a:t>paginación</a:t>
            </a:r>
            <a:r>
              <a:rPr lang="es-ES" sz="1800" b="0" i="0" u="none" strike="noStrike" kern="1200" cap="none" spc="0" baseline="0">
                <a:ln>
                  <a:noFill/>
                </a:ln>
                <a:solidFill>
                  <a:srgbClr val="000000"/>
                </a:solidFill>
                <a:latin typeface="Times New Roman" pitchFamily="18"/>
                <a:ea typeface="Times New Roman" pitchFamily="18"/>
                <a:cs typeface="Lucida Sans" pitchFamily="2"/>
              </a:rPr>
              <a:t> las </a:t>
            </a:r>
            <a:r>
              <a:rPr lang="es-ES" sz="1800" b="0" i="0" u="none" strike="noStrike" kern="1200" cap="none" spc="0" baseline="0">
                <a:ln>
                  <a:noFill/>
                </a:ln>
                <a:solidFill>
                  <a:srgbClr val="000000"/>
                </a:solidFill>
                <a:latin typeface="Calibri" pitchFamily="18"/>
                <a:ea typeface="Times New Roman" pitchFamily="18"/>
                <a:cs typeface="Lucida Sans" pitchFamily="2"/>
              </a:rPr>
              <a:t>particiones</a:t>
            </a:r>
            <a:r>
              <a:rPr lang="es-ES" sz="1800" b="0" i="0" u="none" strike="noStrike" kern="1200" cap="none" spc="0" baseline="0">
                <a:ln>
                  <a:noFill/>
                </a:ln>
                <a:solidFill>
                  <a:srgbClr val="000000"/>
                </a:solidFill>
                <a:latin typeface="Times New Roman" pitchFamily="18"/>
                <a:ea typeface="Times New Roman" pitchFamily="18"/>
                <a:cs typeface="Lucida Sans" pitchFamily="2"/>
              </a:rPr>
              <a:t> son de tamaño fijo. A cada zona de memoria se le llama </a:t>
            </a:r>
            <a:r>
              <a:rPr lang="es-ES" sz="1800" b="1" i="0" u="none" strike="noStrike" kern="1200" cap="none" spc="0" baseline="0">
                <a:ln>
                  <a:noFill/>
                </a:ln>
                <a:solidFill>
                  <a:srgbClr val="000000"/>
                </a:solidFill>
                <a:latin typeface="Times New Roman" pitchFamily="18"/>
                <a:ea typeface="Times New Roman" pitchFamily="18"/>
                <a:cs typeface="Lucida Sans" pitchFamily="2"/>
              </a:rPr>
              <a:t>marco de página </a:t>
            </a:r>
            <a:r>
              <a:rPr lang="es-ES" sz="1800" b="0" i="0" u="none" strike="noStrike" kern="1200" cap="none" spc="0" baseline="0">
                <a:ln>
                  <a:noFill/>
                </a:ln>
                <a:solidFill>
                  <a:srgbClr val="000000"/>
                </a:solidFill>
                <a:latin typeface="Times New Roman" pitchFamily="18"/>
                <a:ea typeface="Times New Roman" pitchFamily="18"/>
                <a:cs typeface="Lucida Sans" pitchFamily="2"/>
              </a:rPr>
              <a:t>y el proceso se divide en trozos iguales llamadas </a:t>
            </a:r>
            <a:r>
              <a:rPr lang="es-ES" sz="1800" b="1" i="0" u="none" strike="noStrike" kern="1200" cap="none" spc="0" baseline="0">
                <a:ln>
                  <a:noFill/>
                </a:ln>
                <a:solidFill>
                  <a:srgbClr val="000000"/>
                </a:solidFill>
                <a:latin typeface="Times New Roman" pitchFamily="18"/>
                <a:ea typeface="Times New Roman" pitchFamily="18"/>
                <a:cs typeface="Lucida Sans" pitchFamily="2"/>
              </a:rPr>
              <a:t>páginas</a:t>
            </a:r>
            <a:r>
              <a:rPr lang="es-ES" sz="1800" b="0" i="0" u="none" strike="noStrike" kern="1200" cap="none" spc="0" baseline="0">
                <a:ln>
                  <a:noFill/>
                </a:ln>
                <a:solidFill>
                  <a:srgbClr val="000000"/>
                </a:solidFill>
                <a:latin typeface="Times New Roman" pitchFamily="18"/>
                <a:ea typeface="Times New Roman" pitchFamily="18"/>
                <a:cs typeface="Lucida Sans" pitchFamily="2"/>
              </a:rPr>
              <a:t>.</a:t>
            </a:r>
          </a:p>
          <a:p>
            <a:pPr marL="0" marR="0" lvl="0" indent="0" algn="l" rtl="0" hangingPunct="1">
              <a:lnSpc>
                <a:spcPct val="100000"/>
              </a:lnSpc>
              <a:spcBef>
                <a:spcPts val="0"/>
              </a:spcBef>
              <a:spcAft>
                <a:spcPts val="0"/>
              </a:spcAft>
              <a:buNone/>
              <a:tabLst/>
            </a:pPr>
            <a:r>
              <a:rPr lang="es-ES" sz="1800" b="0" i="0" u="none" strike="noStrike" kern="1200" cap="none" spc="0" baseline="0">
                <a:ln>
                  <a:noFill/>
                </a:ln>
                <a:solidFill>
                  <a:srgbClr val="000000"/>
                </a:solidFill>
                <a:latin typeface="Times New Roman" pitchFamily="18"/>
                <a:ea typeface="Times New Roman" pitchFamily="18"/>
                <a:cs typeface="Lucida Sans" pitchFamily="2"/>
              </a:rPr>
              <a:t>Los </a:t>
            </a:r>
            <a:r>
              <a:rPr lang="es-ES" sz="1800" b="1" i="0" u="none" strike="noStrike" kern="1200" cap="none" spc="0" baseline="0">
                <a:ln>
                  <a:noFill/>
                </a:ln>
                <a:solidFill>
                  <a:srgbClr val="000000"/>
                </a:solidFill>
                <a:latin typeface="Times New Roman" pitchFamily="18"/>
                <a:ea typeface="Times New Roman" pitchFamily="18"/>
                <a:cs typeface="Lucida Sans" pitchFamily="2"/>
              </a:rPr>
              <a:t>sistemas combinados </a:t>
            </a:r>
            <a:r>
              <a:rPr lang="es-ES" sz="1800" b="0" i="0" u="none" strike="noStrike" kern="1200" cap="none" spc="0" baseline="0">
                <a:ln>
                  <a:noFill/>
                </a:ln>
                <a:solidFill>
                  <a:srgbClr val="000000"/>
                </a:solidFill>
                <a:latin typeface="Times New Roman" pitchFamily="18"/>
                <a:ea typeface="Times New Roman" pitchFamily="18"/>
                <a:cs typeface="Lucida Sans" pitchFamily="2"/>
              </a:rPr>
              <a:t>mezclan segmentación y paginación.</a:t>
            </a:r>
          </a:p>
          <a:p>
            <a:pPr marL="0" marR="0" lvl="0" indent="0" algn="l" rtl="0" hangingPunct="1">
              <a:lnSpc>
                <a:spcPct val="100000"/>
              </a:lnSpc>
              <a:spcBef>
                <a:spcPts val="0"/>
              </a:spcBef>
              <a:spcAft>
                <a:spcPts val="0"/>
              </a:spcAft>
              <a:buNone/>
              <a:tabLst/>
            </a:pPr>
            <a:r>
              <a:rPr lang="es-ES" sz="1800" b="1" i="0" u="none" strike="noStrike" kern="1200" cap="none" spc="0" baseline="0">
                <a:ln>
                  <a:noFill/>
                </a:ln>
                <a:solidFill>
                  <a:srgbClr val="000000"/>
                </a:solidFill>
                <a:latin typeface="Times New Roman" pitchFamily="18"/>
                <a:ea typeface="Times New Roman" pitchFamily="18"/>
                <a:cs typeface="Lucida Sans" pitchFamily="2"/>
              </a:rPr>
              <a:t>Memoria virtual </a:t>
            </a:r>
            <a:r>
              <a:rPr lang="es-ES" sz="1800" b="0" i="0" u="none" strike="noStrike" kern="1200" cap="none" spc="0" baseline="0">
                <a:ln>
                  <a:noFill/>
                </a:ln>
                <a:solidFill>
                  <a:srgbClr val="000000"/>
                </a:solidFill>
                <a:latin typeface="Times New Roman" pitchFamily="18"/>
                <a:ea typeface="Times New Roman" pitchFamily="18"/>
                <a:cs typeface="Lucida Sans" pitchFamily="2"/>
              </a:rPr>
              <a:t>es cuando se utiliza parte del disco duro como memoria principal.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67A60AC-D817-42F5-9A83-C644870DD5A5}"/>
              </a:ext>
            </a:extLst>
          </p:cNvPr>
          <p:cNvSpPr txBox="1">
            <a:spLocks noGrp="1"/>
          </p:cNvSpPr>
          <p:nvPr>
            <p:ph type="title"/>
          </p:nvPr>
        </p:nvSpPr>
        <p:spPr/>
        <p:txBody>
          <a:bodyPr/>
          <a:lstStyle/>
          <a:p>
            <a:pPr lvl="0"/>
            <a:r>
              <a:rPr lang="es-ES"/>
              <a:t>Administración de periféricos</a:t>
            </a:r>
          </a:p>
        </p:txBody>
      </p:sp>
      <p:sp>
        <p:nvSpPr>
          <p:cNvPr id="3" name="Marcador de contenido 2">
            <a:extLst>
              <a:ext uri="{FF2B5EF4-FFF2-40B4-BE49-F238E27FC236}">
                <a16:creationId xmlns:a16="http://schemas.microsoft.com/office/drawing/2014/main" xmlns="" id="{CA8E4817-00CE-461E-BCD3-594D8255EF1E}"/>
              </a:ext>
            </a:extLst>
          </p:cNvPr>
          <p:cNvSpPr txBox="1">
            <a:spLocks noGrp="1"/>
          </p:cNvSpPr>
          <p:nvPr>
            <p:ph idx="1"/>
          </p:nvPr>
        </p:nvSpPr>
        <p:spPr>
          <a:xfrm>
            <a:off x="838080" y="1825560"/>
            <a:ext cx="10515600" cy="4351320"/>
          </a:xfrm>
        </p:spPr>
        <p:txBody>
          <a:bodyPr lIns="91440" tIns="45720" rIns="91440" bIns="45720"/>
          <a:lstStyle/>
          <a:p>
            <a:pPr marL="0" lvl="0" indent="0" hangingPunct="1">
              <a:lnSpc>
                <a:spcPct val="150000"/>
              </a:lnSpc>
              <a:spcBef>
                <a:spcPts val="1001"/>
              </a:spcBef>
              <a:buNone/>
            </a:pPr>
            <a:r>
              <a:rPr lang="es-ES" sz="1800">
                <a:latin typeface="Calibri" pitchFamily="18"/>
              </a:rPr>
              <a:t>Para que la comunicación con el usuario sea efectiva, los sistemas operativos se encargan de llevar el control del estado de todos los dispositivos de entrada y salida del sistema. Cada dispositivo tiene características distintas, en consecuencia, el sistema operativo deberá darle a cada uno soluciones adecuadas. Para facilitar esta función los diferentes periféricos incluyen habitualmente unos programas o drivers que se encargan, de manera transparente, de realizar la comunicación entre el sistema operativo y el dispos</a:t>
            </a:r>
            <a:r>
              <a:rPr lang="es-ES" sz="1800">
                <a:latin typeface="Times New Roman" pitchFamily="18"/>
              </a:rPr>
              <a:t>itivo</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1F068F9-13D4-459A-84C3-C2933E80C9DF}"/>
              </a:ext>
            </a:extLst>
          </p:cNvPr>
          <p:cNvSpPr txBox="1">
            <a:spLocks noGrp="1"/>
          </p:cNvSpPr>
          <p:nvPr>
            <p:ph type="title"/>
          </p:nvPr>
        </p:nvSpPr>
        <p:spPr/>
        <p:txBody>
          <a:bodyPr/>
          <a:lstStyle/>
          <a:p>
            <a:pPr lvl="0"/>
            <a:r>
              <a:rPr lang="es-ES" sz="2400" b="1">
                <a:latin typeface="Calibri" pitchFamily="18"/>
              </a:rPr>
              <a:t>Detección y tratamiento de los errores o Control de errores</a:t>
            </a:r>
            <a:r>
              <a:rPr lang="es-ES" sz="2400">
                <a:latin typeface="Calibri" pitchFamily="18"/>
              </a:rPr>
              <a:t/>
            </a:r>
            <a:br>
              <a:rPr lang="es-ES" sz="2400">
                <a:latin typeface="Calibri" pitchFamily="18"/>
              </a:rPr>
            </a:br>
            <a:endParaRPr lang="es-ES" sz="2400">
              <a:latin typeface="Calibri" pitchFamily="18"/>
            </a:endParaRPr>
          </a:p>
        </p:txBody>
      </p:sp>
      <p:sp>
        <p:nvSpPr>
          <p:cNvPr id="3" name="Marcador de contenido 2">
            <a:extLst>
              <a:ext uri="{FF2B5EF4-FFF2-40B4-BE49-F238E27FC236}">
                <a16:creationId xmlns:a16="http://schemas.microsoft.com/office/drawing/2014/main" xmlns="" id="{DC67198E-25CE-463B-A795-D52667CCF353}"/>
              </a:ext>
            </a:extLst>
          </p:cNvPr>
          <p:cNvSpPr txBox="1">
            <a:spLocks noGrp="1"/>
          </p:cNvSpPr>
          <p:nvPr>
            <p:ph idx="1"/>
          </p:nvPr>
        </p:nvSpPr>
        <p:spPr>
          <a:xfrm>
            <a:off x="838080" y="1825560"/>
            <a:ext cx="10515600" cy="4351320"/>
          </a:xfrm>
        </p:spPr>
        <p:txBody>
          <a:bodyPr lIns="91440" tIns="45720" rIns="91440" bIns="45720"/>
          <a:lstStyle/>
          <a:p>
            <a:pPr marL="0" lvl="0" indent="0" hangingPunct="1">
              <a:lnSpc>
                <a:spcPct val="150000"/>
              </a:lnSpc>
              <a:spcBef>
                <a:spcPts val="1001"/>
              </a:spcBef>
              <a:buNone/>
            </a:pPr>
            <a:r>
              <a:rPr lang="es-ES" sz="1800">
                <a:latin typeface="Calibri" pitchFamily="18"/>
              </a:rPr>
              <a:t>El sistema operativo supervisa todas las operaciones que realizan los programas. Ello le permite detectar si se producen errores, por ejemplo, cuando no encuentra un dato, no reconoce una instrucción, se produce algún error en la ejecución, descubre algún defecto físico del hardware, etc.</a:t>
            </a:r>
          </a:p>
          <a:p>
            <a:pPr marL="0" lvl="0" indent="0" hangingPunct="1">
              <a:lnSpc>
                <a:spcPct val="150000"/>
              </a:lnSpc>
              <a:spcBef>
                <a:spcPts val="1001"/>
              </a:spcBef>
              <a:buNone/>
            </a:pPr>
            <a:r>
              <a:rPr lang="es-ES" sz="1800">
                <a:latin typeface="Calibri" pitchFamily="18"/>
              </a:rPr>
              <a:t> </a:t>
            </a:r>
          </a:p>
          <a:p>
            <a:pPr lvl="0" hangingPunct="1">
              <a:spcBef>
                <a:spcPts val="1001"/>
              </a:spcBef>
              <a:buSzPct val="100000"/>
              <a:buFont typeface="Arial" pitchFamily="34"/>
              <a:buChar char="•"/>
            </a:pPr>
            <a:endParaRPr lang="es-ES" sz="2800">
              <a:latin typeface="Calibri" pitchFamily="18"/>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B1355B6-3E3E-4013-A453-FF2188320CFB}"/>
              </a:ext>
            </a:extLst>
          </p:cNvPr>
          <p:cNvSpPr txBox="1">
            <a:spLocks noGrp="1"/>
          </p:cNvSpPr>
          <p:nvPr>
            <p:ph type="title"/>
          </p:nvPr>
        </p:nvSpPr>
        <p:spPr/>
        <p:txBody>
          <a:bodyPr/>
          <a:lstStyle/>
          <a:p>
            <a:pPr lvl="0"/>
            <a:r>
              <a:rPr lang="es-ES" sz="2400" b="1">
                <a:latin typeface="Calibri" pitchFamily="18"/>
              </a:rPr>
              <a:t>Seguridad y protección del sistema o control de seguridad</a:t>
            </a:r>
          </a:p>
        </p:txBody>
      </p:sp>
      <p:sp>
        <p:nvSpPr>
          <p:cNvPr id="3" name="Marcador de contenido 2">
            <a:extLst>
              <a:ext uri="{FF2B5EF4-FFF2-40B4-BE49-F238E27FC236}">
                <a16:creationId xmlns:a16="http://schemas.microsoft.com/office/drawing/2014/main" xmlns="" id="{45F2E250-77D3-4FFA-B10E-8025FC0E6ECE}"/>
              </a:ext>
            </a:extLst>
          </p:cNvPr>
          <p:cNvSpPr txBox="1">
            <a:spLocks noGrp="1"/>
          </p:cNvSpPr>
          <p:nvPr>
            <p:ph idx="1"/>
          </p:nvPr>
        </p:nvSpPr>
        <p:spPr>
          <a:xfrm>
            <a:off x="838080" y="1825560"/>
            <a:ext cx="10515600" cy="4351320"/>
          </a:xfrm>
        </p:spPr>
        <p:txBody>
          <a:bodyPr lIns="91440" tIns="45720" rIns="91440" bIns="45720"/>
          <a:lstStyle/>
          <a:p>
            <a:pPr lvl="0" hangingPunct="1">
              <a:spcBef>
                <a:spcPts val="1001"/>
              </a:spcBef>
              <a:buSzPct val="100000"/>
              <a:buFont typeface="Arial" pitchFamily="34"/>
              <a:buChar char="•"/>
            </a:pPr>
            <a:r>
              <a:rPr lang="es-ES" sz="1800">
                <a:latin typeface="Calibri" pitchFamily="18"/>
              </a:rPr>
              <a:t>El sistema operativo, articula unos mecanismos de protección en una doble línea:</a:t>
            </a:r>
          </a:p>
          <a:p>
            <a:pPr marL="0" lvl="0" indent="0" hangingPunct="1">
              <a:spcBef>
                <a:spcPts val="1001"/>
              </a:spcBef>
              <a:buNone/>
            </a:pPr>
            <a:r>
              <a:rPr lang="es-ES" sz="1800">
                <a:latin typeface="Calibri" pitchFamily="18"/>
              </a:rPr>
              <a:t> </a:t>
            </a:r>
          </a:p>
          <a:p>
            <a:pPr lvl="0" hangingPunct="1">
              <a:spcBef>
                <a:spcPts val="1001"/>
              </a:spcBef>
              <a:buSzPct val="100000"/>
              <a:buFont typeface="Arial" pitchFamily="34"/>
              <a:buChar char="•"/>
            </a:pPr>
            <a:r>
              <a:rPr lang="es-ES" sz="1800" i="1">
                <a:latin typeface="Calibri" pitchFamily="18"/>
              </a:rPr>
              <a:t>Autenticación</a:t>
            </a:r>
            <a:r>
              <a:rPr lang="es-ES" sz="1800">
                <a:latin typeface="Calibri" pitchFamily="18"/>
              </a:rPr>
              <a:t>. Garantiza la identidad de los usuarios, es decir, determina si un usuario es quien dice ser.</a:t>
            </a:r>
          </a:p>
          <a:p>
            <a:pPr lvl="0" hangingPunct="1">
              <a:spcBef>
                <a:spcPts val="1001"/>
              </a:spcBef>
              <a:buSzPct val="100000"/>
              <a:buFont typeface="Arial" pitchFamily="34"/>
              <a:buChar char="•"/>
            </a:pPr>
            <a:endParaRPr lang="es-ES" sz="1800">
              <a:latin typeface="Calibri" pitchFamily="18"/>
            </a:endParaRPr>
          </a:p>
          <a:p>
            <a:pPr lvl="0" hangingPunct="1">
              <a:spcBef>
                <a:spcPts val="1001"/>
              </a:spcBef>
              <a:buSzPct val="100000"/>
              <a:buFont typeface="Arial" pitchFamily="34"/>
              <a:buChar char="•"/>
            </a:pPr>
            <a:r>
              <a:rPr lang="es-ES" sz="1800" i="1">
                <a:latin typeface="Calibri" pitchFamily="18"/>
              </a:rPr>
              <a:t>Privilegios</a:t>
            </a:r>
            <a:r>
              <a:rPr lang="es-ES" sz="1800">
                <a:latin typeface="Calibri" pitchFamily="18"/>
              </a:rPr>
              <a:t>. Especifica qué recursos puede utilizar cada usuario, es decir, qué puede hacer con cada uno de ellos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6366660-3545-4E81-855F-E7AF8B334B80}"/>
              </a:ext>
            </a:extLst>
          </p:cNvPr>
          <p:cNvSpPr txBox="1">
            <a:spLocks noGrp="1"/>
          </p:cNvSpPr>
          <p:nvPr>
            <p:ph type="title"/>
          </p:nvPr>
        </p:nvSpPr>
        <p:spPr/>
        <p:txBody>
          <a:bodyPr/>
          <a:lstStyle/>
          <a:p>
            <a:pPr lvl="0"/>
            <a:r>
              <a:rPr lang="es-ES" sz="2400" b="1">
                <a:latin typeface="Calibri" pitchFamily="18"/>
              </a:rPr>
              <a:t>Administración y control de redes</a:t>
            </a:r>
            <a:r>
              <a:rPr lang="es-ES" sz="1800">
                <a:latin typeface="Times New Roman" pitchFamily="18"/>
              </a:rPr>
              <a:t/>
            </a:r>
            <a:br>
              <a:rPr lang="es-ES" sz="1800">
                <a:latin typeface="Times New Roman" pitchFamily="18"/>
              </a:rPr>
            </a:br>
            <a:endParaRPr lang="es-ES" sz="1800">
              <a:latin typeface="Times New Roman" pitchFamily="18"/>
            </a:endParaRPr>
          </a:p>
        </p:txBody>
      </p:sp>
      <p:sp>
        <p:nvSpPr>
          <p:cNvPr id="3" name="Marcador de contenido 2">
            <a:extLst>
              <a:ext uri="{FF2B5EF4-FFF2-40B4-BE49-F238E27FC236}">
                <a16:creationId xmlns:a16="http://schemas.microsoft.com/office/drawing/2014/main" xmlns="" id="{D6443F42-6DA6-4A31-8B23-0D1E05A510F1}"/>
              </a:ext>
            </a:extLst>
          </p:cNvPr>
          <p:cNvSpPr txBox="1">
            <a:spLocks noGrp="1"/>
          </p:cNvSpPr>
          <p:nvPr>
            <p:ph idx="1"/>
          </p:nvPr>
        </p:nvSpPr>
        <p:spPr>
          <a:xfrm>
            <a:off x="838080" y="1825560"/>
            <a:ext cx="10515600" cy="4351320"/>
          </a:xfrm>
        </p:spPr>
        <p:txBody>
          <a:bodyPr lIns="91440" tIns="45720" rIns="91440" bIns="45720"/>
          <a:lstStyle/>
          <a:p>
            <a:pPr marL="0" lvl="0" indent="0" hangingPunct="1">
              <a:lnSpc>
                <a:spcPct val="150000"/>
              </a:lnSpc>
              <a:spcBef>
                <a:spcPts val="1001"/>
              </a:spcBef>
              <a:buNone/>
            </a:pPr>
            <a:r>
              <a:rPr lang="es-ES" sz="1800">
                <a:latin typeface="Calibri" pitchFamily="18"/>
              </a:rPr>
              <a:t>La comunicación entre los ordenadores se extiende cada vez más y esto supone que los sistemas operativos tienen que hacer frente a nuevas situaciones, centradas básicamente en dos líneas de acción:</a:t>
            </a:r>
          </a:p>
          <a:p>
            <a:pPr marL="0" lvl="0" indent="0" hangingPunct="1">
              <a:lnSpc>
                <a:spcPct val="150000"/>
              </a:lnSpc>
              <a:spcBef>
                <a:spcPts val="1001"/>
              </a:spcBef>
              <a:buNone/>
            </a:pPr>
            <a:r>
              <a:rPr lang="es-ES" sz="1800">
                <a:latin typeface="Calibri" pitchFamily="18"/>
              </a:rPr>
              <a:t> </a:t>
            </a:r>
          </a:p>
          <a:p>
            <a:pPr marL="343080" lvl="0" indent="-343080" hangingPunct="1">
              <a:lnSpc>
                <a:spcPct val="150000"/>
              </a:lnSpc>
              <a:spcBef>
                <a:spcPts val="1001"/>
              </a:spcBef>
              <a:buSzPct val="100000"/>
              <a:buFont typeface="Symbol" pitchFamily="18"/>
              <a:buChar char=""/>
              <a:tabLst>
                <a:tab pos="457560" algn="l"/>
              </a:tabLst>
            </a:pPr>
            <a:r>
              <a:rPr lang="es-ES" sz="1800">
                <a:latin typeface="Calibri" pitchFamily="18"/>
              </a:rPr>
              <a:t>La gestión y control de las redes.</a:t>
            </a:r>
          </a:p>
          <a:p>
            <a:pPr marL="343080" lvl="0" indent="-343080" hangingPunct="1">
              <a:lnSpc>
                <a:spcPct val="150000"/>
              </a:lnSpc>
              <a:spcBef>
                <a:spcPts val="1001"/>
              </a:spcBef>
              <a:buSzPct val="100000"/>
              <a:buFont typeface="Symbol" pitchFamily="18"/>
              <a:buChar char=""/>
              <a:tabLst>
                <a:tab pos="457560" algn="l"/>
              </a:tabLst>
            </a:pPr>
            <a:r>
              <a:rPr lang="es-ES" sz="1800">
                <a:latin typeface="Calibri" pitchFamily="18"/>
              </a:rPr>
              <a:t>Los aspectos relacionados con la seguridad en la red, tanto en lo referente a ges­tión de permisos y usuarios como a protección frente a intrusos (virus, espías, etc.).</a:t>
            </a:r>
          </a:p>
          <a:p>
            <a:pPr lvl="0" hangingPunct="1">
              <a:spcBef>
                <a:spcPts val="1001"/>
              </a:spcBef>
              <a:buSzPct val="100000"/>
              <a:buFont typeface="Arial" pitchFamily="34"/>
              <a:buChar char="•"/>
            </a:pPr>
            <a:endParaRPr lang="es-ES" sz="2800">
              <a:latin typeface="Calibri" pitchFamily="1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bg>
      <p:bgPr>
        <a:noFill/>
        <a:effectLst/>
      </p:bgPr>
    </p:bg>
    <p:spTree>
      <p:nvGrpSpPr>
        <p:cNvPr id="1" name=""/>
        <p:cNvGrpSpPr/>
        <p:nvPr/>
      </p:nvGrpSpPr>
      <p:grpSpPr>
        <a:xfrm>
          <a:off x="0" y="0"/>
          <a:ext cx="0" cy="0"/>
          <a:chOff x="0" y="0"/>
          <a:chExt cx="0" cy="0"/>
        </a:xfrm>
      </p:grpSpPr>
      <p:pic>
        <p:nvPicPr>
          <p:cNvPr id="3" name="Picture 1">
            <a:extLst>
              <a:ext uri="{FF2B5EF4-FFF2-40B4-BE49-F238E27FC236}">
                <a16:creationId xmlns:a16="http://schemas.microsoft.com/office/drawing/2014/main" xmlns="" id="{97C76DAF-C927-4E9E-9528-15327695D368}"/>
              </a:ext>
            </a:extLst>
          </p:cNvPr>
          <p:cNvPicPr>
            <a:picLocks noChangeAspect="1" noChangeArrowheads="1"/>
          </p:cNvPicPr>
          <p:nvPr/>
        </p:nvPicPr>
        <p:blipFill>
          <a:blip r:embed="rId3" cstate="print"/>
          <a:srcRect/>
          <a:stretch>
            <a:fillRect/>
          </a:stretch>
        </p:blipFill>
        <p:spPr bwMode="auto">
          <a:xfrm>
            <a:off x="1597808" y="1876858"/>
            <a:ext cx="7785100" cy="2771775"/>
          </a:xfrm>
          <a:prstGeom prst="rect">
            <a:avLst/>
          </a:prstGeom>
          <a:noFill/>
          <a:ln w="9525" cap="flat">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6BBE316-AC62-4A3D-955B-8E57AC4DE071}"/>
              </a:ext>
            </a:extLst>
          </p:cNvPr>
          <p:cNvSpPr txBox="1">
            <a:spLocks noGrp="1"/>
          </p:cNvSpPr>
          <p:nvPr>
            <p:ph type="title"/>
          </p:nvPr>
        </p:nvSpPr>
        <p:spPr/>
        <p:txBody>
          <a:bodyPr/>
          <a:lstStyle/>
          <a:p>
            <a:pPr lvl="0"/>
            <a:r>
              <a:rPr lang="es-ES"/>
              <a:t>Historia de los SO</a:t>
            </a:r>
          </a:p>
        </p:txBody>
      </p:sp>
      <p:graphicFrame>
        <p:nvGraphicFramePr>
          <p:cNvPr id="3" name="Marcador de contenido 2">
            <a:extLst>
              <a:ext uri="{FF2B5EF4-FFF2-40B4-BE49-F238E27FC236}">
                <a16:creationId xmlns:a16="http://schemas.microsoft.com/office/drawing/2014/main" xmlns="" id="{682BCB6C-8A58-4E0D-988F-3994FC8AB1F7}"/>
              </a:ext>
            </a:extLst>
          </p:cNvPr>
          <p:cNvGraphicFramePr>
            <a:graphicFrameLocks noGrp="1"/>
          </p:cNvGraphicFramePr>
          <p:nvPr>
            <p:ph idx="1"/>
            <p:extLst>
              <p:ext uri="{D42A27DB-BD31-4B8C-83A1-F6EECF244321}">
                <p14:modId xmlns:p14="http://schemas.microsoft.com/office/powerpoint/2010/main" xmlns="" val="1245419345"/>
              </p:ext>
            </p:extLst>
          </p:nvPr>
        </p:nvGraphicFramePr>
        <p:xfrm>
          <a:off x="838080" y="1825560"/>
          <a:ext cx="10515600" cy="2834640"/>
        </p:xfrm>
        <a:graphic>
          <a:graphicData uri="http://schemas.openxmlformats.org/drawingml/2006/table">
            <a:tbl>
              <a:tblPr/>
              <a:tblGrid>
                <a:gridCol w="5257800">
                  <a:extLst>
                    <a:ext uri="{9D8B030D-6E8A-4147-A177-3AD203B41FA5}">
                      <a16:colId xmlns:a16="http://schemas.microsoft.com/office/drawing/2014/main" xmlns="" val="2730838752"/>
                    </a:ext>
                  </a:extLst>
                </a:gridCol>
                <a:gridCol w="5257800">
                  <a:extLst>
                    <a:ext uri="{9D8B030D-6E8A-4147-A177-3AD203B41FA5}">
                      <a16:colId xmlns:a16="http://schemas.microsoft.com/office/drawing/2014/main" xmlns="" val="2400725482"/>
                    </a:ext>
                  </a:extLst>
                </a:gridCol>
              </a:tblGrid>
              <a:tr h="2834640">
                <a:tc>
                  <a:txBody>
                    <a:bodyPr/>
                    <a:lstStyle/>
                    <a:p>
                      <a:pPr marL="0" marR="0" lvl="0" indent="0" rtl="0" hangingPunct="0">
                        <a:lnSpc>
                          <a:spcPct val="100000"/>
                        </a:lnSpc>
                        <a:spcBef>
                          <a:spcPts val="0"/>
                        </a:spcBef>
                        <a:spcAft>
                          <a:spcPts val="0"/>
                        </a:spcAft>
                        <a:buSzPct val="45000"/>
                        <a:buFont typeface="StarSymbol"/>
                        <a:buChar char="●"/>
                        <a:tabLst/>
                      </a:pPr>
                      <a:r>
                        <a:rPr lang="es-ES" sz="1800" b="1" i="0" u="none" strike="noStrike" kern="1200" cap="none" dirty="0">
                          <a:ln>
                            <a:noFill/>
                          </a:ln>
                          <a:solidFill>
                            <a:schemeClr val="tx1"/>
                          </a:solidFill>
                          <a:latin typeface="Calibri" pitchFamily="18"/>
                          <a:ea typeface="Microsoft YaHei" pitchFamily="2"/>
                          <a:cs typeface="Lucida Sans" pitchFamily="2"/>
                        </a:rPr>
                        <a:t>Antes de 1940 generación 0</a:t>
                      </a:r>
                    </a:p>
                    <a:p>
                      <a:pPr marL="0" marR="0" lvl="0" indent="0" rtl="0" hangingPunct="0">
                        <a:lnSpc>
                          <a:spcPct val="100000"/>
                        </a:lnSpc>
                        <a:spcBef>
                          <a:spcPts val="0"/>
                        </a:spcBef>
                        <a:spcAft>
                          <a:spcPts val="0"/>
                        </a:spcAft>
                        <a:buSzPct val="45000"/>
                        <a:buFont typeface="StarSymbol"/>
                        <a:buChar char="●"/>
                        <a:tabLst/>
                      </a:pPr>
                      <a:r>
                        <a:rPr lang="es-ES" sz="1800" b="1" i="0" u="none" strike="noStrike" kern="1200" cap="none" dirty="0">
                          <a:ln>
                            <a:noFill/>
                          </a:ln>
                          <a:solidFill>
                            <a:schemeClr val="tx1"/>
                          </a:solidFill>
                          <a:latin typeface="Calibri" pitchFamily="18"/>
                          <a:ea typeface="Microsoft YaHei" pitchFamily="2"/>
                          <a:cs typeface="Lucida Sans" pitchFamily="2"/>
                        </a:rPr>
                        <a:t>Ausencia de SO. Lenguaje máquina.</a:t>
                      </a:r>
                    </a:p>
                    <a:p>
                      <a:pPr marL="0" marR="0" lvl="0" indent="0" rtl="0" hangingPunct="0">
                        <a:lnSpc>
                          <a:spcPct val="100000"/>
                        </a:lnSpc>
                        <a:spcBef>
                          <a:spcPts val="0"/>
                        </a:spcBef>
                        <a:spcAft>
                          <a:spcPts val="0"/>
                        </a:spcAft>
                        <a:buSzPct val="45000"/>
                        <a:buFont typeface="StarSymbol"/>
                        <a:buChar char="●"/>
                        <a:tabLst/>
                      </a:pPr>
                      <a:endParaRPr lang="es-ES" sz="1800" b="0" i="0" u="none" strike="noStrike" kern="1200" cap="none" dirty="0">
                        <a:ln>
                          <a:noFill/>
                        </a:ln>
                        <a:solidFill>
                          <a:schemeClr val="tx1"/>
                        </a:solidFill>
                        <a:latin typeface="Liberation Sans" pitchFamily="18"/>
                        <a:ea typeface="Microsoft YaHei" pitchFamily="2"/>
                        <a:cs typeface="Lucida Sans" pitchFamily="2"/>
                      </a:endParaRPr>
                    </a:p>
                  </a:txBody>
                  <a:tcPr/>
                </a:tc>
                <a:tc>
                  <a:txBody>
                    <a:bodyPr/>
                    <a:lstStyle/>
                    <a:p>
                      <a:pPr marL="0" marR="0" lvl="0" indent="0" rtl="0" hangingPunct="0">
                        <a:lnSpc>
                          <a:spcPct val="100000"/>
                        </a:lnSpc>
                        <a:spcBef>
                          <a:spcPts val="0"/>
                        </a:spcBef>
                        <a:spcAft>
                          <a:spcPts val="0"/>
                        </a:spcAft>
                        <a:buSzPct val="45000"/>
                        <a:buFont typeface="StarSymbol"/>
                        <a:buChar char="●"/>
                        <a:tabLst/>
                      </a:pPr>
                      <a:r>
                        <a:rPr lang="es-ES" sz="1800" b="1" i="0" u="none" strike="noStrike" kern="1200" cap="none" dirty="0">
                          <a:ln>
                            <a:noFill/>
                          </a:ln>
                          <a:solidFill>
                            <a:schemeClr val="tx1"/>
                          </a:solidFill>
                          <a:latin typeface="Calibri" pitchFamily="18"/>
                          <a:ea typeface="Microsoft YaHei" pitchFamily="2"/>
                          <a:cs typeface="Lucida Sans" pitchFamily="2"/>
                        </a:rPr>
                        <a:t>ENIAC: Fue inicialmente diseñada para calcular </a:t>
                      </a:r>
                      <a:r>
                        <a:rPr lang="es-ES" sz="1800" b="1" i="0" u="none" strike="noStrike" kern="1200" cap="none" dirty="0">
                          <a:ln>
                            <a:noFill/>
                          </a:ln>
                          <a:solidFill>
                            <a:schemeClr val="tx1"/>
                          </a:solidFill>
                          <a:latin typeface="Calibri" pitchFamily="18"/>
                          <a:ea typeface="Microsoft YaHei" pitchFamily="2"/>
                          <a:cs typeface="Lucida Sans" pitchFamily="2"/>
                          <a:hlinkClick r:id="rId3">
                            <a:extLst>
                              <a:ext uri="{A12FA001-AC4F-418D-AE19-62706E023703}">
                                <ahyp:hlinkClr xmlns:ahyp="http://schemas.microsoft.com/office/drawing/2018/hyperlinkcolor" xmlns="" val="tx"/>
                              </a:ext>
                            </a:extLst>
                          </a:hlinkClick>
                        </a:rPr>
                        <a:t>tablas de tiro</a:t>
                      </a:r>
                      <a:r>
                        <a:rPr lang="es-ES" sz="1800" b="1" i="0" u="none" strike="noStrike" kern="1200" cap="none" dirty="0">
                          <a:ln>
                            <a:noFill/>
                          </a:ln>
                          <a:solidFill>
                            <a:schemeClr val="tx1"/>
                          </a:solidFill>
                          <a:latin typeface="Calibri" pitchFamily="18"/>
                          <a:ea typeface="Microsoft YaHei" pitchFamily="2"/>
                          <a:cs typeface="Lucida Sans" pitchFamily="2"/>
                        </a:rPr>
                        <a:t> de </a:t>
                      </a:r>
                      <a:r>
                        <a:rPr lang="es-ES" sz="1800" b="1" i="0" u="none" strike="noStrike" kern="1200" cap="none" dirty="0">
                          <a:ln>
                            <a:noFill/>
                          </a:ln>
                          <a:solidFill>
                            <a:schemeClr val="tx1"/>
                          </a:solidFill>
                          <a:latin typeface="Calibri" pitchFamily="18"/>
                          <a:ea typeface="Microsoft YaHei" pitchFamily="2"/>
                          <a:cs typeface="Lucida Sans" pitchFamily="2"/>
                          <a:hlinkClick r:id="rId4">
                            <a:extLst>
                              <a:ext uri="{A12FA001-AC4F-418D-AE19-62706E023703}">
                                <ahyp:hlinkClr xmlns:ahyp="http://schemas.microsoft.com/office/drawing/2018/hyperlinkcolor" xmlns="" val="tx"/>
                              </a:ext>
                            </a:extLst>
                          </a:hlinkClick>
                        </a:rPr>
                        <a:t>artillería</a:t>
                      </a:r>
                      <a:r>
                        <a:rPr lang="es-ES" sz="1800" b="1" i="0" u="none" strike="noStrike" kern="1200" cap="none" dirty="0">
                          <a:ln>
                            <a:noFill/>
                          </a:ln>
                          <a:solidFill>
                            <a:schemeClr val="tx1"/>
                          </a:solidFill>
                          <a:latin typeface="Calibri" pitchFamily="18"/>
                          <a:ea typeface="Microsoft YaHei" pitchFamily="2"/>
                          <a:cs typeface="Lucida Sans" pitchFamily="2"/>
                        </a:rPr>
                        <a:t> destinadas al Laboratorio de Investigación Balística del </a:t>
                      </a:r>
                      <a:r>
                        <a:rPr lang="es-ES" sz="1800" b="1" i="0" u="none" strike="noStrike" kern="1200" cap="none" dirty="0">
                          <a:ln>
                            <a:noFill/>
                          </a:ln>
                          <a:solidFill>
                            <a:schemeClr val="tx1"/>
                          </a:solidFill>
                          <a:latin typeface="Calibri" pitchFamily="18"/>
                          <a:ea typeface="Microsoft YaHei" pitchFamily="2"/>
                          <a:cs typeface="Lucida Sans" pitchFamily="2"/>
                          <a:hlinkClick r:id="rId5">
                            <a:extLst>
                              <a:ext uri="{A12FA001-AC4F-418D-AE19-62706E023703}">
                                <ahyp:hlinkClr xmlns:ahyp="http://schemas.microsoft.com/office/drawing/2018/hyperlinkcolor" xmlns="" val="tx"/>
                              </a:ext>
                            </a:extLst>
                          </a:hlinkClick>
                        </a:rPr>
                        <a:t>Ejército de los Estados Unidos</a:t>
                      </a:r>
                      <a:r>
                        <a:rPr lang="es-ES" sz="1800" b="1" i="0" u="none" strike="noStrike" kern="1200" cap="none" dirty="0">
                          <a:ln>
                            <a:noFill/>
                          </a:ln>
                          <a:solidFill>
                            <a:schemeClr val="tx1"/>
                          </a:solidFill>
                          <a:latin typeface="Calibri" pitchFamily="18"/>
                          <a:ea typeface="Microsoft YaHei" pitchFamily="2"/>
                          <a:cs typeface="Lucida Sans" pitchFamily="2"/>
                        </a:rPr>
                        <a:t>.</a:t>
                      </a:r>
                      <a:r>
                        <a:rPr lang="es-ES" sz="1800" b="1" i="0" u="none" strike="noStrike" kern="1200" cap="none" baseline="30000" dirty="0">
                          <a:ln>
                            <a:noFill/>
                          </a:ln>
                          <a:solidFill>
                            <a:schemeClr val="tx1"/>
                          </a:solidFill>
                          <a:latin typeface="Calibri" pitchFamily="18"/>
                          <a:ea typeface="Microsoft YaHei" pitchFamily="2"/>
                          <a:cs typeface="Lucida Sans" pitchFamily="2"/>
                          <a:hlinkClick r:id="rId6">
                            <a:extLst>
                              <a:ext uri="{A12FA001-AC4F-418D-AE19-62706E023703}">
                                <ahyp:hlinkClr xmlns:ahyp="http://schemas.microsoft.com/office/drawing/2018/hyperlinkcolor" xmlns="" val="tx"/>
                              </a:ext>
                            </a:extLst>
                          </a:hlinkClick>
                        </a:rPr>
                        <a:t>5</a:t>
                      </a:r>
                      <a:r>
                        <a:rPr lang="es-ES" sz="1800" b="1" i="0" u="none" strike="noStrike" kern="1200" cap="none" dirty="0">
                          <a:ln>
                            <a:noFill/>
                          </a:ln>
                          <a:solidFill>
                            <a:schemeClr val="tx1"/>
                          </a:solidFill>
                          <a:latin typeface="Calibri" pitchFamily="18"/>
                          <a:ea typeface="Microsoft YaHei" pitchFamily="2"/>
                          <a:cs typeface="Lucida Sans" pitchFamily="2"/>
                        </a:rPr>
                        <a:t>​</a:t>
                      </a:r>
                      <a:r>
                        <a:rPr lang="es-ES" sz="1800" b="1" i="0" u="none" strike="noStrike" kern="1200" cap="none" baseline="30000" dirty="0">
                          <a:ln>
                            <a:noFill/>
                          </a:ln>
                          <a:solidFill>
                            <a:schemeClr val="tx1"/>
                          </a:solidFill>
                          <a:latin typeface="Calibri" pitchFamily="18"/>
                          <a:ea typeface="Microsoft YaHei" pitchFamily="2"/>
                          <a:cs typeface="Lucida Sans" pitchFamily="2"/>
                          <a:hlinkClick r:id="rId6">
                            <a:extLst>
                              <a:ext uri="{A12FA001-AC4F-418D-AE19-62706E023703}">
                                <ahyp:hlinkClr xmlns:ahyp="http://schemas.microsoft.com/office/drawing/2018/hyperlinkcolor" xmlns="" val="tx"/>
                              </a:ext>
                            </a:extLst>
                          </a:hlinkClick>
                        </a:rPr>
                        <a:t>6</a:t>
                      </a:r>
                      <a:r>
                        <a:rPr lang="es-ES" sz="1800" b="1" i="0" u="none" strike="noStrike" kern="1200" cap="none" dirty="0">
                          <a:ln>
                            <a:noFill/>
                          </a:ln>
                          <a:solidFill>
                            <a:schemeClr val="tx1"/>
                          </a:solidFill>
                          <a:latin typeface="Calibri" pitchFamily="18"/>
                          <a:ea typeface="Microsoft YaHei" pitchFamily="2"/>
                          <a:cs typeface="Lucida Sans" pitchFamily="2"/>
                        </a:rPr>
                        <a:t>​ Los ingenieros </a:t>
                      </a:r>
                      <a:r>
                        <a:rPr lang="es-ES" sz="1800" b="1" i="0" u="none" strike="noStrike" kern="1200" cap="none" dirty="0">
                          <a:ln>
                            <a:noFill/>
                          </a:ln>
                          <a:solidFill>
                            <a:schemeClr val="tx1"/>
                          </a:solidFill>
                          <a:latin typeface="Calibri" pitchFamily="18"/>
                          <a:ea typeface="Microsoft YaHei" pitchFamily="2"/>
                          <a:cs typeface="Lucida Sans" pitchFamily="2"/>
                          <a:hlinkClick r:id="rId7">
                            <a:extLst>
                              <a:ext uri="{A12FA001-AC4F-418D-AE19-62706E023703}">
                                <ahyp:hlinkClr xmlns:ahyp="http://schemas.microsoft.com/office/drawing/2018/hyperlinkcolor" xmlns="" val="tx"/>
                              </a:ext>
                            </a:extLst>
                          </a:hlinkClick>
                        </a:rPr>
                        <a:t>John Presper Eckert</a:t>
                      </a:r>
                      <a:r>
                        <a:rPr lang="es-ES" sz="1800" b="1" i="0" u="none" strike="noStrike" kern="1200" cap="none" dirty="0">
                          <a:ln>
                            <a:noFill/>
                          </a:ln>
                          <a:solidFill>
                            <a:schemeClr val="tx1"/>
                          </a:solidFill>
                          <a:latin typeface="Calibri" pitchFamily="18"/>
                          <a:ea typeface="Microsoft YaHei" pitchFamily="2"/>
                          <a:cs typeface="Lucida Sans" pitchFamily="2"/>
                        </a:rPr>
                        <a:t> y </a:t>
                      </a:r>
                      <a:r>
                        <a:rPr lang="es-ES" sz="1800" b="1" i="0" u="none" strike="noStrike" kern="1200" cap="none" dirty="0">
                          <a:ln>
                            <a:noFill/>
                          </a:ln>
                          <a:solidFill>
                            <a:schemeClr val="tx1"/>
                          </a:solidFill>
                          <a:latin typeface="Calibri" pitchFamily="18"/>
                          <a:ea typeface="Microsoft YaHei" pitchFamily="2"/>
                          <a:cs typeface="Lucida Sans" pitchFamily="2"/>
                          <a:hlinkClick r:id="rId8">
                            <a:extLst>
                              <a:ext uri="{A12FA001-AC4F-418D-AE19-62706E023703}">
                                <ahyp:hlinkClr xmlns:ahyp="http://schemas.microsoft.com/office/drawing/2018/hyperlinkcolor" xmlns="" val="tx"/>
                              </a:ext>
                            </a:extLst>
                          </a:hlinkClick>
                        </a:rPr>
                        <a:t>John William Mauchly</a:t>
                      </a:r>
                      <a:r>
                        <a:rPr lang="es-ES" sz="1800" b="1" i="0" u="none" strike="noStrike" kern="1200" cap="none" dirty="0">
                          <a:ln>
                            <a:noFill/>
                          </a:ln>
                          <a:solidFill>
                            <a:schemeClr val="tx1"/>
                          </a:solidFill>
                          <a:latin typeface="Calibri" pitchFamily="18"/>
                          <a:ea typeface="Microsoft YaHei" pitchFamily="2"/>
                          <a:cs typeface="Lucida Sans" pitchFamily="2"/>
                        </a:rPr>
                        <a:t> se llevaron el mérito por la construcción pero habían sido seis mujeres quienes la programaron: </a:t>
                      </a:r>
                      <a:r>
                        <a:rPr lang="es-ES" sz="1800" b="1" i="0" u="none" strike="noStrike" kern="1200" cap="none" dirty="0" err="1">
                          <a:ln>
                            <a:noFill/>
                          </a:ln>
                          <a:solidFill>
                            <a:schemeClr val="tx1"/>
                          </a:solidFill>
                          <a:latin typeface="Calibri" pitchFamily="18"/>
                          <a:ea typeface="Microsoft YaHei" pitchFamily="2"/>
                          <a:cs typeface="Lucida Sans" pitchFamily="2"/>
                          <a:hlinkClick r:id="rId9">
                            <a:extLst>
                              <a:ext uri="{A12FA001-AC4F-418D-AE19-62706E023703}">
                                <ahyp:hlinkClr xmlns:ahyp="http://schemas.microsoft.com/office/drawing/2018/hyperlinkcolor" xmlns="" val="tx"/>
                              </a:ext>
                            </a:extLst>
                          </a:hlinkClick>
                        </a:rPr>
                        <a:t>BettySnyderHolberton</a:t>
                      </a:r>
                      <a:r>
                        <a:rPr lang="es-ES" sz="1800" b="1" i="0" u="none" strike="noStrike" kern="1200" cap="none" dirty="0">
                          <a:ln>
                            <a:noFill/>
                          </a:ln>
                          <a:solidFill>
                            <a:schemeClr val="tx1"/>
                          </a:solidFill>
                          <a:latin typeface="Calibri" pitchFamily="18"/>
                          <a:ea typeface="Microsoft YaHei" pitchFamily="2"/>
                          <a:cs typeface="Lucida Sans" pitchFamily="2"/>
                        </a:rPr>
                        <a:t>, </a:t>
                      </a:r>
                      <a:r>
                        <a:rPr lang="es-ES" sz="1800" b="1" i="0" u="none" strike="noStrike" kern="1200" cap="none" dirty="0">
                          <a:ln>
                            <a:noFill/>
                          </a:ln>
                          <a:solidFill>
                            <a:srgbClr val="0563C1"/>
                          </a:solidFill>
                          <a:latin typeface="Calibri" pitchFamily="18"/>
                          <a:ea typeface="Microsoft YaHei" pitchFamily="2"/>
                          <a:cs typeface="Lucida Sans" pitchFamily="2"/>
                          <a:hlinkClick r:id="rId10">
                            <a:extLst>
                              <a:ext uri="{A12FA001-AC4F-418D-AE19-62706E023703}">
                                <ahyp:hlinkClr xmlns:ahyp="http://schemas.microsoft.com/office/drawing/2018/hyperlinkcolor" xmlns="" val="tx"/>
                              </a:ext>
                            </a:extLst>
                          </a:hlinkClick>
                        </a:rPr>
                        <a:t>Jean </a:t>
                      </a:r>
                      <a:r>
                        <a:rPr lang="es-ES" sz="1800" b="1" i="0" u="none" strike="noStrike" kern="1200" cap="none" dirty="0" err="1">
                          <a:ln>
                            <a:noFill/>
                          </a:ln>
                          <a:solidFill>
                            <a:schemeClr val="tx1"/>
                          </a:solidFill>
                          <a:latin typeface="Calibri" pitchFamily="18"/>
                          <a:ea typeface="Microsoft YaHei" pitchFamily="2"/>
                          <a:cs typeface="Lucida Sans" pitchFamily="2"/>
                          <a:hlinkClick r:id="rId10">
                            <a:extLst>
                              <a:ext uri="{A12FA001-AC4F-418D-AE19-62706E023703}">
                                <ahyp:hlinkClr xmlns:ahyp="http://schemas.microsoft.com/office/drawing/2018/hyperlinkcolor" xmlns="" val="tx"/>
                              </a:ext>
                            </a:extLst>
                          </a:hlinkClick>
                        </a:rPr>
                        <a:t>JenningsBartik</a:t>
                      </a:r>
                      <a:r>
                        <a:rPr lang="es-ES" sz="1800" b="1" i="0" u="none" strike="noStrike" kern="1200" cap="none" dirty="0">
                          <a:ln>
                            <a:noFill/>
                          </a:ln>
                          <a:solidFill>
                            <a:schemeClr val="tx1"/>
                          </a:solidFill>
                          <a:latin typeface="Calibri" pitchFamily="18"/>
                          <a:ea typeface="Microsoft YaHei" pitchFamily="2"/>
                          <a:cs typeface="Lucida Sans" pitchFamily="2"/>
                        </a:rPr>
                        <a:t>, </a:t>
                      </a:r>
                      <a:r>
                        <a:rPr lang="es-ES" sz="1800" b="1" i="0" u="none" strike="noStrike" kern="1200" cap="none" dirty="0" err="1">
                          <a:ln>
                            <a:noFill/>
                          </a:ln>
                          <a:solidFill>
                            <a:srgbClr val="0563C1"/>
                          </a:solidFill>
                          <a:latin typeface="Calibri" pitchFamily="18"/>
                          <a:ea typeface="Microsoft YaHei" pitchFamily="2"/>
                          <a:cs typeface="Lucida Sans" pitchFamily="2"/>
                          <a:hlinkClick r:id="rId11">
                            <a:extLst>
                              <a:ext uri="{A12FA001-AC4F-418D-AE19-62706E023703}">
                                <ahyp:hlinkClr xmlns:ahyp="http://schemas.microsoft.com/office/drawing/2018/hyperlinkcolor" xmlns="" val="tx"/>
                              </a:ext>
                            </a:extLst>
                          </a:hlinkClick>
                        </a:rPr>
                        <a:t>KathleenMcNultyMauchly</a:t>
                      </a:r>
                      <a:r>
                        <a:rPr lang="es-ES" sz="1800" b="1" i="0" u="none" strike="noStrike" kern="1200" cap="none" dirty="0">
                          <a:ln>
                            <a:noFill/>
                          </a:ln>
                          <a:solidFill>
                            <a:schemeClr val="tx1"/>
                          </a:solidFill>
                          <a:latin typeface="Calibri" pitchFamily="18"/>
                          <a:ea typeface="Microsoft YaHei" pitchFamily="2"/>
                          <a:cs typeface="Lucida Sans" pitchFamily="2"/>
                          <a:hlinkClick r:id="rId11">
                            <a:extLst>
                              <a:ext uri="{A12FA001-AC4F-418D-AE19-62706E023703}">
                                <ahyp:hlinkClr xmlns:ahyp="http://schemas.microsoft.com/office/drawing/2018/hyperlinkcolor" xmlns="" val="tx"/>
                              </a:ext>
                            </a:extLst>
                          </a:hlinkClick>
                        </a:rPr>
                        <a:t> Antonelli</a:t>
                      </a:r>
                      <a:r>
                        <a:rPr lang="es-ES" sz="1800" b="1" i="0" u="none" strike="noStrike" kern="1200" cap="none" dirty="0">
                          <a:ln>
                            <a:noFill/>
                          </a:ln>
                          <a:solidFill>
                            <a:schemeClr val="tx1"/>
                          </a:solidFill>
                          <a:latin typeface="Calibri" pitchFamily="18"/>
                          <a:ea typeface="Microsoft YaHei" pitchFamily="2"/>
                          <a:cs typeface="Lucida Sans" pitchFamily="2"/>
                        </a:rPr>
                        <a:t>, </a:t>
                      </a:r>
                      <a:r>
                        <a:rPr lang="es-ES" sz="1800" b="1" i="0" u="none" strike="noStrike" kern="1200" cap="none" dirty="0" err="1">
                          <a:ln>
                            <a:noFill/>
                          </a:ln>
                          <a:solidFill>
                            <a:schemeClr val="tx1"/>
                          </a:solidFill>
                          <a:latin typeface="Calibri" pitchFamily="18"/>
                          <a:ea typeface="Microsoft YaHei" pitchFamily="2"/>
                          <a:cs typeface="Lucida Sans" pitchFamily="2"/>
                          <a:hlinkClick r:id="rId12">
                            <a:extLst>
                              <a:ext uri="{A12FA001-AC4F-418D-AE19-62706E023703}">
                                <ahyp:hlinkClr xmlns:ahyp="http://schemas.microsoft.com/office/drawing/2018/hyperlinkcolor" xmlns="" val="tx"/>
                              </a:ext>
                            </a:extLst>
                          </a:hlinkClick>
                        </a:rPr>
                        <a:t>MarlynWescoffMeltzer</a:t>
                      </a:r>
                      <a:r>
                        <a:rPr lang="es-ES" sz="1800" b="1" i="0" u="none" strike="noStrike" kern="1200" cap="none" dirty="0">
                          <a:ln>
                            <a:noFill/>
                          </a:ln>
                          <a:solidFill>
                            <a:schemeClr val="tx1"/>
                          </a:solidFill>
                          <a:latin typeface="Calibri" pitchFamily="18"/>
                          <a:ea typeface="Microsoft YaHei" pitchFamily="2"/>
                          <a:cs typeface="Lucida Sans" pitchFamily="2"/>
                        </a:rPr>
                        <a:t>, </a:t>
                      </a:r>
                      <a:r>
                        <a:rPr lang="es-ES" sz="1800" b="1" i="0" u="none" strike="noStrike" kern="1200" cap="none" dirty="0" err="1">
                          <a:ln>
                            <a:noFill/>
                          </a:ln>
                          <a:solidFill>
                            <a:schemeClr val="tx1"/>
                          </a:solidFill>
                          <a:latin typeface="Calibri" pitchFamily="18"/>
                          <a:ea typeface="Microsoft YaHei" pitchFamily="2"/>
                          <a:cs typeface="Lucida Sans" pitchFamily="2"/>
                          <a:hlinkClick r:id="rId13">
                            <a:extLst>
                              <a:ext uri="{A12FA001-AC4F-418D-AE19-62706E023703}">
                                <ahyp:hlinkClr xmlns:ahyp="http://schemas.microsoft.com/office/drawing/2018/hyperlinkcolor" xmlns="" val="tx"/>
                              </a:ext>
                            </a:extLst>
                          </a:hlinkClick>
                        </a:rPr>
                        <a:t>RuthLichtermanTeitelbaum</a:t>
                      </a:r>
                      <a:r>
                        <a:rPr lang="es-ES" sz="1800" b="1" i="0" u="none" strike="noStrike" kern="1200" cap="none" dirty="0">
                          <a:ln>
                            <a:noFill/>
                          </a:ln>
                          <a:solidFill>
                            <a:schemeClr val="tx1"/>
                          </a:solidFill>
                          <a:latin typeface="Calibri" pitchFamily="18"/>
                          <a:ea typeface="Microsoft YaHei" pitchFamily="2"/>
                          <a:cs typeface="Lucida Sans" pitchFamily="2"/>
                        </a:rPr>
                        <a:t> y </a:t>
                      </a:r>
                      <a:r>
                        <a:rPr lang="es-ES" sz="1800" b="1" i="0" u="none" strike="noStrike" kern="1200" cap="none" dirty="0" err="1">
                          <a:ln>
                            <a:noFill/>
                          </a:ln>
                          <a:solidFill>
                            <a:srgbClr val="0563C1"/>
                          </a:solidFill>
                          <a:latin typeface="Calibri" pitchFamily="18"/>
                          <a:ea typeface="Microsoft YaHei" pitchFamily="2"/>
                          <a:cs typeface="Lucida Sans" pitchFamily="2"/>
                          <a:hlinkClick r:id="rId14">
                            <a:extLst>
                              <a:ext uri="{A12FA001-AC4F-418D-AE19-62706E023703}">
                                <ahyp:hlinkClr xmlns:ahyp="http://schemas.microsoft.com/office/drawing/2018/hyperlinkcolor" xmlns="" val="tx"/>
                              </a:ext>
                            </a:extLst>
                          </a:hlinkClick>
                        </a:rPr>
                        <a:t>FrancesBilasSpence</a:t>
                      </a:r>
                      <a:endParaRPr lang="es-ES" sz="1800" b="1" i="0" u="none" strike="noStrike" kern="1200" cap="none" dirty="0">
                        <a:ln>
                          <a:noFill/>
                        </a:ln>
                        <a:solidFill>
                          <a:schemeClr val="tx1"/>
                        </a:solidFill>
                        <a:latin typeface="Calibri" pitchFamily="18"/>
                        <a:ea typeface="Microsoft YaHei" pitchFamily="2"/>
                        <a:cs typeface="Lucida Sans" pitchFamily="2"/>
                        <a:hlinkClick r:id="rId14">
                          <a:extLst>
                            <a:ext uri="{A12FA001-AC4F-418D-AE19-62706E023703}">
                              <ahyp:hlinkClr xmlns:ahyp="http://schemas.microsoft.com/office/drawing/2018/hyperlinkcolor" xmlns="" val="tx"/>
                            </a:ext>
                          </a:extLst>
                        </a:hlinkClick>
                      </a:endParaRPr>
                    </a:p>
                  </a:txBody>
                  <a:tcPr/>
                </a:tc>
                <a:extLst>
                  <a:ext uri="{0D108BD9-81ED-4DB2-BD59-A6C34878D82A}">
                    <a16:rowId xmlns:a16="http://schemas.microsoft.com/office/drawing/2014/main" xmlns="" val="49222949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98F7EE5-2458-4C9D-BE15-10490135190B}"/>
              </a:ext>
            </a:extLst>
          </p:cNvPr>
          <p:cNvSpPr txBox="1">
            <a:spLocks noGrp="1"/>
          </p:cNvSpPr>
          <p:nvPr>
            <p:ph type="ctrTitle"/>
          </p:nvPr>
        </p:nvSpPr>
        <p:spPr/>
        <p:txBody>
          <a:bodyPr/>
          <a:lstStyle/>
          <a:p>
            <a:pPr lvl="0"/>
            <a:r>
              <a:rPr lang="es-ES"/>
              <a:t>Generación 1</a:t>
            </a:r>
          </a:p>
        </p:txBody>
      </p:sp>
      <p:sp>
        <p:nvSpPr>
          <p:cNvPr id="3" name="Subtítulo 2">
            <a:extLst>
              <a:ext uri="{FF2B5EF4-FFF2-40B4-BE49-F238E27FC236}">
                <a16:creationId xmlns:a16="http://schemas.microsoft.com/office/drawing/2014/main" xmlns="" id="{AC4CC96D-10FD-4F20-8F9B-5CDF9CCD5B83}"/>
              </a:ext>
            </a:extLst>
          </p:cNvPr>
          <p:cNvSpPr txBox="1">
            <a:spLocks noGrp="1"/>
          </p:cNvSpPr>
          <p:nvPr>
            <p:ph type="subTitle" idx="1"/>
          </p:nvPr>
        </p:nvSpPr>
        <p:spPr/>
        <p:txBody>
          <a:bodyPr/>
          <a:lstStyle/>
          <a:p>
            <a:pPr lvl="0"/>
            <a:r>
              <a:rPr lang="es-ES"/>
              <a:t>  </a:t>
            </a:r>
          </a:p>
        </p:txBody>
      </p:sp>
      <p:graphicFrame>
        <p:nvGraphicFramePr>
          <p:cNvPr id="4" name="Tabla 3">
            <a:extLst>
              <a:ext uri="{FF2B5EF4-FFF2-40B4-BE49-F238E27FC236}">
                <a16:creationId xmlns:a16="http://schemas.microsoft.com/office/drawing/2014/main" xmlns="" id="{31375544-9643-4248-9CA3-FD40197B6F7B}"/>
              </a:ext>
            </a:extLst>
          </p:cNvPr>
          <p:cNvGraphicFramePr>
            <a:graphicFrameLocks noGrp="1"/>
          </p:cNvGraphicFramePr>
          <p:nvPr/>
        </p:nvGraphicFramePr>
        <p:xfrm>
          <a:off x="2425680" y="3920040"/>
          <a:ext cx="7581959" cy="3351960"/>
        </p:xfrm>
        <a:graphic>
          <a:graphicData uri="http://schemas.openxmlformats.org/drawingml/2006/table">
            <a:tbl>
              <a:tblPr/>
              <a:tblGrid>
                <a:gridCol w="2926079">
                  <a:extLst>
                    <a:ext uri="{9D8B030D-6E8A-4147-A177-3AD203B41FA5}">
                      <a16:colId xmlns:a16="http://schemas.microsoft.com/office/drawing/2014/main" xmlns="" val="1314951250"/>
                    </a:ext>
                  </a:extLst>
                </a:gridCol>
                <a:gridCol w="4655880">
                  <a:extLst>
                    <a:ext uri="{9D8B030D-6E8A-4147-A177-3AD203B41FA5}">
                      <a16:colId xmlns:a16="http://schemas.microsoft.com/office/drawing/2014/main" xmlns="" val="1158539090"/>
                    </a:ext>
                  </a:extLst>
                </a:gridCol>
              </a:tblGrid>
              <a:tr h="3351960">
                <a:tc>
                  <a:txBody>
                    <a:bodyPr/>
                    <a:lstStyle/>
                    <a:p>
                      <a:pPr marL="0" marR="0" lvl="0" indent="0" rtl="0" hangingPunct="0">
                        <a:lnSpc>
                          <a:spcPct val="100000"/>
                        </a:lnSpc>
                        <a:spcBef>
                          <a:spcPts val="0"/>
                        </a:spcBef>
                        <a:spcAft>
                          <a:spcPts val="0"/>
                        </a:spcAft>
                        <a:buSzPct val="45000"/>
                        <a:buFont typeface="StarSymbol"/>
                        <a:buChar char="●"/>
                        <a:tabLst/>
                      </a:pPr>
                      <a:r>
                        <a:rPr lang="es-ES" sz="1800" b="0" i="0" u="none" strike="noStrike" kern="1200" cap="none">
                          <a:ln>
                            <a:noFill/>
                          </a:ln>
                          <a:solidFill>
                            <a:srgbClr val="000000"/>
                          </a:solidFill>
                          <a:latin typeface="Calibri" pitchFamily="18"/>
                          <a:ea typeface="Microsoft YaHei" pitchFamily="2"/>
                          <a:cs typeface="Lucida Sans" pitchFamily="2"/>
                        </a:rPr>
                        <a:t>1940-finales de los 50 Generación 1</a:t>
                      </a:r>
                    </a:p>
                    <a:p>
                      <a:pPr marL="0" marR="0" lvl="0" indent="0" rtl="0" hangingPunct="0">
                        <a:lnSpc>
                          <a:spcPct val="100000"/>
                        </a:lnSpc>
                        <a:spcBef>
                          <a:spcPts val="0"/>
                        </a:spcBef>
                        <a:spcAft>
                          <a:spcPts val="0"/>
                        </a:spcAft>
                        <a:buSzPct val="45000"/>
                        <a:buFont typeface="StarSymbol"/>
                        <a:buChar char="●"/>
                        <a:tabLst/>
                      </a:pPr>
                      <a:r>
                        <a:rPr lang="es-ES" sz="1800" b="0" i="0" u="none" strike="noStrike" kern="1200" cap="none">
                          <a:ln>
                            <a:noFill/>
                          </a:ln>
                          <a:solidFill>
                            <a:srgbClr val="000000"/>
                          </a:solidFill>
                          <a:latin typeface="Calibri" pitchFamily="18"/>
                          <a:ea typeface="Microsoft YaHei" pitchFamily="2"/>
                          <a:cs typeface="Lucida Sans" pitchFamily="2"/>
                        </a:rPr>
                        <a:t>Válvulas de vacío.</a:t>
                      </a:r>
                    </a:p>
                    <a:p>
                      <a:pPr marL="0" marR="0" lvl="0" indent="0" rtl="0" hangingPunct="0">
                        <a:lnSpc>
                          <a:spcPct val="100000"/>
                        </a:lnSpc>
                        <a:spcBef>
                          <a:spcPts val="0"/>
                        </a:spcBef>
                        <a:spcAft>
                          <a:spcPts val="0"/>
                        </a:spcAft>
                        <a:buSzPct val="45000"/>
                        <a:buFont typeface="StarSymbol"/>
                        <a:buChar char="●"/>
                        <a:tabLst/>
                      </a:pPr>
                      <a:r>
                        <a:rPr lang="es-ES" sz="1800" b="0" i="0" u="none" strike="noStrike" kern="1200" cap="none">
                          <a:ln>
                            <a:noFill/>
                          </a:ln>
                          <a:solidFill>
                            <a:srgbClr val="000000"/>
                          </a:solidFill>
                          <a:latin typeface="Calibri" pitchFamily="18"/>
                          <a:ea typeface="Microsoft YaHei" pitchFamily="2"/>
                          <a:cs typeface="Lucida Sans" pitchFamily="2"/>
                        </a:rPr>
                        <a:t>aparece el concepto de S.O., el ordenador funcionaba con el sistema operativo EXEC I.</a:t>
                      </a:r>
                    </a:p>
                    <a:p>
                      <a:pPr marL="0" marR="0" lvl="0" indent="0" rtl="0" hangingPunct="0">
                        <a:lnSpc>
                          <a:spcPct val="100000"/>
                        </a:lnSpc>
                        <a:spcBef>
                          <a:spcPts val="0"/>
                        </a:spcBef>
                        <a:spcAft>
                          <a:spcPts val="0"/>
                        </a:spcAft>
                        <a:buSzPct val="45000"/>
                        <a:buFont typeface="StarSymbol"/>
                        <a:buChar char="●"/>
                        <a:tabLst/>
                      </a:pPr>
                      <a:endParaRPr lang="es-ES" sz="1800" b="0" i="0" u="none" strike="noStrike" kern="1200" cap="none">
                        <a:ln>
                          <a:noFill/>
                        </a:ln>
                        <a:latin typeface="Liberation Sans" pitchFamily="18"/>
                        <a:ea typeface="Microsoft YaHei" pitchFamily="2"/>
                        <a:cs typeface="Lucida Sans" pitchFamily="2"/>
                      </a:endParaRPr>
                    </a:p>
                  </a:txBody>
                  <a:tcPr/>
                </a:tc>
                <a:tc>
                  <a:txBody>
                    <a:bodyPr/>
                    <a:lstStyle/>
                    <a:p>
                      <a:pPr marL="0" marR="0" lvl="0" indent="0" rtl="0" hangingPunct="0">
                        <a:lnSpc>
                          <a:spcPct val="100000"/>
                        </a:lnSpc>
                        <a:spcBef>
                          <a:spcPts val="0"/>
                        </a:spcBef>
                        <a:spcAft>
                          <a:spcPts val="0"/>
                        </a:spcAft>
                        <a:buSzPct val="45000"/>
                        <a:buFont typeface="StarSymbol"/>
                        <a:buChar char="●"/>
                        <a:tabLst/>
                      </a:pPr>
                      <a:r>
                        <a:rPr lang="es-ES" sz="1800" b="0" i="0" u="none" strike="noStrike" kern="1200" cap="none">
                          <a:ln>
                            <a:noFill/>
                          </a:ln>
                          <a:solidFill>
                            <a:srgbClr val="000000"/>
                          </a:solidFill>
                          <a:latin typeface="Calibri" pitchFamily="18"/>
                          <a:ea typeface="Microsoft YaHei" pitchFamily="2"/>
                          <a:cs typeface="Lucida Sans" pitchFamily="2"/>
                        </a:rPr>
                        <a:t>UNIVAC es el nombre de una línea de </a:t>
                      </a:r>
                      <a:r>
                        <a:rPr lang="es-ES" sz="1800" b="0" i="0" u="none" strike="noStrike" kern="1200" cap="none">
                          <a:ln>
                            <a:noFill/>
                          </a:ln>
                          <a:solidFill>
                            <a:srgbClr val="000000"/>
                          </a:solidFill>
                          <a:latin typeface="Calibri" pitchFamily="18"/>
                          <a:ea typeface="Microsoft YaHei" pitchFamily="2"/>
                          <a:cs typeface="Lucida Sans" pitchFamily="2"/>
                          <a:hlinkClick r:id="rId3"/>
                        </a:rPr>
                        <a:t>ordenadores</a:t>
                      </a:r>
                      <a:r>
                        <a:rPr lang="es-ES" sz="1800" b="0" i="0" u="none" strike="noStrike" kern="1200" cap="none">
                          <a:ln>
                            <a:noFill/>
                          </a:ln>
                          <a:solidFill>
                            <a:srgbClr val="000000"/>
                          </a:solidFill>
                          <a:latin typeface="Calibri" pitchFamily="18"/>
                          <a:ea typeface="Microsoft YaHei" pitchFamily="2"/>
                          <a:cs typeface="Lucida Sans" pitchFamily="2"/>
                        </a:rPr>
                        <a:t> electrónicos digitales de programa almacenado en memoria que comenzaron como productos de la </a:t>
                      </a:r>
                      <a:r>
                        <a:rPr lang="es-ES" sz="1800" b="0" i="0" u="none" strike="noStrike" kern="1200" cap="none">
                          <a:ln>
                            <a:noFill/>
                          </a:ln>
                          <a:solidFill>
                            <a:srgbClr val="000000"/>
                          </a:solidFill>
                          <a:latin typeface="Calibri" pitchFamily="18"/>
                          <a:ea typeface="Microsoft YaHei" pitchFamily="2"/>
                          <a:cs typeface="Lucida Sans" pitchFamily="2"/>
                          <a:hlinkClick r:id="rId4"/>
                        </a:rPr>
                        <a:t>Eckert-MauchlyComputerCorporation</a:t>
                      </a:r>
                      <a:r>
                        <a:rPr lang="es-ES" sz="1800" b="0" i="0" u="none" strike="noStrike" kern="1200" cap="none">
                          <a:ln>
                            <a:noFill/>
                          </a:ln>
                          <a:solidFill>
                            <a:srgbClr val="000000"/>
                          </a:solidFill>
                          <a:latin typeface="Calibri" pitchFamily="18"/>
                          <a:ea typeface="Microsoft YaHei" pitchFamily="2"/>
                          <a:cs typeface="Lucida Sans" pitchFamily="2"/>
                        </a:rPr>
                        <a:t>. El </a:t>
                      </a:r>
                      <a:r>
                        <a:rPr lang="es-ES" sz="1800" b="0" i="0" u="none" strike="noStrike" kern="1200" cap="none">
                          <a:ln>
                            <a:noFill/>
                          </a:ln>
                          <a:solidFill>
                            <a:srgbClr val="000000"/>
                          </a:solidFill>
                          <a:latin typeface="Calibri" pitchFamily="18"/>
                          <a:ea typeface="Microsoft YaHei" pitchFamily="2"/>
                          <a:cs typeface="Lucida Sans" pitchFamily="2"/>
                          <a:hlinkClick r:id="rId5"/>
                        </a:rPr>
                        <a:t>UNIVACA I</a:t>
                      </a:r>
                      <a:r>
                        <a:rPr lang="es-ES" sz="1800" b="0" i="0" u="none" strike="noStrike" kern="1200" cap="none">
                          <a:ln>
                            <a:noFill/>
                          </a:ln>
                          <a:latin typeface="Liberation Sans" pitchFamily="18"/>
                          <a:ea typeface="Microsoft YaHei" pitchFamily="2"/>
                          <a:cs typeface="Lucida Sans" pitchFamily="2"/>
                        </a:rPr>
                        <a:t> fue encargado por la </a:t>
                      </a:r>
                      <a:r>
                        <a:rPr lang="es-ES" sz="1800" b="0" i="0" u="none" strike="noStrike" kern="1200" cap="none">
                          <a:ln>
                            <a:noFill/>
                          </a:ln>
                          <a:solidFill>
                            <a:srgbClr val="000000"/>
                          </a:solidFill>
                          <a:latin typeface="Calibri" pitchFamily="18"/>
                          <a:ea typeface="Microsoft YaHei" pitchFamily="2"/>
                          <a:cs typeface="Lucida Sans" pitchFamily="2"/>
                          <a:hlinkClick r:id="rId6"/>
                        </a:rPr>
                        <a:t>Oficina del Censo de los Estados Unidos</a:t>
                      </a:r>
                      <a:r>
                        <a:rPr lang="es-ES" sz="1800" b="0" i="0" u="none" strike="noStrike" kern="1200" cap="none">
                          <a:ln>
                            <a:noFill/>
                          </a:ln>
                          <a:latin typeface="Liberation Sans" pitchFamily="18"/>
                          <a:ea typeface="Microsoft YaHei" pitchFamily="2"/>
                          <a:cs typeface="Lucida Sans" pitchFamily="2"/>
                        </a:rPr>
                        <a:t>, quien pagó la mayor parte de su desarrollo y donde fue puesto en producción</a:t>
                      </a:r>
                    </a:p>
                  </a:txBody>
                  <a:tcPr/>
                </a:tc>
                <a:extLst>
                  <a:ext uri="{0D108BD9-81ED-4DB2-BD59-A6C34878D82A}">
                    <a16:rowId xmlns:a16="http://schemas.microsoft.com/office/drawing/2014/main" xmlns="" val="2084036425"/>
                  </a:ext>
                </a:extLst>
              </a:tr>
            </a:tbl>
          </a:graphicData>
        </a:graphic>
      </p:graphicFrame>
      <p:pic>
        <p:nvPicPr>
          <p:cNvPr id="5" name="Picture 2">
            <a:extLst>
              <a:ext uri="{FF2B5EF4-FFF2-40B4-BE49-F238E27FC236}">
                <a16:creationId xmlns:a16="http://schemas.microsoft.com/office/drawing/2014/main" xmlns="" id="{6DF5681C-5D11-4D7A-A355-365C938FE90B}"/>
              </a:ext>
            </a:extLst>
          </p:cNvPr>
          <p:cNvPicPr>
            <a:picLocks noChangeAspect="1"/>
          </p:cNvPicPr>
          <p:nvPr/>
        </p:nvPicPr>
        <p:blipFill>
          <a:blip r:embed="rId7" cstate="print"/>
          <a:srcRect/>
          <a:stretch>
            <a:fillRect/>
          </a:stretch>
        </p:blipFill>
        <p:spPr>
          <a:xfrm>
            <a:off x="1668600" y="1100520"/>
            <a:ext cx="2009880" cy="1571759"/>
          </a:xfrm>
          <a:prstGeom prst="rect">
            <a:avLst/>
          </a:prstGeom>
          <a:noFill/>
          <a:ln cap="flat">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FA571AD-DC4C-44D6-A54E-02DCB61C8856}"/>
              </a:ext>
            </a:extLst>
          </p:cNvPr>
          <p:cNvSpPr txBox="1">
            <a:spLocks noGrp="1"/>
          </p:cNvSpPr>
          <p:nvPr>
            <p:ph type="ctrTitle"/>
          </p:nvPr>
        </p:nvSpPr>
        <p:spPr>
          <a:xfrm>
            <a:off x="1523880" y="1122480"/>
            <a:ext cx="9144000" cy="1216079"/>
          </a:xfrm>
        </p:spPr>
        <p:txBody>
          <a:bodyPr/>
          <a:lstStyle/>
          <a:p>
            <a:pPr lvl="0"/>
            <a:r>
              <a:rPr lang="es-ES"/>
              <a:t>Generación 2</a:t>
            </a:r>
          </a:p>
        </p:txBody>
      </p:sp>
      <p:sp>
        <p:nvSpPr>
          <p:cNvPr id="3" name="Subtítulo 2">
            <a:extLst>
              <a:ext uri="{FF2B5EF4-FFF2-40B4-BE49-F238E27FC236}">
                <a16:creationId xmlns:a16="http://schemas.microsoft.com/office/drawing/2014/main" xmlns="" id="{802DDD22-CC58-4696-BCAB-C2F2BB93586B}"/>
              </a:ext>
            </a:extLst>
          </p:cNvPr>
          <p:cNvSpPr txBox="1">
            <a:spLocks noGrp="1"/>
          </p:cNvSpPr>
          <p:nvPr>
            <p:ph type="subTitle" idx="1"/>
          </p:nvPr>
        </p:nvSpPr>
        <p:spPr/>
        <p:txBody>
          <a:bodyPr/>
          <a:lstStyle/>
          <a:p>
            <a:pPr lvl="0"/>
            <a:r>
              <a:rPr lang="es-ES"/>
              <a:t>   </a:t>
            </a:r>
          </a:p>
        </p:txBody>
      </p:sp>
      <p:graphicFrame>
        <p:nvGraphicFramePr>
          <p:cNvPr id="4" name="Tabla 3">
            <a:extLst>
              <a:ext uri="{FF2B5EF4-FFF2-40B4-BE49-F238E27FC236}">
                <a16:creationId xmlns:a16="http://schemas.microsoft.com/office/drawing/2014/main" xmlns="" id="{2389DBE4-BA21-454F-A61A-08C10F9F30B6}"/>
              </a:ext>
            </a:extLst>
          </p:cNvPr>
          <p:cNvGraphicFramePr>
            <a:graphicFrameLocks noGrp="1"/>
          </p:cNvGraphicFramePr>
          <p:nvPr>
            <p:extLst>
              <p:ext uri="{D42A27DB-BD31-4B8C-83A1-F6EECF244321}">
                <p14:modId xmlns:p14="http://schemas.microsoft.com/office/powerpoint/2010/main" xmlns="" val="1824158429"/>
              </p:ext>
            </p:extLst>
          </p:nvPr>
        </p:nvGraphicFramePr>
        <p:xfrm>
          <a:off x="2031839" y="2598840"/>
          <a:ext cx="8128080" cy="5120639"/>
        </p:xfrm>
        <a:graphic>
          <a:graphicData uri="http://schemas.openxmlformats.org/drawingml/2006/table">
            <a:tbl>
              <a:tblPr/>
              <a:tblGrid>
                <a:gridCol w="4064040">
                  <a:extLst>
                    <a:ext uri="{9D8B030D-6E8A-4147-A177-3AD203B41FA5}">
                      <a16:colId xmlns:a16="http://schemas.microsoft.com/office/drawing/2014/main" xmlns="" val="1705949740"/>
                    </a:ext>
                  </a:extLst>
                </a:gridCol>
                <a:gridCol w="4064040">
                  <a:extLst>
                    <a:ext uri="{9D8B030D-6E8A-4147-A177-3AD203B41FA5}">
                      <a16:colId xmlns:a16="http://schemas.microsoft.com/office/drawing/2014/main" xmlns="" val="3060895050"/>
                    </a:ext>
                  </a:extLst>
                </a:gridCol>
              </a:tblGrid>
              <a:tr h="5120639">
                <a:tc>
                  <a:txBody>
                    <a:bodyPr/>
                    <a:lstStyle/>
                    <a:p>
                      <a:pPr marL="0" marR="0" lvl="0" indent="0" rtl="0" hangingPunct="0">
                        <a:lnSpc>
                          <a:spcPct val="100000"/>
                        </a:lnSpc>
                        <a:spcBef>
                          <a:spcPts val="0"/>
                        </a:spcBef>
                        <a:spcAft>
                          <a:spcPts val="0"/>
                        </a:spcAft>
                        <a:buSzPct val="45000"/>
                        <a:buFont typeface="StarSymbol"/>
                        <a:buChar char="●"/>
                        <a:tabLst/>
                      </a:pPr>
                      <a:r>
                        <a:rPr lang="es-ES" sz="1800" b="1" i="0" u="none" strike="noStrike" kern="1200" cap="none" dirty="0">
                          <a:ln>
                            <a:noFill/>
                          </a:ln>
                          <a:solidFill>
                            <a:schemeClr val="tx1"/>
                          </a:solidFill>
                          <a:latin typeface="Calibri" pitchFamily="18"/>
                          <a:ea typeface="Microsoft YaHei" pitchFamily="2"/>
                          <a:cs typeface="Lucida Sans" pitchFamily="2"/>
                        </a:rPr>
                        <a:t>Transistor</a:t>
                      </a:r>
                    </a:p>
                    <a:p>
                      <a:pPr marL="0" marR="0" lvl="0" indent="0" rtl="0" hangingPunct="0">
                        <a:lnSpc>
                          <a:spcPct val="100000"/>
                        </a:lnSpc>
                        <a:spcBef>
                          <a:spcPts val="0"/>
                        </a:spcBef>
                        <a:spcAft>
                          <a:spcPts val="0"/>
                        </a:spcAft>
                        <a:buSzPct val="45000"/>
                        <a:buFont typeface="StarSymbol"/>
                        <a:buChar char="●"/>
                        <a:tabLst/>
                      </a:pPr>
                      <a:r>
                        <a:rPr lang="es-ES" sz="1800" b="1" i="0" u="none" strike="noStrike" kern="1200" cap="none" dirty="0">
                          <a:ln>
                            <a:noFill/>
                          </a:ln>
                          <a:solidFill>
                            <a:schemeClr val="tx1"/>
                          </a:solidFill>
                          <a:latin typeface="Calibri" pitchFamily="18"/>
                          <a:ea typeface="Microsoft YaHei" pitchFamily="2"/>
                          <a:cs typeface="Lucida Sans" pitchFamily="2"/>
                        </a:rPr>
                        <a:t>Los S.O. comenzaron simplemente como una transición entre trabajos, así, mientras un trabajo estaba en ejecución tenía el control total de la máquina. Al finalizar la tarea, el control era devuelto al sistema operativo, que se encargaba de mostrar los resultados y empezar el trabajo siguiente. Para llevar a cabo este trabajo, se usaban tarjetas perforadas</a:t>
                      </a:r>
                    </a:p>
                  </a:txBody>
                  <a:tcPr/>
                </a:tc>
                <a:tc>
                  <a:txBody>
                    <a:bodyPr/>
                    <a:lstStyle/>
                    <a:p>
                      <a:pPr marL="0" marR="0" lvl="0" indent="0" rtl="0" hangingPunct="0">
                        <a:lnSpc>
                          <a:spcPct val="100000"/>
                        </a:lnSpc>
                        <a:spcBef>
                          <a:spcPts val="0"/>
                        </a:spcBef>
                        <a:spcAft>
                          <a:spcPts val="0"/>
                        </a:spcAft>
                        <a:buSzPct val="45000"/>
                        <a:buFont typeface="StarSymbol"/>
                        <a:buChar char="●"/>
                        <a:tabLst/>
                      </a:pPr>
                      <a:r>
                        <a:rPr lang="es-ES" sz="1800" b="1" i="0" u="none" strike="noStrike" kern="1200" cap="none" dirty="0">
                          <a:ln>
                            <a:noFill/>
                          </a:ln>
                          <a:solidFill>
                            <a:schemeClr val="tx1"/>
                          </a:solidFill>
                          <a:latin typeface="Calibri" pitchFamily="18"/>
                          <a:ea typeface="Microsoft YaHei" pitchFamily="2"/>
                          <a:cs typeface="Lucida Sans" pitchFamily="2"/>
                        </a:rPr>
                        <a:t>La </a:t>
                      </a:r>
                      <a:r>
                        <a:rPr lang="es-ES" sz="1800" b="1" i="0" u="none" strike="noStrike" kern="1200" cap="none" dirty="0">
                          <a:ln>
                            <a:noFill/>
                          </a:ln>
                          <a:solidFill>
                            <a:schemeClr val="tx1"/>
                          </a:solidFill>
                          <a:latin typeface="Liberation Sans" pitchFamily="18"/>
                          <a:ea typeface="Microsoft YaHei" pitchFamily="2"/>
                          <a:cs typeface="Lucida Sans" pitchFamily="2"/>
                        </a:rPr>
                        <a:t>UNIVAC II</a:t>
                      </a:r>
                      <a:r>
                        <a:rPr lang="es-ES" sz="1800" b="0" i="0" u="none" strike="noStrike" kern="1200" cap="none" dirty="0">
                          <a:ln>
                            <a:noFill/>
                          </a:ln>
                          <a:solidFill>
                            <a:schemeClr val="tx1"/>
                          </a:solidFill>
                          <a:latin typeface="Liberation Sans" pitchFamily="18"/>
                          <a:ea typeface="Microsoft YaHei" pitchFamily="2"/>
                          <a:cs typeface="Lucida Sans" pitchFamily="2"/>
                        </a:rPr>
                        <a:t>  (</a:t>
                      </a:r>
                      <a:r>
                        <a:rPr lang="es-ES" sz="1800" b="1" i="0" u="none" strike="noStrike" kern="1200" cap="none" dirty="0" err="1">
                          <a:ln>
                            <a:noFill/>
                          </a:ln>
                          <a:solidFill>
                            <a:schemeClr val="tx1"/>
                          </a:solidFill>
                          <a:latin typeface="Liberation Sans" pitchFamily="18"/>
                          <a:ea typeface="Microsoft YaHei" pitchFamily="2"/>
                          <a:cs typeface="Lucida Sans" pitchFamily="2"/>
                        </a:rPr>
                        <a:t>UNIV</a:t>
                      </a:r>
                      <a:r>
                        <a:rPr lang="es-ES" sz="1800" b="0" i="0" u="none" strike="noStrike" kern="1200" cap="none" dirty="0" err="1">
                          <a:ln>
                            <a:noFill/>
                          </a:ln>
                          <a:solidFill>
                            <a:schemeClr val="tx1"/>
                          </a:solidFill>
                          <a:latin typeface="Liberation Sans" pitchFamily="18"/>
                          <a:ea typeface="Microsoft YaHei" pitchFamily="2"/>
                          <a:cs typeface="Lucida Sans" pitchFamily="2"/>
                        </a:rPr>
                        <a:t>ersal</a:t>
                      </a:r>
                      <a:r>
                        <a:rPr lang="es-ES" sz="1800" b="0" i="0" u="none" strike="noStrike" kern="1200" cap="none" dirty="0">
                          <a:ln>
                            <a:noFill/>
                          </a:ln>
                          <a:solidFill>
                            <a:schemeClr val="tx1"/>
                          </a:solidFill>
                          <a:latin typeface="Liberation Sans" pitchFamily="18"/>
                          <a:ea typeface="Microsoft YaHei" pitchFamily="2"/>
                          <a:cs typeface="Lucida Sans" pitchFamily="2"/>
                        </a:rPr>
                        <a:t> </a:t>
                      </a:r>
                      <a:r>
                        <a:rPr lang="es-ES" sz="1800" b="1" i="0" u="none" strike="noStrike" kern="1200" cap="none" dirty="0" err="1">
                          <a:ln>
                            <a:noFill/>
                          </a:ln>
                          <a:solidFill>
                            <a:schemeClr val="tx1"/>
                          </a:solidFill>
                          <a:latin typeface="Liberation Sans" pitchFamily="18"/>
                          <a:ea typeface="Microsoft YaHei" pitchFamily="2"/>
                          <a:cs typeface="Lucida Sans" pitchFamily="2"/>
                        </a:rPr>
                        <a:t>A</a:t>
                      </a:r>
                      <a:r>
                        <a:rPr lang="es-ES" sz="1800" b="0" i="0" u="none" strike="noStrike" kern="1200" cap="none" dirty="0" err="1">
                          <a:ln>
                            <a:noFill/>
                          </a:ln>
                          <a:solidFill>
                            <a:schemeClr val="tx1"/>
                          </a:solidFill>
                          <a:latin typeface="Liberation Sans" pitchFamily="18"/>
                          <a:ea typeface="Microsoft YaHei" pitchFamily="2"/>
                          <a:cs typeface="Lucida Sans" pitchFamily="2"/>
                        </a:rPr>
                        <a:t>utomatic</a:t>
                      </a:r>
                      <a:r>
                        <a:rPr lang="es-ES" sz="1800" b="0" i="0" u="none" strike="noStrike" kern="1200" cap="none" dirty="0">
                          <a:ln>
                            <a:noFill/>
                          </a:ln>
                          <a:solidFill>
                            <a:schemeClr val="tx1"/>
                          </a:solidFill>
                          <a:latin typeface="Liberation Sans" pitchFamily="18"/>
                          <a:ea typeface="Microsoft YaHei" pitchFamily="2"/>
                          <a:cs typeface="Lucida Sans" pitchFamily="2"/>
                        </a:rPr>
                        <a:t> </a:t>
                      </a:r>
                      <a:r>
                        <a:rPr lang="es-ES" sz="1800" b="1" i="0" u="none" strike="noStrike" kern="1200" cap="none" dirty="0" err="1">
                          <a:ln>
                            <a:noFill/>
                          </a:ln>
                          <a:solidFill>
                            <a:schemeClr val="tx1"/>
                          </a:solidFill>
                          <a:latin typeface="Liberation Sans" pitchFamily="18"/>
                          <a:ea typeface="Microsoft YaHei" pitchFamily="2"/>
                          <a:cs typeface="Lucida Sans" pitchFamily="2"/>
                        </a:rPr>
                        <a:t>C</a:t>
                      </a:r>
                      <a:r>
                        <a:rPr lang="es-ES" sz="1800" b="0" i="0" u="none" strike="noStrike" kern="1200" cap="none" dirty="0" err="1">
                          <a:ln>
                            <a:noFill/>
                          </a:ln>
                          <a:solidFill>
                            <a:schemeClr val="tx1"/>
                          </a:solidFill>
                          <a:latin typeface="Liberation Sans" pitchFamily="18"/>
                          <a:ea typeface="Microsoft YaHei" pitchFamily="2"/>
                          <a:cs typeface="Lucida Sans" pitchFamily="2"/>
                        </a:rPr>
                        <a:t>omputer</a:t>
                      </a:r>
                      <a:r>
                        <a:rPr lang="es-ES" sz="1800" b="0" i="0" u="none" strike="noStrike" kern="1200" cap="none" dirty="0">
                          <a:ln>
                            <a:noFill/>
                          </a:ln>
                          <a:solidFill>
                            <a:schemeClr val="tx1"/>
                          </a:solidFill>
                          <a:latin typeface="Liberation Sans" pitchFamily="18"/>
                          <a:ea typeface="Microsoft YaHei" pitchFamily="2"/>
                          <a:cs typeface="Lucida Sans" pitchFamily="2"/>
                        </a:rPr>
                        <a:t> </a:t>
                      </a:r>
                      <a:r>
                        <a:rPr lang="es-ES" sz="1800" b="1" i="0" u="none" strike="noStrike" kern="1200" cap="none" dirty="0">
                          <a:ln>
                            <a:noFill/>
                          </a:ln>
                          <a:solidFill>
                            <a:schemeClr val="tx1"/>
                          </a:solidFill>
                          <a:latin typeface="Liberation Sans" pitchFamily="18"/>
                          <a:ea typeface="Microsoft YaHei" pitchFamily="2"/>
                          <a:cs typeface="Lucida Sans" pitchFamily="2"/>
                        </a:rPr>
                        <a:t>II</a:t>
                      </a:r>
                      <a:r>
                        <a:rPr lang="es-ES" sz="1800" b="0" i="0" u="none" strike="noStrike" kern="1200" cap="none" dirty="0">
                          <a:ln>
                            <a:noFill/>
                          </a:ln>
                          <a:solidFill>
                            <a:schemeClr val="tx1"/>
                          </a:solidFill>
                          <a:latin typeface="Liberation Sans" pitchFamily="18"/>
                          <a:ea typeface="Microsoft YaHei" pitchFamily="2"/>
                          <a:cs typeface="Lucida Sans" pitchFamily="2"/>
                        </a:rPr>
                        <a:t>, </a:t>
                      </a:r>
                      <a:r>
                        <a:rPr lang="es-ES" sz="1800" b="0" i="1" u="none" strike="noStrike" kern="1200" cap="none" dirty="0">
                          <a:ln>
                            <a:noFill/>
                          </a:ln>
                          <a:solidFill>
                            <a:schemeClr val="tx1"/>
                          </a:solidFill>
                          <a:latin typeface="Liberation Sans" pitchFamily="18"/>
                          <a:ea typeface="Microsoft YaHei" pitchFamily="2"/>
                          <a:cs typeface="Lucida Sans" pitchFamily="2"/>
                        </a:rPr>
                        <a:t>Computadora Automática Universal II</a:t>
                      </a:r>
                      <a:r>
                        <a:rPr lang="es-ES" sz="1800" b="0" i="0" u="none" strike="noStrike" kern="1200" cap="none" dirty="0">
                          <a:ln>
                            <a:noFill/>
                          </a:ln>
                          <a:solidFill>
                            <a:schemeClr val="tx1"/>
                          </a:solidFill>
                          <a:latin typeface="Liberation Sans" pitchFamily="18"/>
                          <a:ea typeface="Microsoft YaHei" pitchFamily="2"/>
                          <a:cs typeface="Lucida Sans" pitchFamily="2"/>
                        </a:rPr>
                        <a:t>) fue una mejora de la </a:t>
                      </a:r>
                      <a:r>
                        <a:rPr lang="es-ES" sz="1800" b="1" i="0" u="none" strike="noStrike" kern="1200" cap="none" dirty="0">
                          <a:ln>
                            <a:noFill/>
                          </a:ln>
                          <a:solidFill>
                            <a:schemeClr val="tx1"/>
                          </a:solidFill>
                          <a:latin typeface="Calibri" pitchFamily="18"/>
                          <a:ea typeface="Microsoft YaHei" pitchFamily="2"/>
                          <a:cs typeface="Lucida Sans" pitchFamily="2"/>
                          <a:hlinkClick r:id="rId3">
                            <a:extLst>
                              <a:ext uri="{A12FA001-AC4F-418D-AE19-62706E023703}">
                                <ahyp:hlinkClr xmlns:ahyp="http://schemas.microsoft.com/office/drawing/2018/hyperlinkcolor" xmlns="" val="tx"/>
                              </a:ext>
                            </a:extLst>
                          </a:hlinkClick>
                        </a:rPr>
                        <a:t>UNIVAC I</a:t>
                      </a:r>
                      <a:r>
                        <a:rPr lang="es-ES" sz="1800" b="1" i="0" u="none" strike="noStrike" kern="1200" cap="none" dirty="0">
                          <a:ln>
                            <a:noFill/>
                          </a:ln>
                          <a:solidFill>
                            <a:schemeClr val="tx1"/>
                          </a:solidFill>
                          <a:latin typeface="Calibri" pitchFamily="18"/>
                          <a:ea typeface="Microsoft YaHei" pitchFamily="2"/>
                          <a:cs typeface="Lucida Sans" pitchFamily="2"/>
                        </a:rPr>
                        <a:t> que </a:t>
                      </a:r>
                      <a:r>
                        <a:rPr lang="es-ES" sz="1800" b="1" i="0" u="none" strike="noStrike" kern="1200" cap="none" dirty="0">
                          <a:ln>
                            <a:noFill/>
                          </a:ln>
                          <a:solidFill>
                            <a:schemeClr val="tx1"/>
                          </a:solidFill>
                          <a:latin typeface="Calibri" pitchFamily="18"/>
                          <a:ea typeface="Microsoft YaHei" pitchFamily="2"/>
                          <a:cs typeface="Lucida Sans" pitchFamily="2"/>
                          <a:hlinkClick r:id="rId4">
                            <a:extLst>
                              <a:ext uri="{A12FA001-AC4F-418D-AE19-62706E023703}">
                                <ahyp:hlinkClr xmlns:ahyp="http://schemas.microsoft.com/office/drawing/2018/hyperlinkcolor" xmlns="" val="tx"/>
                              </a:ext>
                            </a:extLst>
                          </a:hlinkClick>
                        </a:rPr>
                        <a:t>UNIVAC</a:t>
                      </a:r>
                      <a:r>
                        <a:rPr lang="es-ES" sz="1800" b="1" i="0" u="none" strike="noStrike" kern="1200" cap="none" dirty="0">
                          <a:ln>
                            <a:noFill/>
                          </a:ln>
                          <a:solidFill>
                            <a:schemeClr val="tx1"/>
                          </a:solidFill>
                          <a:latin typeface="Calibri" pitchFamily="18"/>
                          <a:ea typeface="Microsoft YaHei" pitchFamily="2"/>
                          <a:cs typeface="Lucida Sans" pitchFamily="2"/>
                        </a:rPr>
                        <a:t> entregó por primera vez en 1958. Las mejoras aportadas en esta versión fueron una ampliación de memoria de 2.000 palabras a 10.000, utilización de transistores en algunas partes del circuito, aunque la mayor parte seguía estando construida por tubos de vacío. La UNIVAC II era plenamente compatible con la UNIVAC I, tanto en las instrucciones del programa como las estructuras de datos.</a:t>
                      </a:r>
                    </a:p>
                  </a:txBody>
                  <a:tcPr/>
                </a:tc>
                <a:extLst>
                  <a:ext uri="{0D108BD9-81ED-4DB2-BD59-A6C34878D82A}">
                    <a16:rowId xmlns:a16="http://schemas.microsoft.com/office/drawing/2014/main" xmlns="" val="285577938"/>
                  </a:ext>
                </a:extLst>
              </a:tr>
            </a:tbl>
          </a:graphicData>
        </a:graphic>
      </p:graphicFrame>
      <p:pic>
        <p:nvPicPr>
          <p:cNvPr id="5" name="Picture 2">
            <a:extLst>
              <a:ext uri="{FF2B5EF4-FFF2-40B4-BE49-F238E27FC236}">
                <a16:creationId xmlns:a16="http://schemas.microsoft.com/office/drawing/2014/main" xmlns="" id="{DF25870B-99DE-459B-A303-9A14A6DE07BA}"/>
              </a:ext>
            </a:extLst>
          </p:cNvPr>
          <p:cNvPicPr>
            <a:picLocks noChangeAspect="1"/>
          </p:cNvPicPr>
          <p:nvPr/>
        </p:nvPicPr>
        <p:blipFill>
          <a:blip r:embed="rId5" cstate="print"/>
          <a:srcRect/>
          <a:stretch>
            <a:fillRect/>
          </a:stretch>
        </p:blipFill>
        <p:spPr>
          <a:xfrm>
            <a:off x="1757519" y="861839"/>
            <a:ext cx="1905120" cy="1476360"/>
          </a:xfrm>
          <a:prstGeom prst="rect">
            <a:avLst/>
          </a:prstGeom>
          <a:noFill/>
          <a:ln cap="flat">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1534253-0634-4FF3-AD7F-90A2123C9F28}"/>
              </a:ext>
            </a:extLst>
          </p:cNvPr>
          <p:cNvSpPr txBox="1">
            <a:spLocks noGrp="1"/>
          </p:cNvSpPr>
          <p:nvPr>
            <p:ph type="ctrTitle"/>
          </p:nvPr>
        </p:nvSpPr>
        <p:spPr>
          <a:xfrm>
            <a:off x="1523880" y="1122480"/>
            <a:ext cx="9144000" cy="1023840"/>
          </a:xfrm>
        </p:spPr>
        <p:txBody>
          <a:bodyPr/>
          <a:lstStyle/>
          <a:p>
            <a:pPr lvl="0"/>
            <a:r>
              <a:rPr lang="es-ES"/>
              <a:t>Generación 3</a:t>
            </a:r>
          </a:p>
        </p:txBody>
      </p:sp>
      <p:sp>
        <p:nvSpPr>
          <p:cNvPr id="3" name="Subtítulo 2">
            <a:extLst>
              <a:ext uri="{FF2B5EF4-FFF2-40B4-BE49-F238E27FC236}">
                <a16:creationId xmlns:a16="http://schemas.microsoft.com/office/drawing/2014/main" xmlns="" id="{BD2A9A7B-621A-400D-8AEF-46B0A0B8905F}"/>
              </a:ext>
            </a:extLst>
          </p:cNvPr>
          <p:cNvSpPr txBox="1">
            <a:spLocks noGrp="1"/>
          </p:cNvSpPr>
          <p:nvPr>
            <p:ph type="subTitle" idx="1"/>
          </p:nvPr>
        </p:nvSpPr>
        <p:spPr/>
        <p:txBody>
          <a:bodyPr/>
          <a:lstStyle/>
          <a:p>
            <a:pPr lvl="0"/>
            <a:r>
              <a:rPr lang="es-ES"/>
              <a:t>    </a:t>
            </a:r>
          </a:p>
        </p:txBody>
      </p:sp>
      <p:graphicFrame>
        <p:nvGraphicFramePr>
          <p:cNvPr id="4" name="Tabla 3">
            <a:extLst>
              <a:ext uri="{FF2B5EF4-FFF2-40B4-BE49-F238E27FC236}">
                <a16:creationId xmlns:a16="http://schemas.microsoft.com/office/drawing/2014/main" xmlns="" id="{4AE0BAE5-B8ED-4791-88C8-29B5FBA5F06B}"/>
              </a:ext>
            </a:extLst>
          </p:cNvPr>
          <p:cNvGraphicFramePr>
            <a:graphicFrameLocks noGrp="1"/>
          </p:cNvGraphicFramePr>
          <p:nvPr/>
        </p:nvGraphicFramePr>
        <p:xfrm>
          <a:off x="1523880" y="3255839"/>
          <a:ext cx="9563040" cy="2286000"/>
        </p:xfrm>
        <a:graphic>
          <a:graphicData uri="http://schemas.openxmlformats.org/drawingml/2006/table">
            <a:tbl>
              <a:tblPr/>
              <a:tblGrid>
                <a:gridCol w="3690720">
                  <a:extLst>
                    <a:ext uri="{9D8B030D-6E8A-4147-A177-3AD203B41FA5}">
                      <a16:colId xmlns:a16="http://schemas.microsoft.com/office/drawing/2014/main" xmlns="" val="127600348"/>
                    </a:ext>
                  </a:extLst>
                </a:gridCol>
                <a:gridCol w="5872320">
                  <a:extLst>
                    <a:ext uri="{9D8B030D-6E8A-4147-A177-3AD203B41FA5}">
                      <a16:colId xmlns:a16="http://schemas.microsoft.com/office/drawing/2014/main" xmlns="" val="3900113289"/>
                    </a:ext>
                  </a:extLst>
                </a:gridCol>
              </a:tblGrid>
              <a:tr h="2243520">
                <a:tc>
                  <a:txBody>
                    <a:bodyPr/>
                    <a:lstStyle/>
                    <a:p>
                      <a:pPr marL="0" marR="0" lvl="0" indent="0" rtl="0" hangingPunct="0">
                        <a:lnSpc>
                          <a:spcPct val="100000"/>
                        </a:lnSpc>
                        <a:spcBef>
                          <a:spcPts val="0"/>
                        </a:spcBef>
                        <a:spcAft>
                          <a:spcPts val="0"/>
                        </a:spcAft>
                        <a:buSzPct val="45000"/>
                        <a:buFont typeface="StarSymbol"/>
                        <a:buChar char="●"/>
                        <a:tabLst/>
                      </a:pPr>
                      <a:r>
                        <a:rPr lang="es-ES" sz="1800" b="0" i="0" u="none" strike="noStrike" kern="1200" cap="none">
                          <a:ln>
                            <a:noFill/>
                          </a:ln>
                          <a:solidFill>
                            <a:srgbClr val="000000"/>
                          </a:solidFill>
                          <a:latin typeface="Calibri" pitchFamily="18"/>
                          <a:ea typeface="Microsoft YaHei" pitchFamily="2"/>
                          <a:cs typeface="Lucida Sans" pitchFamily="2"/>
                        </a:rPr>
                        <a:t>1966-1971: Circuitos integrados</a:t>
                      </a:r>
                    </a:p>
                    <a:p>
                      <a:pPr marL="0" marR="0" lvl="0" indent="0" rtl="0" hangingPunct="0">
                        <a:lnSpc>
                          <a:spcPct val="100000"/>
                        </a:lnSpc>
                        <a:spcBef>
                          <a:spcPts val="0"/>
                        </a:spcBef>
                        <a:spcAft>
                          <a:spcPts val="0"/>
                        </a:spcAft>
                        <a:buSzPct val="45000"/>
                        <a:buFont typeface="StarSymbol"/>
                        <a:buChar char="●"/>
                        <a:tabLst/>
                      </a:pPr>
                      <a:r>
                        <a:rPr lang="es-ES" sz="1800" b="0" i="0" u="none" strike="noStrike" kern="1200" cap="none">
                          <a:ln>
                            <a:noFill/>
                          </a:ln>
                          <a:solidFill>
                            <a:srgbClr val="000000"/>
                          </a:solidFill>
                          <a:latin typeface="Calibri" pitchFamily="18"/>
                          <a:ea typeface="Microsoft YaHei" pitchFamily="2"/>
                          <a:cs typeface="Lucida Sans" pitchFamily="2"/>
                        </a:rPr>
                        <a:t>Multiprogramación, se siguen usando tarjetas perforadas SO:DOS/360</a:t>
                      </a:r>
                    </a:p>
                  </a:txBody>
                  <a:tcPr/>
                </a:tc>
                <a:tc>
                  <a:txBody>
                    <a:bodyPr/>
                    <a:lstStyle/>
                    <a:p>
                      <a:pPr marL="0" marR="0" lvl="0" indent="0" rtl="0" hangingPunct="0">
                        <a:lnSpc>
                          <a:spcPct val="100000"/>
                        </a:lnSpc>
                        <a:spcBef>
                          <a:spcPts val="0"/>
                        </a:spcBef>
                        <a:spcAft>
                          <a:spcPts val="0"/>
                        </a:spcAft>
                        <a:buSzPct val="45000"/>
                        <a:buFont typeface="StarSymbol"/>
                        <a:buChar char="●"/>
                        <a:tabLst/>
                      </a:pPr>
                      <a:r>
                        <a:rPr lang="es-ES" sz="1800" b="0" i="0" u="none" strike="noStrike" kern="1200" cap="none">
                          <a:ln>
                            <a:noFill/>
                          </a:ln>
                          <a:latin typeface="Calibri" pitchFamily="18"/>
                          <a:ea typeface="Times New Roman" pitchFamily="18"/>
                          <a:cs typeface="Lucida Sans" pitchFamily="2"/>
                        </a:rPr>
                        <a:t>El </a:t>
                      </a:r>
                      <a:r>
                        <a:rPr lang="es-ES" sz="1800" b="1" i="0" u="none" strike="noStrike" kern="1200" cap="none">
                          <a:ln>
                            <a:noFill/>
                          </a:ln>
                          <a:latin typeface="Calibri" pitchFamily="18"/>
                          <a:ea typeface="Times New Roman" pitchFamily="18"/>
                          <a:cs typeface="Lucida Sans" pitchFamily="2"/>
                        </a:rPr>
                        <a:t>IBM S/360 (S/360)</a:t>
                      </a:r>
                      <a:r>
                        <a:rPr lang="es-ES" sz="1800" b="0" i="0" u="none" strike="noStrike" kern="1200" cap="none">
                          <a:ln>
                            <a:noFill/>
                          </a:ln>
                          <a:latin typeface="Calibri" pitchFamily="18"/>
                          <a:ea typeface="Times New Roman" pitchFamily="18"/>
                          <a:cs typeface="Lucida Sans" pitchFamily="2"/>
                        </a:rPr>
                        <a:t> fue un </a:t>
                      </a:r>
                      <a:r>
                        <a:rPr lang="es-ES" sz="1800" b="0" i="0" u="none" strike="noStrike" kern="1200" cap="none">
                          <a:ln>
                            <a:noFill/>
                          </a:ln>
                          <a:solidFill>
                            <a:srgbClr val="0000FF"/>
                          </a:solidFill>
                          <a:latin typeface="Calibri" pitchFamily="18"/>
                          <a:ea typeface="Times New Roman" pitchFamily="18"/>
                          <a:cs typeface="Lucida Sans" pitchFamily="2"/>
                          <a:hlinkClick r:id="rId3"/>
                        </a:rPr>
                        <a:t>sistema de computación</a:t>
                      </a:r>
                      <a:r>
                        <a:rPr lang="es-ES" sz="1800" b="0" i="0" u="none" strike="noStrike" kern="1200" cap="none">
                          <a:ln>
                            <a:noFill/>
                          </a:ln>
                          <a:latin typeface="Calibri" pitchFamily="18"/>
                          <a:ea typeface="Times New Roman" pitchFamily="18"/>
                          <a:cs typeface="Lucida Sans" pitchFamily="2"/>
                        </a:rPr>
                        <a:t> de la familia </a:t>
                      </a:r>
                      <a:r>
                        <a:rPr lang="es-ES" sz="1800" b="0" i="0" u="none" strike="noStrike" kern="1200" cap="none">
                          <a:ln>
                            <a:noFill/>
                          </a:ln>
                          <a:solidFill>
                            <a:srgbClr val="0000FF"/>
                          </a:solidFill>
                          <a:latin typeface="Calibri" pitchFamily="18"/>
                          <a:ea typeface="Times New Roman" pitchFamily="18"/>
                          <a:cs typeface="Lucida Sans" pitchFamily="2"/>
                          <a:hlinkClick r:id="rId4"/>
                        </a:rPr>
                        <a:t>mainframe</a:t>
                      </a:r>
                      <a:r>
                        <a:rPr lang="es-ES" sz="1800" b="0" i="0" u="none" strike="noStrike" kern="1200" cap="none">
                          <a:ln>
                            <a:noFill/>
                          </a:ln>
                          <a:latin typeface="Calibri" pitchFamily="18"/>
                          <a:ea typeface="Times New Roman" pitchFamily="18"/>
                          <a:cs typeface="Lucida Sans" pitchFamily="2"/>
                        </a:rPr>
                        <a:t>, que </a:t>
                      </a:r>
                      <a:r>
                        <a:rPr lang="es-ES" sz="1800" b="0" i="0" u="none" strike="noStrike" kern="1200" cap="none">
                          <a:ln>
                            <a:noFill/>
                          </a:ln>
                          <a:solidFill>
                            <a:srgbClr val="0000FF"/>
                          </a:solidFill>
                          <a:latin typeface="Calibri" pitchFamily="18"/>
                          <a:ea typeface="Times New Roman" pitchFamily="18"/>
                          <a:cs typeface="Lucida Sans" pitchFamily="2"/>
                          <a:hlinkClick r:id="rId5"/>
                        </a:rPr>
                        <a:t>IBM</a:t>
                      </a:r>
                      <a:r>
                        <a:rPr lang="es-ES" sz="1800" b="0" i="0" u="none" strike="noStrike" kern="1200" cap="none">
                          <a:ln>
                            <a:noFill/>
                          </a:ln>
                          <a:latin typeface="Calibri" pitchFamily="18"/>
                          <a:ea typeface="Times New Roman" pitchFamily="18"/>
                          <a:cs typeface="Lucida Sans" pitchFamily="2"/>
                        </a:rPr>
                        <a:t> anunció el 7 de abril de </a:t>
                      </a:r>
                      <a:r>
                        <a:rPr lang="es-ES" sz="1800" b="0" i="0" u="none" strike="noStrike" kern="1200" cap="none">
                          <a:ln>
                            <a:noFill/>
                          </a:ln>
                          <a:solidFill>
                            <a:srgbClr val="0000FF"/>
                          </a:solidFill>
                          <a:latin typeface="Calibri" pitchFamily="18"/>
                          <a:ea typeface="Times New Roman" pitchFamily="18"/>
                          <a:cs typeface="Lucida Sans" pitchFamily="2"/>
                          <a:hlinkClick r:id="rId6"/>
                        </a:rPr>
                        <a:t>1964</a:t>
                      </a:r>
                      <a:r>
                        <a:rPr lang="es-ES" sz="1800" b="0" i="0" u="none" strike="noStrike" kern="1200" cap="none">
                          <a:ln>
                            <a:noFill/>
                          </a:ln>
                          <a:latin typeface="Calibri" pitchFamily="18"/>
                          <a:ea typeface="Times New Roman" pitchFamily="18"/>
                          <a:cs typeface="Lucida Sans" pitchFamily="2"/>
                        </a:rPr>
                        <a:t>. Fue la primera familia de ordenadores que fue diseñada para cubrir las aplicaciones, independientemente de su tamaño o ambiente (científico o comercial). En el diseño se hizo una clara distinción entre la arquitectura y la implementación (estructura), permitiendo a IBM sacar una serie de modelos compatibles a precios diferenciales. </a:t>
                      </a:r>
                    </a:p>
                  </a:txBody>
                  <a:tcPr/>
                </a:tc>
                <a:extLst>
                  <a:ext uri="{0D108BD9-81ED-4DB2-BD59-A6C34878D82A}">
                    <a16:rowId xmlns:a16="http://schemas.microsoft.com/office/drawing/2014/main" xmlns="" val="1980801729"/>
                  </a:ext>
                </a:extLst>
              </a:tr>
            </a:tbl>
          </a:graphicData>
        </a:graphic>
      </p:graphicFrame>
      <p:pic>
        <p:nvPicPr>
          <p:cNvPr id="5" name="Picture 2">
            <a:extLst>
              <a:ext uri="{FF2B5EF4-FFF2-40B4-BE49-F238E27FC236}">
                <a16:creationId xmlns:a16="http://schemas.microsoft.com/office/drawing/2014/main" xmlns="" id="{5A1BAA84-FDAD-4836-A59B-AF954695671D}"/>
              </a:ext>
            </a:extLst>
          </p:cNvPr>
          <p:cNvPicPr>
            <a:picLocks noChangeAspect="1"/>
          </p:cNvPicPr>
          <p:nvPr/>
        </p:nvPicPr>
        <p:blipFill>
          <a:blip r:embed="rId7" cstate="print"/>
          <a:srcRect/>
          <a:stretch>
            <a:fillRect/>
          </a:stretch>
        </p:blipFill>
        <p:spPr>
          <a:xfrm>
            <a:off x="1630440" y="1320840"/>
            <a:ext cx="2077920" cy="1389239"/>
          </a:xfrm>
          <a:prstGeom prst="rect">
            <a:avLst/>
          </a:prstGeom>
          <a:noFill/>
          <a:ln cap="flat">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499469D-CC62-48B3-946E-7FA64A3BA8CC}"/>
              </a:ext>
            </a:extLst>
          </p:cNvPr>
          <p:cNvSpPr txBox="1">
            <a:spLocks noGrp="1"/>
          </p:cNvSpPr>
          <p:nvPr>
            <p:ph type="ctrTitle"/>
          </p:nvPr>
        </p:nvSpPr>
        <p:spPr>
          <a:xfrm>
            <a:off x="1689119" y="527760"/>
            <a:ext cx="9144000" cy="1072439"/>
          </a:xfrm>
        </p:spPr>
        <p:txBody>
          <a:bodyPr/>
          <a:lstStyle/>
          <a:p>
            <a:pPr lvl="0"/>
            <a:r>
              <a:rPr lang="es-ES"/>
              <a:t>Generación 4</a:t>
            </a:r>
          </a:p>
        </p:txBody>
      </p:sp>
      <p:sp>
        <p:nvSpPr>
          <p:cNvPr id="3" name="Subtítulo 2">
            <a:extLst>
              <a:ext uri="{FF2B5EF4-FFF2-40B4-BE49-F238E27FC236}">
                <a16:creationId xmlns:a16="http://schemas.microsoft.com/office/drawing/2014/main" xmlns="" id="{C17A635D-1FFA-47E4-A706-7D632F8C4912}"/>
              </a:ext>
            </a:extLst>
          </p:cNvPr>
          <p:cNvSpPr txBox="1">
            <a:spLocks noGrp="1"/>
          </p:cNvSpPr>
          <p:nvPr>
            <p:ph type="subTitle" idx="1"/>
          </p:nvPr>
        </p:nvSpPr>
        <p:spPr/>
        <p:txBody>
          <a:bodyPr/>
          <a:lstStyle/>
          <a:p>
            <a:pPr lvl="0"/>
            <a:r>
              <a:rPr lang="es-ES"/>
              <a:t>   </a:t>
            </a:r>
          </a:p>
          <a:p>
            <a:pPr lvl="0"/>
            <a:endParaRPr lang="es-ES"/>
          </a:p>
        </p:txBody>
      </p:sp>
      <p:graphicFrame>
        <p:nvGraphicFramePr>
          <p:cNvPr id="4" name="Tabla 3">
            <a:extLst>
              <a:ext uri="{FF2B5EF4-FFF2-40B4-BE49-F238E27FC236}">
                <a16:creationId xmlns:a16="http://schemas.microsoft.com/office/drawing/2014/main" xmlns="" id="{DA313D50-C15D-4C3A-BC15-9FF01B1D4762}"/>
              </a:ext>
            </a:extLst>
          </p:cNvPr>
          <p:cNvGraphicFramePr>
            <a:graphicFrameLocks noGrp="1"/>
          </p:cNvGraphicFramePr>
          <p:nvPr>
            <p:extLst>
              <p:ext uri="{D42A27DB-BD31-4B8C-83A1-F6EECF244321}">
                <p14:modId xmlns:p14="http://schemas.microsoft.com/office/powerpoint/2010/main" xmlns="" val="262167237"/>
              </p:ext>
            </p:extLst>
          </p:nvPr>
        </p:nvGraphicFramePr>
        <p:xfrm>
          <a:off x="1689119" y="1828800"/>
          <a:ext cx="9410759" cy="5029200"/>
        </p:xfrm>
        <a:graphic>
          <a:graphicData uri="http://schemas.openxmlformats.org/drawingml/2006/table">
            <a:tbl>
              <a:tblPr/>
              <a:tblGrid>
                <a:gridCol w="4176000">
                  <a:extLst>
                    <a:ext uri="{9D8B030D-6E8A-4147-A177-3AD203B41FA5}">
                      <a16:colId xmlns:a16="http://schemas.microsoft.com/office/drawing/2014/main" xmlns="" val="3910006308"/>
                    </a:ext>
                  </a:extLst>
                </a:gridCol>
                <a:gridCol w="5234759">
                  <a:extLst>
                    <a:ext uri="{9D8B030D-6E8A-4147-A177-3AD203B41FA5}">
                      <a16:colId xmlns:a16="http://schemas.microsoft.com/office/drawing/2014/main" xmlns="" val="2777580387"/>
                    </a:ext>
                  </a:extLst>
                </a:gridCol>
              </a:tblGrid>
              <a:tr h="5029200">
                <a:tc>
                  <a:txBody>
                    <a:bodyPr/>
                    <a:lstStyle/>
                    <a:p>
                      <a:pPr marL="0" marR="0" lvl="0" indent="0" rtl="0" hangingPunct="0">
                        <a:lnSpc>
                          <a:spcPct val="100000"/>
                        </a:lnSpc>
                        <a:spcBef>
                          <a:spcPts val="0"/>
                        </a:spcBef>
                        <a:spcAft>
                          <a:spcPts val="0"/>
                        </a:spcAft>
                        <a:buSzPct val="45000"/>
                        <a:buFont typeface="StarSymbol"/>
                        <a:buChar char="●"/>
                        <a:tabLst/>
                      </a:pPr>
                      <a:r>
                        <a:rPr lang="es-ES" sz="1800" b="1" i="0" u="none" strike="noStrike" kern="1200" cap="none" dirty="0">
                          <a:ln>
                            <a:noFill/>
                          </a:ln>
                          <a:solidFill>
                            <a:schemeClr val="tx1"/>
                          </a:solidFill>
                          <a:latin typeface="Calibri" pitchFamily="18"/>
                          <a:ea typeface="Microsoft YaHei" pitchFamily="2"/>
                          <a:cs typeface="Lucida Sans" pitchFamily="2"/>
                        </a:rPr>
                        <a:t>1975-1981: Generación 4</a:t>
                      </a:r>
                    </a:p>
                    <a:p>
                      <a:pPr marL="0" marR="0" lvl="0" indent="0" rtl="0" hangingPunct="0">
                        <a:lnSpc>
                          <a:spcPct val="100000"/>
                        </a:lnSpc>
                        <a:spcBef>
                          <a:spcPts val="0"/>
                        </a:spcBef>
                        <a:spcAft>
                          <a:spcPts val="0"/>
                        </a:spcAft>
                        <a:buSzPct val="45000"/>
                        <a:buFont typeface="StarSymbol"/>
                        <a:buChar char="●"/>
                        <a:tabLst/>
                      </a:pPr>
                      <a:r>
                        <a:rPr lang="es-ES" sz="1800" b="1" i="0" u="none" strike="noStrike" kern="1200" cap="none" dirty="0">
                          <a:ln>
                            <a:noFill/>
                          </a:ln>
                          <a:solidFill>
                            <a:schemeClr val="tx1"/>
                          </a:solidFill>
                          <a:latin typeface="Calibri" pitchFamily="18"/>
                          <a:ea typeface="Microsoft YaHei" pitchFamily="2"/>
                          <a:cs typeface="Lucida Sans" pitchFamily="2"/>
                        </a:rPr>
                        <a:t>Microprocesador</a:t>
                      </a:r>
                    </a:p>
                    <a:p>
                      <a:pPr marL="0" marR="0" lvl="0" indent="0" rtl="0" hangingPunct="0">
                        <a:lnSpc>
                          <a:spcPct val="100000"/>
                        </a:lnSpc>
                        <a:spcBef>
                          <a:spcPts val="0"/>
                        </a:spcBef>
                        <a:spcAft>
                          <a:spcPts val="0"/>
                        </a:spcAft>
                        <a:buSzPct val="45000"/>
                        <a:buFont typeface="StarSymbol"/>
                        <a:buChar char="●"/>
                        <a:tabLst/>
                      </a:pPr>
                      <a:r>
                        <a:rPr lang="es-ES" sz="1800" b="1" i="0" u="none" strike="noStrike" kern="1200" cap="none" dirty="0">
                          <a:ln>
                            <a:noFill/>
                          </a:ln>
                          <a:solidFill>
                            <a:schemeClr val="tx1"/>
                          </a:solidFill>
                          <a:latin typeface="Calibri" pitchFamily="18"/>
                          <a:ea typeface="Microsoft YaHei" pitchFamily="2"/>
                          <a:cs typeface="Lucida Sans" pitchFamily="2"/>
                        </a:rPr>
                        <a:t>Se siguen utilizando muchos de los S.O. de la generación anterior. Algunos sustituidos por nuevas versiones como el TOPS-20 para la familia de ordenadores PDP.</a:t>
                      </a:r>
                    </a:p>
                    <a:p>
                      <a:pPr marL="0" marR="0" lvl="0" indent="0" rtl="0" hangingPunct="0">
                        <a:lnSpc>
                          <a:spcPct val="100000"/>
                        </a:lnSpc>
                        <a:spcBef>
                          <a:spcPts val="0"/>
                        </a:spcBef>
                        <a:spcAft>
                          <a:spcPts val="0"/>
                        </a:spcAft>
                        <a:buSzPct val="45000"/>
                        <a:buFont typeface="StarSymbol"/>
                        <a:buChar char="●"/>
                        <a:tabLst/>
                      </a:pPr>
                      <a:r>
                        <a:rPr lang="es-ES" sz="1800" b="1" i="0" u="none" strike="noStrike" kern="1200" cap="none" dirty="0">
                          <a:ln>
                            <a:noFill/>
                          </a:ln>
                          <a:solidFill>
                            <a:schemeClr val="tx1"/>
                          </a:solidFill>
                          <a:latin typeface="Calibri" pitchFamily="18"/>
                          <a:ea typeface="Microsoft YaHei" pitchFamily="2"/>
                          <a:cs typeface="Lucida Sans" pitchFamily="2"/>
                        </a:rPr>
                        <a:t>UNIX surgió a principios de los 70 derivado de MULTICS, fue desarrollado en C, es un S.O. multiusuario y multitarea, a finales de los setenta surgió la variante BSD UNIX (Berkeley software </a:t>
                      </a:r>
                      <a:r>
                        <a:rPr lang="es-ES" sz="1800" b="1" i="0" u="none" strike="noStrike" kern="1200" cap="none" dirty="0" err="1">
                          <a:ln>
                            <a:noFill/>
                          </a:ln>
                          <a:solidFill>
                            <a:schemeClr val="tx1"/>
                          </a:solidFill>
                          <a:latin typeface="Calibri" pitchFamily="18"/>
                          <a:ea typeface="Microsoft YaHei" pitchFamily="2"/>
                          <a:cs typeface="Lucida Sans" pitchFamily="2"/>
                        </a:rPr>
                        <a:t>Distribution</a:t>
                      </a:r>
                      <a:r>
                        <a:rPr lang="es-ES" sz="1800" b="1" i="0" u="none" strike="noStrike" kern="1200" cap="none" dirty="0">
                          <a:ln>
                            <a:noFill/>
                          </a:ln>
                          <a:solidFill>
                            <a:schemeClr val="tx1"/>
                          </a:solidFill>
                          <a:latin typeface="Calibri" pitchFamily="18"/>
                          <a:ea typeface="Microsoft YaHei" pitchFamily="2"/>
                          <a:cs typeface="Lucida Sans" pitchFamily="2"/>
                        </a:rPr>
                        <a:t>), desarrollado por la universidad de </a:t>
                      </a:r>
                      <a:r>
                        <a:rPr lang="es-ES" sz="1800" b="1" i="0" u="none" strike="noStrike" kern="1200" cap="none" dirty="0" err="1">
                          <a:ln>
                            <a:noFill/>
                          </a:ln>
                          <a:solidFill>
                            <a:schemeClr val="tx1"/>
                          </a:solidFill>
                          <a:latin typeface="Calibri" pitchFamily="18"/>
                          <a:ea typeface="Microsoft YaHei" pitchFamily="2"/>
                          <a:cs typeface="Lucida Sans" pitchFamily="2"/>
                        </a:rPr>
                        <a:t>California.Surge</a:t>
                      </a:r>
                      <a:r>
                        <a:rPr lang="es-ES" sz="1800" b="1" i="0" u="none" strike="noStrike" kern="1200" cap="none" dirty="0">
                          <a:ln>
                            <a:noFill/>
                          </a:ln>
                          <a:solidFill>
                            <a:schemeClr val="tx1"/>
                          </a:solidFill>
                          <a:latin typeface="Calibri" pitchFamily="18"/>
                          <a:ea typeface="Microsoft YaHei" pitchFamily="2"/>
                          <a:cs typeface="Lucida Sans" pitchFamily="2"/>
                        </a:rPr>
                        <a:t> otro sistema operativo muy extendido que llegó a convertirse en estándar para muchos fabricantes, el CP/M( control </a:t>
                      </a:r>
                      <a:r>
                        <a:rPr lang="es-ES" sz="1800" b="1" i="0" u="none" strike="noStrike" kern="1200" cap="none" dirty="0" err="1">
                          <a:ln>
                            <a:noFill/>
                          </a:ln>
                          <a:solidFill>
                            <a:schemeClr val="tx1"/>
                          </a:solidFill>
                          <a:latin typeface="Calibri" pitchFamily="18"/>
                          <a:ea typeface="Microsoft YaHei" pitchFamily="2"/>
                          <a:cs typeface="Lucida Sans" pitchFamily="2"/>
                        </a:rPr>
                        <a:t>Program</a:t>
                      </a:r>
                      <a:r>
                        <a:rPr lang="es-ES" sz="1800" b="1" i="0" u="none" strike="noStrike" kern="1200" cap="none" dirty="0">
                          <a:ln>
                            <a:noFill/>
                          </a:ln>
                          <a:solidFill>
                            <a:schemeClr val="tx1"/>
                          </a:solidFill>
                          <a:latin typeface="Calibri" pitchFamily="18"/>
                          <a:ea typeface="Microsoft YaHei" pitchFamily="2"/>
                          <a:cs typeface="Lucida Sans" pitchFamily="2"/>
                        </a:rPr>
                        <a:t> and Monitor).</a:t>
                      </a:r>
                    </a:p>
                  </a:txBody>
                  <a:tcPr/>
                </a:tc>
                <a:tc>
                  <a:txBody>
                    <a:bodyPr/>
                    <a:lstStyle/>
                    <a:p>
                      <a:pPr marL="0" marR="0" lvl="0" indent="0" rtl="0" hangingPunct="0">
                        <a:lnSpc>
                          <a:spcPct val="100000"/>
                        </a:lnSpc>
                        <a:spcBef>
                          <a:spcPts val="0"/>
                        </a:spcBef>
                        <a:spcAft>
                          <a:spcPts val="0"/>
                        </a:spcAft>
                        <a:buSzPct val="45000"/>
                        <a:buFont typeface="StarSymbol"/>
                        <a:buChar char="●"/>
                        <a:tabLst/>
                      </a:pPr>
                      <a:r>
                        <a:rPr lang="es-ES" sz="1800" b="1" i="0" u="none" strike="noStrike" kern="1200" cap="none" dirty="0">
                          <a:ln>
                            <a:noFill/>
                          </a:ln>
                          <a:solidFill>
                            <a:schemeClr val="tx1"/>
                          </a:solidFill>
                          <a:latin typeface="Calibri" pitchFamily="18"/>
                          <a:ea typeface="Microsoft YaHei" pitchFamily="2"/>
                          <a:cs typeface="Lucida Sans" pitchFamily="2"/>
                        </a:rPr>
                        <a:t>El </a:t>
                      </a:r>
                      <a:r>
                        <a:rPr lang="es-ES" sz="1800" b="1" i="0" u="none" strike="noStrike" kern="1200" cap="none" dirty="0">
                          <a:ln>
                            <a:noFill/>
                          </a:ln>
                          <a:solidFill>
                            <a:schemeClr val="tx1"/>
                          </a:solidFill>
                          <a:latin typeface="Liberation Sans" pitchFamily="18"/>
                          <a:ea typeface="Microsoft YaHei" pitchFamily="2"/>
                          <a:cs typeface="Lucida Sans" pitchFamily="2"/>
                        </a:rPr>
                        <a:t>PET</a:t>
                      </a:r>
                      <a:r>
                        <a:rPr lang="es-ES" sz="1800" b="0" i="0" u="none" strike="noStrike" kern="1200" cap="none" dirty="0">
                          <a:ln>
                            <a:noFill/>
                          </a:ln>
                          <a:solidFill>
                            <a:schemeClr val="tx1"/>
                          </a:solidFill>
                          <a:latin typeface="Liberation Sans" pitchFamily="18"/>
                          <a:ea typeface="Microsoft YaHei" pitchFamily="2"/>
                          <a:cs typeface="Lucida Sans" pitchFamily="2"/>
                        </a:rPr>
                        <a:t> (</a:t>
                      </a:r>
                      <a:r>
                        <a:rPr lang="es-ES" sz="1800" b="1" i="1" u="none" strike="noStrike" kern="1200" cap="none" dirty="0">
                          <a:ln>
                            <a:noFill/>
                          </a:ln>
                          <a:solidFill>
                            <a:schemeClr val="tx1"/>
                          </a:solidFill>
                          <a:latin typeface="Liberation Sans" pitchFamily="18"/>
                          <a:ea typeface="Microsoft YaHei" pitchFamily="2"/>
                          <a:cs typeface="Lucida Sans" pitchFamily="2"/>
                        </a:rPr>
                        <a:t>P</a:t>
                      </a:r>
                      <a:r>
                        <a:rPr lang="es-ES" sz="1800" b="0" i="1" u="none" strike="noStrike" kern="1200" cap="none" dirty="0">
                          <a:ln>
                            <a:noFill/>
                          </a:ln>
                          <a:solidFill>
                            <a:schemeClr val="tx1"/>
                          </a:solidFill>
                          <a:latin typeface="Liberation Sans" pitchFamily="18"/>
                          <a:ea typeface="Microsoft YaHei" pitchFamily="2"/>
                          <a:cs typeface="Lucida Sans" pitchFamily="2"/>
                        </a:rPr>
                        <a:t>ersonal </a:t>
                      </a:r>
                      <a:r>
                        <a:rPr lang="es-ES" sz="1800" b="1" i="1" u="none" strike="noStrike" kern="1200" cap="none" dirty="0">
                          <a:ln>
                            <a:noFill/>
                          </a:ln>
                          <a:solidFill>
                            <a:schemeClr val="tx1"/>
                          </a:solidFill>
                          <a:latin typeface="Liberation Sans" pitchFamily="18"/>
                          <a:ea typeface="Microsoft YaHei" pitchFamily="2"/>
                          <a:cs typeface="Lucida Sans" pitchFamily="2"/>
                        </a:rPr>
                        <a:t>E</a:t>
                      </a:r>
                      <a:r>
                        <a:rPr lang="es-ES" sz="1800" b="0" i="1" u="none" strike="noStrike" kern="1200" cap="none" dirty="0">
                          <a:ln>
                            <a:noFill/>
                          </a:ln>
                          <a:solidFill>
                            <a:schemeClr val="tx1"/>
                          </a:solidFill>
                          <a:latin typeface="Liberation Sans" pitchFamily="18"/>
                          <a:ea typeface="Microsoft YaHei" pitchFamily="2"/>
                          <a:cs typeface="Lucida Sans" pitchFamily="2"/>
                        </a:rPr>
                        <a:t>lectronic </a:t>
                      </a:r>
                      <a:r>
                        <a:rPr lang="es-ES" sz="1800" b="1" i="1" u="none" strike="noStrike" kern="1200" cap="none" dirty="0" err="1">
                          <a:ln>
                            <a:noFill/>
                          </a:ln>
                          <a:solidFill>
                            <a:schemeClr val="tx1"/>
                          </a:solidFill>
                          <a:latin typeface="Liberation Sans" pitchFamily="18"/>
                          <a:ea typeface="Microsoft YaHei" pitchFamily="2"/>
                          <a:cs typeface="Lucida Sans" pitchFamily="2"/>
                        </a:rPr>
                        <a:t>T</a:t>
                      </a:r>
                      <a:r>
                        <a:rPr lang="es-ES" sz="1800" b="0" i="1" u="none" strike="noStrike" kern="1200" cap="none" dirty="0" err="1">
                          <a:ln>
                            <a:noFill/>
                          </a:ln>
                          <a:solidFill>
                            <a:schemeClr val="tx1"/>
                          </a:solidFill>
                          <a:latin typeface="Liberation Sans" pitchFamily="18"/>
                          <a:ea typeface="Microsoft YaHei" pitchFamily="2"/>
                          <a:cs typeface="Lucida Sans" pitchFamily="2"/>
                        </a:rPr>
                        <a:t>ransactor</a:t>
                      </a:r>
                      <a:r>
                        <a:rPr lang="es-ES" sz="1800" b="0" i="0" u="none" strike="noStrike" kern="1200" cap="none" dirty="0">
                          <a:ln>
                            <a:noFill/>
                          </a:ln>
                          <a:solidFill>
                            <a:schemeClr val="tx1"/>
                          </a:solidFill>
                          <a:latin typeface="Liberation Sans" pitchFamily="18"/>
                          <a:ea typeface="Microsoft YaHei" pitchFamily="2"/>
                          <a:cs typeface="Lucida Sans" pitchFamily="2"/>
                        </a:rPr>
                        <a:t>) o </a:t>
                      </a:r>
                      <a:r>
                        <a:rPr lang="es-ES" sz="1800" b="1" i="0" u="none" strike="noStrike" kern="1200" cap="none" dirty="0">
                          <a:ln>
                            <a:noFill/>
                          </a:ln>
                          <a:solidFill>
                            <a:schemeClr val="tx1"/>
                          </a:solidFill>
                          <a:latin typeface="Liberation Sans" pitchFamily="18"/>
                          <a:ea typeface="Microsoft YaHei" pitchFamily="2"/>
                          <a:cs typeface="Lucida Sans" pitchFamily="2"/>
                        </a:rPr>
                        <a:t>CBM</a:t>
                      </a:r>
                      <a:r>
                        <a:rPr lang="es-ES" sz="1800" b="0" i="0" u="none" strike="noStrike" kern="1200" cap="none" dirty="0">
                          <a:ln>
                            <a:noFill/>
                          </a:ln>
                          <a:solidFill>
                            <a:schemeClr val="tx1"/>
                          </a:solidFill>
                          <a:latin typeface="Liberation Sans" pitchFamily="18"/>
                          <a:ea typeface="Microsoft YaHei" pitchFamily="2"/>
                          <a:cs typeface="Lucida Sans" pitchFamily="2"/>
                        </a:rPr>
                        <a:t> en </a:t>
                      </a:r>
                      <a:r>
                        <a:rPr lang="es-ES" sz="1800" b="1" i="0" u="none" strike="noStrike" kern="1200" cap="none" dirty="0">
                          <a:ln>
                            <a:noFill/>
                          </a:ln>
                          <a:solidFill>
                            <a:schemeClr val="tx1"/>
                          </a:solidFill>
                          <a:latin typeface="Calibri" pitchFamily="18"/>
                          <a:ea typeface="Microsoft YaHei" pitchFamily="2"/>
                          <a:cs typeface="Lucida Sans" pitchFamily="2"/>
                          <a:hlinkClick r:id="rId3">
                            <a:extLst>
                              <a:ext uri="{A12FA001-AC4F-418D-AE19-62706E023703}">
                                <ahyp:hlinkClr xmlns:ahyp="http://schemas.microsoft.com/office/drawing/2018/hyperlinkcolor" xmlns="" val="tx"/>
                              </a:ext>
                            </a:extLst>
                          </a:hlinkClick>
                        </a:rPr>
                        <a:t>Europa</a:t>
                      </a:r>
                      <a:r>
                        <a:rPr lang="es-ES" sz="1800" b="1" i="0" u="none" strike="noStrike" kern="1200" cap="none" dirty="0">
                          <a:ln>
                            <a:noFill/>
                          </a:ln>
                          <a:solidFill>
                            <a:schemeClr val="tx1"/>
                          </a:solidFill>
                          <a:latin typeface="Calibri" pitchFamily="18"/>
                          <a:ea typeface="Microsoft YaHei" pitchFamily="2"/>
                          <a:cs typeface="Lucida Sans" pitchFamily="2"/>
                        </a:rPr>
                        <a:t>,</a:t>
                      </a:r>
                      <a:r>
                        <a:rPr lang="es-ES" sz="1800" b="1" i="0" u="none" strike="noStrike" kern="1200" cap="none" baseline="30000" dirty="0">
                          <a:ln>
                            <a:noFill/>
                          </a:ln>
                          <a:solidFill>
                            <a:schemeClr val="tx1"/>
                          </a:solidFill>
                          <a:latin typeface="Calibri" pitchFamily="18"/>
                          <a:ea typeface="Microsoft YaHei" pitchFamily="2"/>
                          <a:cs typeface="Lucida Sans" pitchFamily="2"/>
                        </a:rPr>
                        <a:t>[</a:t>
                      </a:r>
                      <a:r>
                        <a:rPr lang="es-ES" sz="1800" b="1" i="1" u="none" strike="noStrike" kern="1200" cap="none" baseline="30000" dirty="0">
                          <a:ln>
                            <a:noFill/>
                          </a:ln>
                          <a:solidFill>
                            <a:schemeClr val="tx1"/>
                          </a:solidFill>
                          <a:latin typeface="Calibri" pitchFamily="18"/>
                          <a:ea typeface="Microsoft YaHei" pitchFamily="2"/>
                          <a:cs typeface="Lucida Sans" pitchFamily="2"/>
                          <a:hlinkClick r:id="rId4">
                            <a:extLst>
                              <a:ext uri="{A12FA001-AC4F-418D-AE19-62706E023703}">
                                <ahyp:hlinkClr xmlns:ahyp="http://schemas.microsoft.com/office/drawing/2018/hyperlinkcolor" xmlns="" val="tx"/>
                              </a:ext>
                            </a:extLst>
                          </a:hlinkClick>
                        </a:rPr>
                        <a:t>cita requerida</a:t>
                      </a:r>
                      <a:r>
                        <a:rPr lang="es-ES" sz="1800" b="1" i="0" u="none" strike="noStrike" kern="1200" cap="none" baseline="30000" dirty="0">
                          <a:ln>
                            <a:noFill/>
                          </a:ln>
                          <a:solidFill>
                            <a:schemeClr val="tx1"/>
                          </a:solidFill>
                          <a:latin typeface="Calibri" pitchFamily="18"/>
                          <a:ea typeface="Microsoft YaHei" pitchFamily="2"/>
                          <a:cs typeface="Lucida Sans" pitchFamily="2"/>
                        </a:rPr>
                        <a:t>]</a:t>
                      </a:r>
                      <a:r>
                        <a:rPr lang="es-ES" sz="1800" b="1" i="0" u="none" strike="noStrike" kern="1200" cap="none" dirty="0">
                          <a:ln>
                            <a:noFill/>
                          </a:ln>
                          <a:solidFill>
                            <a:schemeClr val="tx1"/>
                          </a:solidFill>
                          <a:latin typeface="Calibri" pitchFamily="18"/>
                          <a:ea typeface="Microsoft YaHei" pitchFamily="2"/>
                          <a:cs typeface="Lucida Sans" pitchFamily="2"/>
                        </a:rPr>
                        <a:t> fue una línea de </a:t>
                      </a:r>
                      <a:r>
                        <a:rPr lang="es-ES" sz="1800" b="1" i="0" u="none" strike="noStrike" kern="1200" cap="none" dirty="0">
                          <a:ln>
                            <a:noFill/>
                          </a:ln>
                          <a:solidFill>
                            <a:schemeClr val="tx1"/>
                          </a:solidFill>
                          <a:latin typeface="Calibri" pitchFamily="18"/>
                          <a:ea typeface="Microsoft YaHei" pitchFamily="2"/>
                          <a:cs typeface="Lucida Sans" pitchFamily="2"/>
                          <a:hlinkClick r:id="rId5">
                            <a:extLst>
                              <a:ext uri="{A12FA001-AC4F-418D-AE19-62706E023703}">
                                <ahyp:hlinkClr xmlns:ahyp="http://schemas.microsoft.com/office/drawing/2018/hyperlinkcolor" xmlns="" val="tx"/>
                              </a:ext>
                            </a:extLst>
                          </a:hlinkClick>
                        </a:rPr>
                        <a:t>ordenadores domésticos</a:t>
                      </a:r>
                      <a:r>
                        <a:rPr lang="es-ES" sz="1800" b="1" i="0" u="none" strike="noStrike" kern="1200" cap="none" dirty="0">
                          <a:ln>
                            <a:noFill/>
                          </a:ln>
                          <a:solidFill>
                            <a:schemeClr val="tx1"/>
                          </a:solidFill>
                          <a:latin typeface="Calibri" pitchFamily="18"/>
                          <a:ea typeface="Microsoft YaHei" pitchFamily="2"/>
                          <a:cs typeface="Lucida Sans" pitchFamily="2"/>
                        </a:rPr>
                        <a:t> producida por </a:t>
                      </a:r>
                      <a:r>
                        <a:rPr lang="es-ES" sz="1800" b="1" i="0" u="none" strike="noStrike" kern="1200" cap="none" dirty="0" err="1">
                          <a:ln>
                            <a:noFill/>
                          </a:ln>
                          <a:solidFill>
                            <a:schemeClr val="tx1"/>
                          </a:solidFill>
                          <a:latin typeface="Calibri" pitchFamily="18"/>
                          <a:ea typeface="Microsoft YaHei" pitchFamily="2"/>
                          <a:cs typeface="Lucida Sans" pitchFamily="2"/>
                          <a:hlinkClick r:id="rId6">
                            <a:extLst>
                              <a:ext uri="{A12FA001-AC4F-418D-AE19-62706E023703}">
                                <ahyp:hlinkClr xmlns:ahyp="http://schemas.microsoft.com/office/drawing/2018/hyperlinkcolor" xmlns="" val="tx"/>
                              </a:ext>
                            </a:extLst>
                          </a:hlinkClick>
                        </a:rPr>
                        <a:t>Commodore</a:t>
                      </a:r>
                      <a:r>
                        <a:rPr lang="es-ES" sz="1800" b="1" i="0" u="none" strike="noStrike" kern="1200" cap="none" dirty="0">
                          <a:ln>
                            <a:noFill/>
                          </a:ln>
                          <a:solidFill>
                            <a:schemeClr val="tx1"/>
                          </a:solidFill>
                          <a:latin typeface="Calibri" pitchFamily="18"/>
                          <a:ea typeface="Microsoft YaHei" pitchFamily="2"/>
                          <a:cs typeface="Lucida Sans" pitchFamily="2"/>
                        </a:rPr>
                        <a:t> a partir de </a:t>
                      </a:r>
                      <a:r>
                        <a:rPr lang="es-ES" sz="1800" b="1" i="0" u="none" strike="noStrike" kern="1200" cap="none" dirty="0">
                          <a:ln>
                            <a:noFill/>
                          </a:ln>
                          <a:solidFill>
                            <a:schemeClr val="tx1"/>
                          </a:solidFill>
                          <a:latin typeface="Calibri" pitchFamily="18"/>
                          <a:ea typeface="Microsoft YaHei" pitchFamily="2"/>
                          <a:cs typeface="Lucida Sans" pitchFamily="2"/>
                          <a:hlinkClick r:id="rId7">
                            <a:extLst>
                              <a:ext uri="{A12FA001-AC4F-418D-AE19-62706E023703}">
                                <ahyp:hlinkClr xmlns:ahyp="http://schemas.microsoft.com/office/drawing/2018/hyperlinkcolor" xmlns="" val="tx"/>
                              </a:ext>
                            </a:extLst>
                          </a:hlinkClick>
                        </a:rPr>
                        <a:t>1977</a:t>
                      </a:r>
                      <a:r>
                        <a:rPr lang="es-ES" sz="1800" b="1" i="0" u="none" strike="noStrike" kern="1200" cap="none" dirty="0">
                          <a:ln>
                            <a:noFill/>
                          </a:ln>
                          <a:solidFill>
                            <a:schemeClr val="tx1"/>
                          </a:solidFill>
                          <a:latin typeface="Calibri" pitchFamily="18"/>
                          <a:ea typeface="Microsoft YaHei" pitchFamily="2"/>
                          <a:cs typeface="Lucida Sans" pitchFamily="2"/>
                        </a:rPr>
                        <a:t>. Con buenas ventas en los mercados educativos de </a:t>
                      </a:r>
                      <a:r>
                        <a:rPr lang="es-ES" sz="1800" b="1" i="0" u="none" strike="noStrike" kern="1200" cap="none" dirty="0">
                          <a:ln>
                            <a:noFill/>
                          </a:ln>
                          <a:solidFill>
                            <a:schemeClr val="tx1"/>
                          </a:solidFill>
                          <a:latin typeface="Calibri" pitchFamily="18"/>
                          <a:ea typeface="Microsoft YaHei" pitchFamily="2"/>
                          <a:cs typeface="Lucida Sans" pitchFamily="2"/>
                          <a:hlinkClick r:id="rId8">
                            <a:extLst>
                              <a:ext uri="{A12FA001-AC4F-418D-AE19-62706E023703}">
                                <ahyp:hlinkClr xmlns:ahyp="http://schemas.microsoft.com/office/drawing/2018/hyperlinkcolor" xmlns="" val="tx"/>
                              </a:ext>
                            </a:extLst>
                          </a:hlinkClick>
                        </a:rPr>
                        <a:t>Canadá</a:t>
                      </a:r>
                      <a:r>
                        <a:rPr lang="es-ES" sz="1800" b="1" i="0" u="none" strike="noStrike" kern="1200" cap="none" dirty="0">
                          <a:ln>
                            <a:noFill/>
                          </a:ln>
                          <a:solidFill>
                            <a:schemeClr val="tx1"/>
                          </a:solidFill>
                          <a:latin typeface="Calibri" pitchFamily="18"/>
                          <a:ea typeface="Microsoft YaHei" pitchFamily="2"/>
                          <a:cs typeface="Lucida Sans" pitchFamily="2"/>
                        </a:rPr>
                        <a:t>, </a:t>
                      </a:r>
                      <a:r>
                        <a:rPr lang="es-ES" sz="1800" b="1" i="0" u="none" strike="noStrike" kern="1200" cap="none" dirty="0">
                          <a:ln>
                            <a:noFill/>
                          </a:ln>
                          <a:solidFill>
                            <a:schemeClr val="tx1"/>
                          </a:solidFill>
                          <a:latin typeface="Calibri" pitchFamily="18"/>
                          <a:ea typeface="Microsoft YaHei" pitchFamily="2"/>
                          <a:cs typeface="Lucida Sans" pitchFamily="2"/>
                          <a:hlinkClick r:id="rId9">
                            <a:extLst>
                              <a:ext uri="{A12FA001-AC4F-418D-AE19-62706E023703}">
                                <ahyp:hlinkClr xmlns:ahyp="http://schemas.microsoft.com/office/drawing/2018/hyperlinkcolor" xmlns="" val="tx"/>
                              </a:ext>
                            </a:extLst>
                          </a:hlinkClick>
                        </a:rPr>
                        <a:t>Estados Unidos</a:t>
                      </a:r>
                      <a:r>
                        <a:rPr lang="es-ES" sz="1800" b="1" i="0" u="none" strike="noStrike" kern="1200" cap="none" dirty="0">
                          <a:ln>
                            <a:noFill/>
                          </a:ln>
                          <a:solidFill>
                            <a:schemeClr val="tx1"/>
                          </a:solidFill>
                          <a:latin typeface="Calibri" pitchFamily="18"/>
                          <a:ea typeface="Microsoft YaHei" pitchFamily="2"/>
                          <a:cs typeface="Lucida Sans" pitchFamily="2"/>
                        </a:rPr>
                        <a:t> e </a:t>
                      </a:r>
                      <a:r>
                        <a:rPr lang="es-ES" sz="1800" b="1" i="0" u="none" strike="noStrike" kern="1200" cap="none" dirty="0">
                          <a:ln>
                            <a:noFill/>
                          </a:ln>
                          <a:solidFill>
                            <a:schemeClr val="tx1"/>
                          </a:solidFill>
                          <a:latin typeface="Calibri" pitchFamily="18"/>
                          <a:ea typeface="Microsoft YaHei" pitchFamily="2"/>
                          <a:cs typeface="Lucida Sans" pitchFamily="2"/>
                          <a:hlinkClick r:id="rId10">
                            <a:extLst>
                              <a:ext uri="{A12FA001-AC4F-418D-AE19-62706E023703}">
                                <ahyp:hlinkClr xmlns:ahyp="http://schemas.microsoft.com/office/drawing/2018/hyperlinkcolor" xmlns="" val="tx"/>
                              </a:ext>
                            </a:extLst>
                          </a:hlinkClick>
                        </a:rPr>
                        <a:t>Inglaterra</a:t>
                      </a:r>
                      <a:r>
                        <a:rPr lang="es-ES" sz="1800" b="1" i="0" u="none" strike="noStrike" kern="1200" cap="none" dirty="0">
                          <a:ln>
                            <a:noFill/>
                          </a:ln>
                          <a:solidFill>
                            <a:schemeClr val="tx1"/>
                          </a:solidFill>
                          <a:latin typeface="Calibri" pitchFamily="18"/>
                          <a:ea typeface="Microsoft YaHei" pitchFamily="2"/>
                          <a:cs typeface="Lucida Sans" pitchFamily="2"/>
                        </a:rPr>
                        <a:t>, fue la primera computadora completamente equipada de </a:t>
                      </a:r>
                      <a:r>
                        <a:rPr lang="es-ES" sz="1800" b="1" i="0" u="none" strike="noStrike" kern="1200" cap="none" dirty="0" err="1">
                          <a:ln>
                            <a:noFill/>
                          </a:ln>
                          <a:solidFill>
                            <a:schemeClr val="tx1"/>
                          </a:solidFill>
                          <a:latin typeface="Calibri" pitchFamily="18"/>
                          <a:ea typeface="Microsoft YaHei" pitchFamily="2"/>
                          <a:cs typeface="Lucida Sans" pitchFamily="2"/>
                        </a:rPr>
                        <a:t>Commodore</a:t>
                      </a:r>
                      <a:r>
                        <a:rPr lang="es-ES" sz="1800" b="1" i="0" u="none" strike="noStrike" kern="1200" cap="none" dirty="0">
                          <a:ln>
                            <a:noFill/>
                          </a:ln>
                          <a:solidFill>
                            <a:schemeClr val="tx1"/>
                          </a:solidFill>
                          <a:latin typeface="Calibri" pitchFamily="18"/>
                          <a:ea typeface="Microsoft YaHei" pitchFamily="2"/>
                          <a:cs typeface="Lucida Sans" pitchFamily="2"/>
                        </a:rPr>
                        <a:t> y la que posteriormente formó la base de su línea de productos de </a:t>
                      </a:r>
                      <a:r>
                        <a:rPr lang="es-ES" sz="1800" b="1" i="0" u="none" strike="noStrike" kern="1200" cap="none" dirty="0">
                          <a:ln>
                            <a:noFill/>
                          </a:ln>
                          <a:solidFill>
                            <a:schemeClr val="tx1"/>
                          </a:solidFill>
                          <a:latin typeface="Calibri" pitchFamily="18"/>
                          <a:ea typeface="Microsoft YaHei" pitchFamily="2"/>
                          <a:cs typeface="Lucida Sans" pitchFamily="2"/>
                          <a:hlinkClick r:id="rId11">
                            <a:extLst>
                              <a:ext uri="{A12FA001-AC4F-418D-AE19-62706E023703}">
                                <ahyp:hlinkClr xmlns:ahyp="http://schemas.microsoft.com/office/drawing/2018/hyperlinkcolor" xmlns="" val="tx"/>
                              </a:ext>
                            </a:extLst>
                          </a:hlinkClick>
                        </a:rPr>
                        <a:t>8 bits</a:t>
                      </a:r>
                      <a:r>
                        <a:rPr lang="es-ES" sz="1800" b="1" i="0" u="none" strike="noStrike" kern="1200" cap="none" dirty="0">
                          <a:ln>
                            <a:noFill/>
                          </a:ln>
                          <a:solidFill>
                            <a:schemeClr val="tx1"/>
                          </a:solidFill>
                          <a:latin typeface="Calibri" pitchFamily="18"/>
                          <a:ea typeface="Microsoft YaHei" pitchFamily="2"/>
                          <a:cs typeface="Lucida Sans" pitchFamily="2"/>
                        </a:rPr>
                        <a:t>, incluyendo al </a:t>
                      </a:r>
                      <a:r>
                        <a:rPr lang="es-ES" sz="1800" b="1" i="0" u="none" strike="noStrike" kern="1200" cap="none" dirty="0">
                          <a:ln>
                            <a:noFill/>
                          </a:ln>
                          <a:solidFill>
                            <a:schemeClr val="tx1"/>
                          </a:solidFill>
                          <a:latin typeface="Calibri" pitchFamily="18"/>
                          <a:ea typeface="Microsoft YaHei" pitchFamily="2"/>
                          <a:cs typeface="Lucida Sans" pitchFamily="2"/>
                          <a:hlinkClick r:id="rId12">
                            <a:extLst>
                              <a:ext uri="{A12FA001-AC4F-418D-AE19-62706E023703}">
                                <ahyp:hlinkClr xmlns:ahyp="http://schemas.microsoft.com/office/drawing/2018/hyperlinkcolor" xmlns="" val="tx"/>
                              </a:ext>
                            </a:extLst>
                          </a:hlinkClick>
                        </a:rPr>
                        <a:t>Commodore64</a:t>
                      </a:r>
                    </a:p>
                  </a:txBody>
                  <a:tcPr/>
                </a:tc>
                <a:extLst>
                  <a:ext uri="{0D108BD9-81ED-4DB2-BD59-A6C34878D82A}">
                    <a16:rowId xmlns:a16="http://schemas.microsoft.com/office/drawing/2014/main" xmlns="" val="589065652"/>
                  </a:ext>
                </a:extLst>
              </a:tr>
            </a:tbl>
          </a:graphicData>
        </a:graphic>
      </p:graphicFrame>
      <p:pic>
        <p:nvPicPr>
          <p:cNvPr id="5" name="Picture 2" descr="El primer Commodore PET, el PET 2001 (1977). Nótese el grabador de casete y el teclado tipo calculadora.">
            <a:extLst>
              <a:ext uri="{FF2B5EF4-FFF2-40B4-BE49-F238E27FC236}">
                <a16:creationId xmlns:a16="http://schemas.microsoft.com/office/drawing/2014/main" xmlns="" id="{0845364C-A94F-4EB6-9C65-7D5B144EB25D}"/>
              </a:ext>
            </a:extLst>
          </p:cNvPr>
          <p:cNvPicPr>
            <a:picLocks noChangeAspect="1"/>
          </p:cNvPicPr>
          <p:nvPr/>
        </p:nvPicPr>
        <p:blipFill>
          <a:blip r:embed="rId13" cstate="print"/>
          <a:srcRect/>
          <a:stretch>
            <a:fillRect/>
          </a:stretch>
        </p:blipFill>
        <p:spPr>
          <a:xfrm>
            <a:off x="1922400" y="457200"/>
            <a:ext cx="1905120" cy="1257480"/>
          </a:xfrm>
          <a:prstGeom prst="rect">
            <a:avLst/>
          </a:prstGeom>
          <a:noFill/>
          <a:ln cap="flat">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5B7F95B-25C7-4781-9EAE-E6F057BBE642}"/>
              </a:ext>
            </a:extLst>
          </p:cNvPr>
          <p:cNvSpPr txBox="1">
            <a:spLocks noGrp="1"/>
          </p:cNvSpPr>
          <p:nvPr>
            <p:ph type="ctrTitle"/>
          </p:nvPr>
        </p:nvSpPr>
        <p:spPr>
          <a:xfrm>
            <a:off x="1523880" y="1122480"/>
            <a:ext cx="9144000" cy="1265400"/>
          </a:xfrm>
        </p:spPr>
        <p:txBody>
          <a:bodyPr/>
          <a:lstStyle/>
          <a:p>
            <a:pPr lvl="0"/>
            <a:r>
              <a:rPr lang="es-ES"/>
              <a:t>Elementos de un S.O.</a:t>
            </a:r>
          </a:p>
        </p:txBody>
      </p:sp>
      <p:sp>
        <p:nvSpPr>
          <p:cNvPr id="3" name="Subtítulo 2">
            <a:extLst>
              <a:ext uri="{FF2B5EF4-FFF2-40B4-BE49-F238E27FC236}">
                <a16:creationId xmlns:a16="http://schemas.microsoft.com/office/drawing/2014/main" xmlns="" id="{544EB026-E129-489B-8229-630D9874E1DA}"/>
              </a:ext>
            </a:extLst>
          </p:cNvPr>
          <p:cNvSpPr txBox="1">
            <a:spLocks noGrp="1"/>
          </p:cNvSpPr>
          <p:nvPr>
            <p:ph type="subTitle" idx="1"/>
          </p:nvPr>
        </p:nvSpPr>
        <p:spPr>
          <a:xfrm>
            <a:off x="1130400" y="2387520"/>
            <a:ext cx="11061720" cy="3852359"/>
          </a:xfrm>
        </p:spPr>
        <p:txBody>
          <a:bodyPr/>
          <a:lstStyle/>
          <a:p>
            <a:pPr lvl="0">
              <a:lnSpc>
                <a:spcPct val="150000"/>
              </a:lnSpc>
            </a:pPr>
            <a:r>
              <a:rPr lang="es-ES" sz="1800"/>
              <a:t>El</a:t>
            </a:r>
            <a:r>
              <a:rPr lang="es-ES" sz="1800" b="1"/>
              <a:t> kernel </a:t>
            </a:r>
            <a:r>
              <a:rPr lang="es-ES" sz="1800"/>
              <a:t>es el núcleo del sistema operativo y se considera la parte más esencial. Es el software responsable de facilitar a los distintos programas acceso seguro al hardware de la computadora.</a:t>
            </a:r>
          </a:p>
          <a:p>
            <a:pPr lvl="0">
              <a:lnSpc>
                <a:spcPct val="150000"/>
              </a:lnSpc>
            </a:pPr>
            <a:r>
              <a:rPr lang="es-ES" sz="1800"/>
              <a:t>Entendemos por </a:t>
            </a:r>
            <a:r>
              <a:rPr lang="es-ES" sz="1800" b="1"/>
              <a:t>utilidades de bajo nivel </a:t>
            </a:r>
            <a:r>
              <a:rPr lang="es-ES" sz="1800"/>
              <a:t>del sistema operativo el conjunto de programas que, sin formar parte del núcleo, ayudan al usuario en su tarea. En realidad no son más que programas que se ejecutan sobre el núcleo.</a:t>
            </a:r>
          </a:p>
          <a:p>
            <a:pPr lvl="0">
              <a:lnSpc>
                <a:spcPct val="150000"/>
              </a:lnSpc>
            </a:pPr>
            <a:endParaRPr lang="es-ES" sz="1800"/>
          </a:p>
          <a:p>
            <a:pPr lvl="0">
              <a:lnSpc>
                <a:spcPct val="150000"/>
              </a:lnSpc>
            </a:pPr>
            <a:r>
              <a:rPr lang="es-ES" sz="1800"/>
              <a:t>La </a:t>
            </a:r>
            <a:r>
              <a:rPr lang="es-ES" sz="1800" b="1"/>
              <a:t>interfaz</a:t>
            </a:r>
            <a:r>
              <a:rPr lang="es-ES" sz="1800"/>
              <a:t> de usuario puede consistir en una interfaz gráfica y/o en un intérprete de comandos en línea, también denominado </a:t>
            </a:r>
            <a:r>
              <a:rPr lang="es-ES" sz="1800" b="1"/>
              <a:t>shell</a:t>
            </a:r>
            <a:r>
              <a:rPr lang="es-ES" sz="1800"/>
              <a:t>. La palabra shell en inglés significa cáscara. Así pues, como su nombre indica, la cáscara es una envoltura externa al núcleo, que habla directamente con el hardware</a:t>
            </a:r>
          </a:p>
        </p:txBody>
      </p:sp>
      <p:pic>
        <p:nvPicPr>
          <p:cNvPr id="4" name="Picture 2">
            <a:extLst>
              <a:ext uri="{FF2B5EF4-FFF2-40B4-BE49-F238E27FC236}">
                <a16:creationId xmlns:a16="http://schemas.microsoft.com/office/drawing/2014/main" xmlns="" id="{773E65D1-5A1B-4F72-9930-4F6410F272AF}"/>
              </a:ext>
            </a:extLst>
          </p:cNvPr>
          <p:cNvPicPr>
            <a:picLocks noChangeAspect="1"/>
          </p:cNvPicPr>
          <p:nvPr/>
        </p:nvPicPr>
        <p:blipFill>
          <a:blip r:embed="rId3" cstate="print"/>
          <a:srcRect/>
          <a:stretch>
            <a:fillRect/>
          </a:stretch>
        </p:blipFill>
        <p:spPr>
          <a:xfrm>
            <a:off x="1528920" y="986760"/>
            <a:ext cx="1076400" cy="961919"/>
          </a:xfrm>
          <a:prstGeom prst="rect">
            <a:avLst/>
          </a:prstGeom>
          <a:noFill/>
          <a:ln cap="flat">
            <a:noFill/>
          </a:ln>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1631</Words>
  <Application>Microsoft Office PowerPoint</Application>
  <PresentationFormat>Personalizado</PresentationFormat>
  <Paragraphs>169</Paragraphs>
  <Slides>25</Slides>
  <Notes>25</Notes>
  <HiddenSlides>0</HiddenSlides>
  <MMClips>0</MMClips>
  <ScaleCrop>false</ScaleCrop>
  <HeadingPairs>
    <vt:vector size="4" baseType="variant">
      <vt:variant>
        <vt:lpstr>Tema</vt:lpstr>
      </vt:variant>
      <vt:variant>
        <vt:i4>1</vt:i4>
      </vt:variant>
      <vt:variant>
        <vt:lpstr>Títulos de diapositiva</vt:lpstr>
      </vt:variant>
      <vt:variant>
        <vt:i4>25</vt:i4>
      </vt:variant>
    </vt:vector>
  </HeadingPairs>
  <TitlesOfParts>
    <vt:vector size="26" baseType="lpstr">
      <vt:lpstr>Tema de Office</vt:lpstr>
      <vt:lpstr>SO</vt:lpstr>
      <vt:lpstr>POST</vt:lpstr>
      <vt:lpstr>Diapositiva 3</vt:lpstr>
      <vt:lpstr>Historia de los SO</vt:lpstr>
      <vt:lpstr>Generación 1</vt:lpstr>
      <vt:lpstr>Generación 2</vt:lpstr>
      <vt:lpstr>Generación 3</vt:lpstr>
      <vt:lpstr>Generación 4</vt:lpstr>
      <vt:lpstr>Elementos de un S.O.</vt:lpstr>
      <vt:lpstr>Objetivos de S.O.</vt:lpstr>
      <vt:lpstr>Funciones del S.O.</vt:lpstr>
      <vt:lpstr>Estados de los procesos</vt:lpstr>
      <vt:lpstr>Diapositiva 13</vt:lpstr>
      <vt:lpstr>Diapositiva 14</vt:lpstr>
      <vt:lpstr>Algoritmos de planificación de procesos</vt:lpstr>
      <vt:lpstr>Sistema de archivos</vt:lpstr>
      <vt:lpstr>Memoria</vt:lpstr>
      <vt:lpstr>Jerarquía de la memoria</vt:lpstr>
      <vt:lpstr>Fragmentación</vt:lpstr>
      <vt:lpstr>Fragmentación interna:</vt:lpstr>
      <vt:lpstr>Diapositiva 21</vt:lpstr>
      <vt:lpstr>Administración de periféricos</vt:lpstr>
      <vt:lpstr>Detección y tratamiento de los errores o Control de errores </vt:lpstr>
      <vt:lpstr>Seguridad y protección del sistema o control de seguridad</vt:lpstr>
      <vt:lpstr>Administración y control de redes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dc:title>
  <dc:creator>Nuria Barroso Ruiz</dc:creator>
  <cp:lastModifiedBy>nbarroso</cp:lastModifiedBy>
  <cp:revision>6</cp:revision>
  <dcterms:created xsi:type="dcterms:W3CDTF">2020-11-30T09:07:24Z</dcterms:created>
  <dcterms:modified xsi:type="dcterms:W3CDTF">2021-12-13T09:47:27Z</dcterms:modified>
</cp:coreProperties>
</file>