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62" r:id="rId4"/>
    <p:sldId id="263" r:id="rId5"/>
    <p:sldId id="259" r:id="rId6"/>
    <p:sldId id="260" r:id="rId7"/>
    <p:sldId id="261" r:id="rId8"/>
    <p:sldId id="266" r:id="rId9"/>
    <p:sldId id="264" r:id="rId10"/>
    <p:sldId id="267" r:id="rId11"/>
    <p:sldId id="265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905000"/>
            <a:ext cx="6859786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4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105400"/>
            <a:ext cx="6859786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3233" y="274639"/>
            <a:ext cx="1028968" cy="59017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4338754" y="3480593"/>
            <a:ext cx="6492240" cy="48019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6128" y="277814"/>
            <a:ext cx="6859787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1905000"/>
            <a:ext cx="6859786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188982" y="4724400"/>
            <a:ext cx="6475638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5102526"/>
            <a:ext cx="6859786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8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5000"/>
            <a:ext cx="3315563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32" y="1905000"/>
            <a:ext cx="331556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0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6" y="1905000"/>
            <a:ext cx="3313277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6" y="2819400"/>
            <a:ext cx="3313277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6" name="line" descr="Line graphic"/>
          <p:cNvGrpSpPr/>
          <p:nvPr/>
        </p:nvGrpSpPr>
        <p:grpSpPr bwMode="invGray">
          <a:xfrm>
            <a:off x="1142108" y="1514475"/>
            <a:ext cx="7929246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3429000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436" y="1905000"/>
            <a:ext cx="4253068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>
            <a:off x="3314242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09719" y="1884311"/>
            <a:ext cx="4253068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grpSp>
        <p:nvGrpSpPr>
          <p:cNvPr id="8" name="frame" descr="Box graphic"/>
          <p:cNvGrpSpPr/>
          <p:nvPr/>
        </p:nvGrpSpPr>
        <p:grpSpPr bwMode="invGray">
          <a:xfrm flipH="1">
            <a:off x="1085908" y="1630822"/>
            <a:ext cx="4719500" cy="4575885"/>
            <a:chOff x="4417839" y="1630821"/>
            <a:chExt cx="6291028" cy="4575885"/>
          </a:xfrm>
        </p:grpSpPr>
        <p:grpSp>
          <p:nvGrpSpPr>
            <p:cNvPr id="9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0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1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12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3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14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1014" y="3411748"/>
            <a:ext cx="2057936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905000"/>
            <a:ext cx="685978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1"/>
            <a:ext cx="474468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287" y="6400801"/>
            <a:ext cx="93313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1828-3C48-4D86-9670-3C44F57D5D72}" type="datetimeFigureOut">
              <a:rPr lang="es-ES" smtClean="0"/>
              <a:pPr/>
              <a:t>06/10/2021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FB31-3766-47D7-B009-65FDF47710C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CursoBurpSuite-Introduccion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131" y="188640"/>
            <a:ext cx="9436131" cy="609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ATAQUE DE FUERZA BRUTA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3554" name="Picture 2" descr="La zona EMEA, principal objetivo de ataques de fuerza bruta | Informes |  Seguridad | Compu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85926"/>
            <a:ext cx="6067425" cy="40100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COMO HACER UN ATAQUE DE FUERZA BRUTA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seleccionamos una pagina vulnerable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Lanzamos una primera petición de usuario y contraseña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cogemos una batería de contraseñas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Ejecutamos el ataque</a:t>
            </a:r>
            <a:endParaRPr lang="es-E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699792" y="1556792"/>
            <a:ext cx="391863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s-E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FIN</a:t>
            </a:r>
          </a:p>
          <a:p>
            <a:pPr algn="ctr"/>
            <a:endParaRPr lang="es-ES" sz="72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s-E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Gracias</a:t>
            </a:r>
          </a:p>
          <a:p>
            <a:pPr algn="ctr"/>
            <a:endParaRPr lang="es-E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BURP SUITE?</a:t>
            </a:r>
            <a:endParaRPr lang="es-ES" dirty="0"/>
          </a:p>
        </p:txBody>
      </p:sp>
      <p:sp>
        <p:nvSpPr>
          <p:cNvPr id="1026" name="AutoShape 2" descr="Web Application Security, Testing, &amp;amp; Scanning - PortSwigg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Web Application Security, Testing, &amp; Scanning - PortSwigg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PortSwigger"/>
          <p:cNvPicPr>
            <a:picLocks noChangeAspect="1" noChangeArrowheads="1"/>
          </p:cNvPicPr>
          <p:nvPr/>
        </p:nvPicPr>
        <p:blipFill>
          <a:blip r:embed="rId2" cstate="print"/>
          <a:srcRect l="10746" t="22041" r="11293" b="17929"/>
          <a:stretch>
            <a:fillRect/>
          </a:stretch>
        </p:blipFill>
        <p:spPr bwMode="auto">
          <a:xfrm>
            <a:off x="714348" y="4143380"/>
            <a:ext cx="3357586" cy="13573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Fases de una auditoría (pentesting) – Hacking Para Novatos"/>
          <p:cNvPicPr>
            <a:picLocks noChangeAspect="1" noChangeArrowheads="1"/>
          </p:cNvPicPr>
          <p:nvPr/>
        </p:nvPicPr>
        <p:blipFill>
          <a:blip r:embed="rId3" cstate="print"/>
          <a:srcRect t="13228" b="17326"/>
          <a:stretch>
            <a:fillRect/>
          </a:stretch>
        </p:blipFill>
        <p:spPr bwMode="auto">
          <a:xfrm>
            <a:off x="4643438" y="2000240"/>
            <a:ext cx="3840425" cy="150019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323528" y="1844824"/>
            <a:ext cx="4104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Es una herramienta de </a:t>
            </a:r>
            <a:r>
              <a:rPr lang="es-ES" sz="3200" dirty="0" err="1" smtClean="0"/>
              <a:t>Pentesting</a:t>
            </a:r>
            <a:endParaRPr lang="es-ES" sz="3200" dirty="0" smtClean="0"/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293096"/>
            <a:ext cx="4104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Desarrollada por PORTSWIGGER</a:t>
            </a:r>
          </a:p>
          <a:p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Qué es un ataque de fuerza bruta? | Kaspersky"/>
          <p:cNvPicPr>
            <a:picLocks noChangeAspect="1" noChangeArrowheads="1"/>
          </p:cNvPicPr>
          <p:nvPr/>
        </p:nvPicPr>
        <p:blipFill>
          <a:blip r:embed="rId2" cstate="print"/>
          <a:srcRect l="21295" b="16841"/>
          <a:stretch>
            <a:fillRect/>
          </a:stretch>
        </p:blipFill>
        <p:spPr bwMode="auto">
          <a:xfrm>
            <a:off x="5364088" y="1628800"/>
            <a:ext cx="3096344" cy="1843145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BURP SUITE?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42910" y="1928802"/>
            <a:ext cx="4104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Permite hacer ataques de fuerza bruta</a:t>
            </a:r>
          </a:p>
          <a:p>
            <a:pPr algn="just"/>
            <a:endParaRPr lang="es-ES" dirty="0"/>
          </a:p>
        </p:txBody>
      </p:sp>
      <p:pic>
        <p:nvPicPr>
          <p:cNvPr id="9" name="Picture 2" descr="🚀 Qué es un motor de búsqueda y cómo funcionan: Edición 2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000504"/>
            <a:ext cx="3788418" cy="2304256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4786314" y="4000504"/>
            <a:ext cx="4104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Actúa como Web Spider</a:t>
            </a:r>
          </a:p>
          <a:p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BURP SUITE?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4211960" y="4509120"/>
            <a:ext cx="42484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Escrita en JAVA</a:t>
            </a:r>
          </a:p>
          <a:p>
            <a:endParaRPr lang="es-ES" dirty="0"/>
          </a:p>
        </p:txBody>
      </p:sp>
      <p:pic>
        <p:nvPicPr>
          <p:cNvPr id="8" name="Picture 2" descr="Novedades de Java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929066"/>
            <a:ext cx="2376264" cy="2720799"/>
          </a:xfrm>
          <a:prstGeom prst="rect">
            <a:avLst/>
          </a:prstGeom>
          <a:noFill/>
        </p:spPr>
      </p:pic>
      <p:pic>
        <p:nvPicPr>
          <p:cNvPr id="9" name="Picture 4" descr="What Is a Sniffing Attack? - DZone Security"/>
          <p:cNvPicPr>
            <a:picLocks noChangeAspect="1" noChangeArrowheads="1"/>
          </p:cNvPicPr>
          <p:nvPr/>
        </p:nvPicPr>
        <p:blipFill>
          <a:blip r:embed="rId3" cstate="print"/>
          <a:srcRect l="11340" r="9278"/>
          <a:stretch>
            <a:fillRect/>
          </a:stretch>
        </p:blipFill>
        <p:spPr bwMode="auto">
          <a:xfrm>
            <a:off x="3714744" y="1785926"/>
            <a:ext cx="4896544" cy="2088252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428596" y="1928802"/>
            <a:ext cx="33123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Man</a:t>
            </a:r>
            <a:r>
              <a:rPr lang="es-ES" sz="3200" dirty="0" smtClean="0"/>
              <a:t> in </a:t>
            </a:r>
            <a:r>
              <a:rPr lang="es-ES" sz="3200" dirty="0" err="1" smtClean="0"/>
              <a:t>the</a:t>
            </a:r>
            <a:r>
              <a:rPr lang="es-ES" sz="3200" dirty="0" smtClean="0"/>
              <a:t> </a:t>
            </a:r>
            <a:r>
              <a:rPr lang="es-ES" sz="3200" dirty="0" err="1" smtClean="0"/>
              <a:t>middle</a:t>
            </a:r>
            <a:r>
              <a:rPr lang="es-ES" sz="3200" dirty="0" smtClean="0"/>
              <a:t> (Proxy)</a:t>
            </a:r>
          </a:p>
          <a:p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Tiene dos versiones: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smtClean="0"/>
              <a:t>			</a:t>
            </a:r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r="5742"/>
          <a:stretch>
            <a:fillRect/>
          </a:stretch>
        </p:blipFill>
        <p:spPr bwMode="auto">
          <a:xfrm>
            <a:off x="642910" y="2643182"/>
            <a:ext cx="352839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643182"/>
            <a:ext cx="3525391" cy="16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71472" y="4437112"/>
            <a:ext cx="356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Versión gratuita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929190" y="4437112"/>
            <a:ext cx="345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Versión</a:t>
            </a:r>
            <a:r>
              <a:rPr lang="es-ES" dirty="0" smtClean="0"/>
              <a:t> </a:t>
            </a:r>
            <a:r>
              <a:rPr lang="es-ES" sz="2400" b="1" dirty="0"/>
              <a:t>de pago por 350€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COMPATIBILIDAD CON </a:t>
            </a:r>
            <a:r>
              <a:rPr lang="es-ES" dirty="0" err="1" smtClean="0"/>
              <a:t>SO’s</a:t>
            </a:r>
            <a:endParaRPr lang="es-ES" dirty="0"/>
          </a:p>
        </p:txBody>
      </p:sp>
      <p:pic>
        <p:nvPicPr>
          <p:cNvPr id="17410" name="Picture 2" descr="Mac Os"/>
          <p:cNvPicPr>
            <a:picLocks noChangeAspect="1" noChangeArrowheads="1"/>
          </p:cNvPicPr>
          <p:nvPr/>
        </p:nvPicPr>
        <p:blipFill>
          <a:blip r:embed="rId2" cstate="print"/>
          <a:srcRect l="14061" r="15632" b="4078"/>
          <a:stretch>
            <a:fillRect/>
          </a:stretch>
        </p:blipFill>
        <p:spPr bwMode="auto">
          <a:xfrm>
            <a:off x="571472" y="2357430"/>
            <a:ext cx="2143140" cy="2286016"/>
          </a:xfrm>
          <a:prstGeom prst="rect">
            <a:avLst/>
          </a:prstGeom>
          <a:noFill/>
        </p:spPr>
      </p:pic>
      <p:pic>
        <p:nvPicPr>
          <p:cNvPr id="17412" name="Picture 4" descr="Microsoft anuncia la actualización de Windows 10 Creators como la mejor  versión para empresas | Tecnología | ComputerWorl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19FE6"/>
              </a:clrFrom>
              <a:clrTo>
                <a:srgbClr val="019FE6">
                  <a:alpha val="0"/>
                </a:srgbClr>
              </a:clrTo>
            </a:clrChange>
          </a:blip>
          <a:srcRect l="24277" r="21425"/>
          <a:stretch>
            <a:fillRect/>
          </a:stretch>
        </p:blipFill>
        <p:spPr bwMode="auto">
          <a:xfrm>
            <a:off x="3857620" y="2500306"/>
            <a:ext cx="1928826" cy="1995144"/>
          </a:xfrm>
          <a:prstGeom prst="rect">
            <a:avLst/>
          </a:prstGeom>
          <a:noFill/>
        </p:spPr>
      </p:pic>
      <p:pic>
        <p:nvPicPr>
          <p:cNvPr id="17414" name="Picture 6" descr="Linux - Wikiversid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2096852"/>
            <a:ext cx="2340260" cy="26642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COMO SE INSTALA BURP SUITE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000364" y="514351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Bahnschrift Light Condensed" pitchFamily="34" charset="0"/>
              </a:rPr>
              <a:t>portswigger.net</a:t>
            </a:r>
            <a:endParaRPr lang="es-ES" dirty="0">
              <a:latin typeface="Bahnschrift Light Condensed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221" y="2002971"/>
            <a:ext cx="4639559" cy="28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MAN IN THE MIDDLE</a:t>
            </a:r>
            <a:endParaRPr lang="es-ES" dirty="0"/>
          </a:p>
        </p:txBody>
      </p:sp>
      <p:pic>
        <p:nvPicPr>
          <p:cNvPr id="1026" name="Picture 2" descr="Punto de acceso inalámbrico Man-in-the-middle dentro de un contenedor de  doc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85926"/>
            <a:ext cx="7358114" cy="426194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COMO HACER UN MAN IN THE MIDDLE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P</a:t>
            </a:r>
            <a:r>
              <a:rPr lang="es-ES" sz="2800" dirty="0" smtClean="0"/>
              <a:t>oner el proxy en el navegador de la victima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</a:t>
            </a:r>
            <a:r>
              <a:rPr lang="es-ES" sz="2800" dirty="0" smtClean="0"/>
              <a:t>mpezar a capturar datos del cliente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</a:t>
            </a:r>
            <a:r>
              <a:rPr lang="es-ES" sz="2800" dirty="0" smtClean="0"/>
              <a:t>sperar a que se conecte a una pagina vulnerable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Ya podemos capturar todos sus datos y credenciales</a:t>
            </a:r>
            <a:endParaRPr lang="es-E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DBF3E53A313C4CBF21EFE49C2016D4" ma:contentTypeVersion="9" ma:contentTypeDescription="Crear nuevo documento." ma:contentTypeScope="" ma:versionID="f030f4df74d1d3802dc872d39da86957">
  <xsd:schema xmlns:xsd="http://www.w3.org/2001/XMLSchema" xmlns:xs="http://www.w3.org/2001/XMLSchema" xmlns:p="http://schemas.microsoft.com/office/2006/metadata/properties" xmlns:ns2="c77b571f-1498-429d-a678-749b89ec1306" targetNamespace="http://schemas.microsoft.com/office/2006/metadata/properties" ma:root="true" ma:fieldsID="1ec9d24de4dcb2bd75f46aac5cfa762d" ns2:_="">
    <xsd:import namespace="c77b571f-1498-429d-a678-749b89ec130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b571f-1498-429d-a678-749b89ec130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77b571f-1498-429d-a678-749b89ec1306" xsi:nil="true"/>
  </documentManagement>
</p:properties>
</file>

<file path=customXml/itemProps1.xml><?xml version="1.0" encoding="utf-8"?>
<ds:datastoreItem xmlns:ds="http://schemas.openxmlformats.org/officeDocument/2006/customXml" ds:itemID="{9EFED883-1B85-48CB-B91B-7814A33EB413}"/>
</file>

<file path=customXml/itemProps2.xml><?xml version="1.0" encoding="utf-8"?>
<ds:datastoreItem xmlns:ds="http://schemas.openxmlformats.org/officeDocument/2006/customXml" ds:itemID="{A42357E0-B1A7-4ABA-8E31-E1CA7743C1A5}"/>
</file>

<file path=customXml/itemProps3.xml><?xml version="1.0" encoding="utf-8"?>
<ds:datastoreItem xmlns:ds="http://schemas.openxmlformats.org/officeDocument/2006/customXml" ds:itemID="{53A8EC88-4FCA-4D52-B7B2-6F5152B9C01A}"/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333</TotalTime>
  <Words>141</Words>
  <Application>Microsoft Office PowerPoint</Application>
  <PresentationFormat>Presentación en pantalla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Chalkboard 16x9</vt:lpstr>
      <vt:lpstr>Diapositiva 1</vt:lpstr>
      <vt:lpstr>QUE ES BURP SUITE?</vt:lpstr>
      <vt:lpstr>QUE ES BURP SUITE?</vt:lpstr>
      <vt:lpstr>QUE ES BURP SUITE?</vt:lpstr>
      <vt:lpstr>VERSIONES</vt:lpstr>
      <vt:lpstr>COMPATIBILIDAD CON SO’s</vt:lpstr>
      <vt:lpstr>COMO SE INSTALA BURP SUITE</vt:lpstr>
      <vt:lpstr>MAN IN THE MIDDLE</vt:lpstr>
      <vt:lpstr>COMO HACER UN MAN IN THE MIDDLE</vt:lpstr>
      <vt:lpstr>ATAQUE DE FUERZA BRUTA</vt:lpstr>
      <vt:lpstr>COMO HACER UN ATAQUE DE FUERZA BRUTA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 Prado Mejuto</dc:creator>
  <cp:lastModifiedBy>David Prado Mejuto</cp:lastModifiedBy>
  <cp:revision>23</cp:revision>
  <dcterms:created xsi:type="dcterms:W3CDTF">2021-10-01T10:53:30Z</dcterms:created>
  <dcterms:modified xsi:type="dcterms:W3CDTF">2021-10-06T07:25:17Z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0x010100B2DBF3E53A313C4CBF21EFE49C2016D4</vt:lpwstr>
  </property>
</Properties>
</file>