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78" r:id="rId5"/>
    <p:sldId id="280" r:id="rId6"/>
    <p:sldId id="291" r:id="rId7"/>
    <p:sldId id="293" r:id="rId8"/>
    <p:sldId id="292" r:id="rId9"/>
    <p:sldId id="295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6T00:06:39.46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6T00:07:07.27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6T00:07:07.60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6T00:07:09.1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28,'-520'0,"660"2,170-5,-284 1,42-10,-23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6T00:07:09.63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6T00:07:11.15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9.png"/><Relationship Id="rId9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en-US" sz="31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ASP.NET Core web app with user data protected by authorization.</a:t>
            </a:r>
            <a:br>
              <a:rPr lang="en-US" sz="12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1531" y="3980952"/>
            <a:ext cx="3485072" cy="1026544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chemeClr val="tx1">
                    <a:lumMod val="95000"/>
                  </a:schemeClr>
                </a:solidFill>
                <a:effectLst/>
                <a:highlight>
                  <a:srgbClr val="000000"/>
                </a:highlight>
                <a:latin typeface="Open Sans" panose="020B0606030504020204" pitchFamily="34" charset="0"/>
              </a:rPr>
              <a:t>Information Encoding Standards</a:t>
            </a:r>
            <a:endParaRPr lang="en-US" sz="2300" dirty="0">
              <a:solidFill>
                <a:schemeClr val="tx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8703-416E-8DAB-5433-3412CD06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4BCA-C32F-B69F-969D-B709C5EB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1083"/>
            <a:ext cx="10353762" cy="3714749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CA" sz="2400" dirty="0" err="1"/>
              <a:t>ASP.Net</a:t>
            </a:r>
            <a:r>
              <a:rPr lang="en-CA" sz="2400" dirty="0"/>
              <a:t> core app created with the user data protected by 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authorization</a:t>
            </a:r>
            <a:r>
              <a:rPr lang="en-CA" sz="2400" dirty="0"/>
              <a:t> and to access this web app first user have to register him self to the web app and then by using the  that Id user can access the </a:t>
            </a:r>
            <a:r>
              <a:rPr lang="en-CA" sz="2400" dirty="0" err="1"/>
              <a:t>the</a:t>
            </a:r>
            <a:r>
              <a:rPr lang="en-CA" sz="2400" dirty="0"/>
              <a:t> web app and it fully protected with authentication so there is no chance about the leak of data.</a:t>
            </a:r>
          </a:p>
        </p:txBody>
      </p:sp>
    </p:spTree>
    <p:extLst>
      <p:ext uri="{BB962C8B-B14F-4D97-AF65-F5344CB8AC3E}">
        <p14:creationId xmlns:p14="http://schemas.microsoft.com/office/powerpoint/2010/main" val="216223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D25C-0645-6303-2ADE-E60571B5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33ED-3F79-1768-4B0F-8DDC3BBF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CA" dirty="0"/>
              <a:t>Divya </a:t>
            </a:r>
            <a:r>
              <a:rPr lang="en-CA" dirty="0" err="1"/>
              <a:t>Gandabhai</a:t>
            </a:r>
            <a:r>
              <a:rPr lang="en-CA" dirty="0"/>
              <a:t> Chaudhari,  Student ID: 200593020</a:t>
            </a:r>
          </a:p>
          <a:p>
            <a:pPr marL="494100" indent="-457200">
              <a:buFont typeface="+mj-lt"/>
              <a:buAutoNum type="arabicPeriod"/>
            </a:pPr>
            <a:r>
              <a:rPr lang="en-CA" dirty="0"/>
              <a:t>Milina </a:t>
            </a:r>
            <a:r>
              <a:rPr lang="en-CA" dirty="0" err="1"/>
              <a:t>Corderio</a:t>
            </a:r>
            <a:r>
              <a:rPr lang="en-CA" dirty="0"/>
              <a:t>,  Student ID : </a:t>
            </a:r>
          </a:p>
          <a:p>
            <a:pPr marL="494100" indent="-457200">
              <a:buFont typeface="+mj-lt"/>
              <a:buAutoNum type="arabicPeriod"/>
            </a:pPr>
            <a:r>
              <a:rPr lang="en-CA" dirty="0"/>
              <a:t>Jesal Patel, Student ID: </a:t>
            </a:r>
          </a:p>
        </p:txBody>
      </p:sp>
    </p:spTree>
    <p:extLst>
      <p:ext uri="{BB962C8B-B14F-4D97-AF65-F5344CB8AC3E}">
        <p14:creationId xmlns:p14="http://schemas.microsoft.com/office/powerpoint/2010/main" val="153498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9D7C00-11A2-5C4B-574A-784556E11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639" y="1222579"/>
            <a:ext cx="10616289" cy="486358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1B7BCDB-9814-61A2-895E-F8A712D0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60" y="108155"/>
            <a:ext cx="10353762" cy="1257300"/>
          </a:xfrm>
        </p:spPr>
        <p:txBody>
          <a:bodyPr/>
          <a:lstStyle/>
          <a:p>
            <a:r>
              <a:rPr lang="en-CA" dirty="0"/>
              <a:t>Part 1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1993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3655C22-4EC1-6955-2FF9-3A99F3AC2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166" y="1170038"/>
            <a:ext cx="10188092" cy="4680155"/>
          </a:xfrm>
          <a:solidFill>
            <a:schemeClr val="tx1"/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0E9E06-7FA7-A778-CCC0-B985E9F21A8D}"/>
                  </a:ext>
                </a:extLst>
              </p14:cNvPr>
              <p14:cNvContentPartPr/>
              <p14:nvPr/>
            </p14:nvContentPartPr>
            <p14:xfrm>
              <a:off x="4837297" y="136618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0E9E06-7FA7-A778-CCC0-B985E9F21A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83297" y="125854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E895F2-9EE1-E842-3267-D0A31827436D}"/>
                  </a:ext>
                </a:extLst>
              </p14:cNvPr>
              <p14:cNvContentPartPr/>
              <p14:nvPr/>
            </p14:nvContentPartPr>
            <p14:xfrm>
              <a:off x="2703577" y="223186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E895F2-9EE1-E842-3267-D0A3182743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9937" y="21238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AB21CA-3616-5A02-AD28-247DCA56FE79}"/>
                  </a:ext>
                </a:extLst>
              </p14:cNvPr>
              <p14:cNvContentPartPr/>
              <p14:nvPr/>
            </p14:nvContentPartPr>
            <p14:xfrm>
              <a:off x="2703577" y="223186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AB21CA-3616-5A02-AD28-247DCA56FE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9937" y="212386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53BE71-2283-B70A-5736-DEF4D457BB20}"/>
                  </a:ext>
                </a:extLst>
              </p14:cNvPr>
              <p14:cNvContentPartPr/>
              <p14:nvPr/>
            </p14:nvContentPartPr>
            <p14:xfrm>
              <a:off x="2634457" y="2212068"/>
              <a:ext cx="212400" cy="1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53BE71-2283-B70A-5736-DEF4D457BB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0457" y="2104428"/>
                <a:ext cx="3200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6AD18A-4145-6E8C-6A2F-F8AD171212DE}"/>
                  </a:ext>
                </a:extLst>
              </p14:cNvPr>
              <p14:cNvContentPartPr/>
              <p14:nvPr/>
            </p14:nvContentPartPr>
            <p14:xfrm>
              <a:off x="2870977" y="220234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6AD18A-4145-6E8C-6A2F-F8AD171212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6977" y="209470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7EDA86-B7FC-DA7E-EE02-06A55D12576F}"/>
                  </a:ext>
                </a:extLst>
              </p14:cNvPr>
              <p14:cNvContentPartPr/>
              <p14:nvPr/>
            </p14:nvContentPartPr>
            <p14:xfrm>
              <a:off x="3057457" y="266422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7EDA86-B7FC-DA7E-EE02-06A55D1257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3817" y="2556228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14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D6ADB6-6B24-B5B6-160E-F056B4527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457" y="1571625"/>
            <a:ext cx="8153086" cy="3714750"/>
          </a:xfrm>
        </p:spPr>
      </p:pic>
    </p:spTree>
    <p:extLst>
      <p:ext uri="{BB962C8B-B14F-4D97-AF65-F5344CB8AC3E}">
        <p14:creationId xmlns:p14="http://schemas.microsoft.com/office/powerpoint/2010/main" val="21914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7FD7C80A-3B29-5014-4A6E-91405FE17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849" y="2076450"/>
            <a:ext cx="8186776" cy="3714750"/>
          </a:xfrm>
        </p:spPr>
      </p:pic>
    </p:spTree>
    <p:extLst>
      <p:ext uri="{BB962C8B-B14F-4D97-AF65-F5344CB8AC3E}">
        <p14:creationId xmlns:p14="http://schemas.microsoft.com/office/powerpoint/2010/main" val="2835388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{13F53BE3-94EE-4643-A02E-C5310BB9A447}tf55705232_win32</Template>
  <TotalTime>24</TotalTime>
  <Words>105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Goudy Old Style</vt:lpstr>
      <vt:lpstr>Open Sans</vt:lpstr>
      <vt:lpstr>Wingdings 2</vt:lpstr>
      <vt:lpstr>SlateVTI</vt:lpstr>
      <vt:lpstr>ASP.NET Core web app with user data protected by authorization. </vt:lpstr>
      <vt:lpstr>Project Summary</vt:lpstr>
      <vt:lpstr>Group Details</vt:lpstr>
      <vt:lpstr>Part 1 Demonstration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 Chaudhari</dc:creator>
  <cp:lastModifiedBy>Divy Chaudhari</cp:lastModifiedBy>
  <cp:revision>1</cp:revision>
  <dcterms:created xsi:type="dcterms:W3CDTF">2024-08-05T23:45:45Z</dcterms:created>
  <dcterms:modified xsi:type="dcterms:W3CDTF">2024-08-06T00:28:13Z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