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the Capital of France?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Geography of France</a:t>
            </a:r>
          </a:p>
          <a:p>
            <a:r>
              <a:t>3. History of Paris</a:t>
            </a:r>
          </a:p>
          <a:p>
            <a:r>
              <a:t>4. Paris as the Capital</a:t>
            </a:r>
          </a:p>
          <a:p>
            <a:r>
              <a:t>5. Famous Landmarks in Paris</a:t>
            </a:r>
          </a:p>
          <a:p>
            <a:r>
              <a:t>6. Conclusion</a:t>
            </a:r>
          </a:p>
          <a:p>
            <a:r>
              <a:t>7.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Welcome to this presentation on the capital of France!</a:t>
            </a:r>
          </a:p>
          <a:p>
            <a:r>
              <a:t>- Today, we will explore the fascinating city of Paris and its significance as the capital of France.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Geography of France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France is located in Western Europe.</a:t>
            </a:r>
          </a:p>
          <a:p>
            <a:r>
              <a:t>- It shares borders with several countries, including Spain, Italy, Germany, and Belgium.</a:t>
            </a:r>
          </a:p>
          <a:p>
            <a:r>
              <a:t>- The country is known for its diverse landscapes, from the stunning French Riviera to the picturesque French Alps.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Paris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Paris has a rich history dating back over 2,000 years.</a:t>
            </a:r>
          </a:p>
          <a:p>
            <a:r>
              <a:t>- It was originally a Roman city known as Lutetia.</a:t>
            </a:r>
          </a:p>
          <a:p>
            <a:r>
              <a:t>- Throughout the centuries, Paris has witnessed significant events, such as the French Revolution and World War II.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Paris as the Capital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Paris became the capital of France in the 10th century.</a:t>
            </a:r>
          </a:p>
          <a:p>
            <a:r>
              <a:t>- It has remained the political, economic, and cultural center of the country ever since.</a:t>
            </a:r>
          </a:p>
          <a:p>
            <a:r>
              <a:t>- The city is home to important government institutions, including the French Parliament and the President's residence.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Landmarks in Paris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Paris is renowned for its iconic landmarks, such as the Eiffel Tower, Notre-Dame Cathedral, and Louvre Museum.</a:t>
            </a:r>
          </a:p>
          <a:p>
            <a:r>
              <a:t>- These landmarks attract millions of tourists each year and contribute to the city's global reputation.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Paris, the capital of France, is a city with a rich history and cultural significance.</a:t>
            </a:r>
          </a:p>
          <a:p>
            <a:r>
              <a:t>- Its geographical location, historical background, and famous landmarks make it a must-visit destination for travelers from around the world.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Insert references here (e.g., books, articles, websites) to acknowledge the sources of information used in this presentation.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