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7" r:id="rId6"/>
    <p:sldId id="259" r:id="rId7"/>
    <p:sldId id="270" r:id="rId8"/>
    <p:sldId id="260" r:id="rId9"/>
    <p:sldId id="271" r:id="rId10"/>
    <p:sldId id="262" r:id="rId11"/>
    <p:sldId id="269" r:id="rId12"/>
    <p:sldId id="276" r:id="rId13"/>
    <p:sldId id="274" r:id="rId14"/>
    <p:sldId id="264" r:id="rId15"/>
    <p:sldId id="272" r:id="rId16"/>
    <p:sldId id="265" r:id="rId17"/>
    <p:sldId id="273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C36E-733C-46E0-95E0-0667ECF88822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E7C04-4725-4665-9E7F-AB627D289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0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B3C624-3B9F-4230-83D1-15711B75FD10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0FF8-531A-434D-B8F4-B9D1BFD2F60C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783-D502-4DB2-AD55-2CCCE44DDD2C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A34E-14A8-4ED7-894B-C427F40C1887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82355-3755-4AAD-8FD0-95338EC51C4B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10CD-1A19-4929-BB87-CF1A92FA67C7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D125-EA61-4F2A-87F3-063EBE004AD6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5078-E44A-4437-A5D8-5FA35AC3C7C6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190A-30DF-46F8-8516-7F329C4FC82A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EBCB5-76AE-4E14-816F-FAEC21CB4C87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00F1F-8E51-4B63-8286-3F0ACF4AFBF1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66657CA-81A8-45C9-BE9A-E111948A0B33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792-257F-8975-93DB-F5B492144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7969"/>
            <a:ext cx="8361229" cy="140719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Web Technology Project Presentation</a:t>
            </a:r>
            <a:b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1400" b="1" dirty="0">
                <a:solidFill>
                  <a:schemeClr val="tx1"/>
                </a:solidFill>
                <a:latin typeface="Arial Black" panose="020B0A04020102020204" pitchFamily="34" charset="0"/>
              </a:rPr>
              <a:t>Agriculture Ecommerce website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47947-C783-3E3B-70D9-E339C50C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359" y="4152122"/>
            <a:ext cx="9321281" cy="1621328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rgbClr val="FF3300"/>
                </a:solidFill>
                <a:latin typeface="Berlin Sans FB Demi" panose="020E0802020502020306" pitchFamily="34" charset="0"/>
              </a:rPr>
              <a:t>Presented By:</a:t>
            </a:r>
          </a:p>
          <a:p>
            <a:r>
              <a:rPr lang="en-IN" sz="2400" b="1" dirty="0"/>
              <a:t>Divy Patel—IU2141230167</a:t>
            </a:r>
          </a:p>
          <a:p>
            <a:r>
              <a:rPr lang="en-IN" sz="2400" b="1" dirty="0" err="1"/>
              <a:t>Mit</a:t>
            </a:r>
            <a:r>
              <a:rPr lang="en-IN" sz="2400" b="1" dirty="0"/>
              <a:t> Patel—IU2141230189</a:t>
            </a:r>
          </a:p>
          <a:p>
            <a:endParaRPr lang="en-IN" sz="2400" b="1" dirty="0"/>
          </a:p>
          <a:p>
            <a:r>
              <a:rPr lang="en-US" sz="2000" dirty="0">
                <a:solidFill>
                  <a:srgbClr val="FF3300"/>
                </a:solidFill>
                <a:latin typeface="Berlin Sans FB Demi" panose="020E0802020502020306" pitchFamily="34" charset="0"/>
              </a:rPr>
              <a:t>Guided By:</a:t>
            </a:r>
          </a:p>
          <a:p>
            <a:r>
              <a:rPr lang="en-IN" sz="2000" b="1" dirty="0"/>
              <a:t>Mr. Hiren Kumar Mer Sir</a:t>
            </a:r>
            <a:endParaRPr lang="en-US" sz="2000" dirty="0">
              <a:solidFill>
                <a:srgbClr val="FF3300"/>
              </a:solidFill>
              <a:latin typeface="Berlin Sans FB Demi" panose="020E0802020502020306" pitchFamily="34" charset="0"/>
            </a:endParaRPr>
          </a:p>
          <a:p>
            <a:endParaRPr lang="en-US" sz="2000" dirty="0">
              <a:solidFill>
                <a:srgbClr val="FF3300"/>
              </a:solidFill>
              <a:latin typeface="Berlin Sans FB Demi" panose="020E0802020502020306" pitchFamily="34" charset="0"/>
            </a:endParaRP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F17A3-C44C-72CA-CC79-57B87D1B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13" y="3033240"/>
            <a:ext cx="2677691" cy="7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4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C846-2D5B-4D17-0CB9-09FB124E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245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B7CA6-4E5A-E8A0-882E-C067823E21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6082" y="2034073"/>
            <a:ext cx="5701004" cy="447869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418FD-2EA9-39C4-94D5-1A5626884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7541" y="1539550"/>
            <a:ext cx="4447786" cy="625152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19BBF-21BC-59E6-7327-F27C9B6F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DE3E-2E8F-7B94-F011-21A5418D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10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System Design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ECADC9-D793-A23C-BF49-39729E8CEA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4783" y="2535461"/>
            <a:ext cx="5533054" cy="31700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260FE-A4EC-4463-5946-174AAA0EC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987420"/>
            <a:ext cx="4447786" cy="503854"/>
          </a:xfrm>
        </p:spPr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84689B-2F28-E78F-24DB-D00FFDA2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1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5BC7-F2C9-AB6F-A5EA-000A3249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9706"/>
            <a:ext cx="9601200" cy="87917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System Design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2CC245-A35A-D21C-DB21-B7FA348C2A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854694"/>
            <a:ext cx="9479902" cy="44248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A8DD2-D744-7128-B4C5-28226455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347223"/>
            <a:ext cx="4447786" cy="438540"/>
          </a:xfrm>
        </p:spPr>
        <p:txBody>
          <a:bodyPr/>
          <a:lstStyle/>
          <a:p>
            <a:r>
              <a:rPr lang="en-IN" dirty="0"/>
              <a:t>Database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8E79592-5A4D-BE21-D393-886A3A59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CE07-A0D5-A5B4-B30B-9A40A5EF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973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System Design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68AC59-8326-46B4-55E8-DDE53488A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7706" y="2020075"/>
            <a:ext cx="10878393" cy="367159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D5BE3-3141-EB20-0096-F079A889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408921"/>
            <a:ext cx="4447786" cy="531846"/>
          </a:xfrm>
        </p:spPr>
        <p:txBody>
          <a:bodyPr/>
          <a:lstStyle/>
          <a:p>
            <a:r>
              <a:rPr lang="en-IN" dirty="0"/>
              <a:t>Database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B1389E-EEB0-F7EB-0950-A8A16D365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2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81F2-BDA7-9F95-4468-62043035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6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53A5-0032-E1D5-BFC6-093457B5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2758"/>
            <a:ext cx="9601200" cy="405464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Testing Procedures: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testing asked some friends to login with their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asked them for reviews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D3A628-88A5-C05A-82C1-F0D77291E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1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D804-8AD8-5750-1B6B-5070E70A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3722-1BD2-1ED9-B377-59EFE641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Challenges Faced: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 faced difficulties in UX </a:t>
            </a:r>
            <a:r>
              <a:rPr lang="en-US" sz="2800" dirty="0" err="1">
                <a:solidFill>
                  <a:schemeClr val="tx1"/>
                </a:solidFill>
              </a:rPr>
              <a:t>designe,data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security,scalability,mobile</a:t>
            </a:r>
            <a:r>
              <a:rPr lang="en-US" sz="2800" dirty="0">
                <a:solidFill>
                  <a:schemeClr val="tx1"/>
                </a:solidFill>
              </a:rPr>
              <a:t>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Data security is still challenge because apply high security is very difficulty for us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7EB77C-09EA-6B19-0704-BCEFBA3C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9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5D1D-2B22-5A04-1C27-ABB3E203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3505"/>
            <a:ext cx="9601200" cy="9825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Results and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77BE-2FD1-76AD-D125-BDB48378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4529"/>
            <a:ext cx="9601200" cy="4872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öhne"/>
              </a:rPr>
              <a:t>this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agriculture e-commerce website able to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Söhne"/>
              </a:rPr>
              <a:t>provid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a best platform for farmers to showcase products and buyers to make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Received positive feedback from users regarding the user-friendly interface, product variety, and secure payment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öhne"/>
              </a:rPr>
              <a:t>We also provide user friendly features for enhancing buyer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644F14-4AB9-EEF3-8E4B-4C893F3C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9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6BB2-BD93-436F-3139-D4920873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902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Results and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6DA0-34D5-AE2B-0B6A-E23C7420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Söhne"/>
              </a:rPr>
              <a:t>After a making project we archive many objectives like Provide all type of </a:t>
            </a:r>
            <a:r>
              <a:rPr lang="en-US" sz="2800" dirty="0" err="1">
                <a:solidFill>
                  <a:schemeClr val="tx1"/>
                </a:solidFill>
                <a:latin typeface="Söhne"/>
              </a:rPr>
              <a:t>product,reliable</a:t>
            </a:r>
            <a:r>
              <a:rPr lang="en-US" sz="28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Söhne"/>
              </a:rPr>
              <a:t>platform,etc</a:t>
            </a:r>
            <a:r>
              <a:rPr lang="en-US" sz="28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Identified areas for improvement based on user feedback, such as optimizing website performance and enhancing mobile responsiveness.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70295F-A48E-8110-C539-A954CEBE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0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DA22-C5FF-AA0D-6635-5ABF8F3D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693E-BD36-56B9-1BE9-3E2BAF0A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9832"/>
            <a:ext cx="9601200" cy="44075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By achieving key objectives such as Provide quality products, enhancing user experiences, and ensuring secure transactions, the platform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will make</a:t>
            </a:r>
            <a:r>
              <a:rPr lang="en-IN" sz="28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a positive impact on the agricultural community. </a:t>
            </a:r>
            <a:endParaRPr lang="en-US" sz="2800" dirty="0">
              <a:solidFill>
                <a:schemeClr val="tx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Moving forward, the project will continue to evolve, incorporating user feedback and embracing technological advancements to further contribute to the growth and sustainability of the agricultural industry.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4F07BF-4ECC-666C-4F05-10C0F49E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6D57-63EF-ECB2-A754-7BC3013D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2A70-1518-ED1B-B965-C567D7E1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Söhne"/>
              </a:rPr>
              <a:t>Websites: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W3school----</a:t>
            </a: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Bootstrap----https://getbootstrap.com/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9DC360-DEB1-6248-D23F-AD81F94B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3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33AE-1D58-A441-6E45-D9305FAE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32453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0D0D-192C-AAE9-0611-EA7320E4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8589"/>
            <a:ext cx="9601200" cy="4118811"/>
          </a:xfrm>
        </p:spPr>
        <p:txBody>
          <a:bodyPr/>
          <a:lstStyle/>
          <a:p>
            <a:pPr lvl="2"/>
            <a:r>
              <a:rPr lang="en-US" sz="3600" dirty="0"/>
              <a:t>Introduction</a:t>
            </a:r>
          </a:p>
          <a:p>
            <a:pPr lvl="2"/>
            <a:r>
              <a:rPr lang="en-US" sz="3600" dirty="0"/>
              <a:t>System Design</a:t>
            </a:r>
          </a:p>
          <a:p>
            <a:pPr lvl="2"/>
            <a:r>
              <a:rPr lang="en-US" sz="3600" dirty="0"/>
              <a:t>Implementation</a:t>
            </a:r>
          </a:p>
          <a:p>
            <a:pPr lvl="2"/>
            <a:r>
              <a:rPr lang="en-US" sz="3600" dirty="0"/>
              <a:t>Results and Discussion</a:t>
            </a:r>
          </a:p>
          <a:p>
            <a:pPr lvl="2"/>
            <a:r>
              <a:rPr lang="en-US" sz="3600" dirty="0"/>
              <a:t>Conclusion</a:t>
            </a:r>
          </a:p>
          <a:p>
            <a:pPr lvl="2"/>
            <a:r>
              <a:rPr lang="en-US" sz="3600" dirty="0"/>
              <a:t>References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4B13A-536D-A002-2032-7839A354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8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61AF-2148-E691-A8B1-B52209B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9" y="3023936"/>
            <a:ext cx="6882063" cy="810127"/>
          </a:xfrm>
        </p:spPr>
        <p:txBody>
          <a:bodyPr>
            <a:noAutofit/>
          </a:bodyPr>
          <a:lstStyle/>
          <a:p>
            <a:pPr algn="ctr"/>
            <a:r>
              <a:rPr lang="en-IN" sz="6600" dirty="0"/>
              <a:t>THANK 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E05DC-29DD-7363-ABEE-5B94ED5DA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5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F044-008D-6666-E3FB-F8353E42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94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C4AD-C8FD-0138-94CC-7A3397AE7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8379"/>
            <a:ext cx="9601200" cy="419902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Background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Traditional agricultural practices often lack access to modern markets.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Limited market reach leads to lower profits for farmers.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Buyers face challenges in finding diverse, quality agricultural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E-commerce platforms have transformed various industries, enhancing efficiency and accessibility.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C6DFB3-F2A2-E1B1-5811-2DC39605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119740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FBA3-2070-6F41-9569-4156823A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6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14B1-3108-3622-93B9-F8631FED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463"/>
            <a:ext cx="9601200" cy="4709668"/>
          </a:xfrm>
        </p:spPr>
        <p:txBody>
          <a:bodyPr>
            <a:normAutofit lnSpcReduction="10000"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Limited Market Reach for Farmers: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Farmers struggle to expand their customer base beyond local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Lack of Access to Quality Products for Buyers: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Buyers face challenges in finding diverse and high-quality agricultural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Inefficient Transaction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Absence of secure and efficient payment gateways hampers smooth transactions.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4B4AC7-AAF1-A829-5EC2-92839F5D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122441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4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5CB0-6617-53B2-68C9-95498D25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6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ECDD-3641-4D12-099B-DC27D14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Limited Product Visibility: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Buyers struggle to find diverse, high-quality agricultural products due to limited visibility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Market Fragmentation: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Absence of a centralized platform leads to market inefficiencies, making it challenging for both buyers and sellers to connect effectively.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093370-B624-B027-14F9-CDE4C1BC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100263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BEF0-E789-0620-EBE3-437F741D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3354-4A38-2CD0-4505-27B8EB18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631"/>
            <a:ext cx="9601200" cy="415490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Objectives and scope of the project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The objectives of our project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provide all type of product at one store.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provide quality and new generation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To provide a reliable platform where the farmers can trust.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709F0C-0083-3CE2-6DD2-B603D092A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6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9D6A-D74A-E9D2-9725-F65ECFBF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8413-2EFB-DA2B-D24F-024DDAB6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4072"/>
            <a:ext cx="9601200" cy="35814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The scope of our project 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Market is very huge but online store is less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 other store provide high quality and latest generation machine</a:t>
            </a:r>
            <a:endParaRPr lang="en-IN" sz="2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51C185-DB9B-56BE-1BE5-3A02F411F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3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1E68-61B2-E6D5-C303-5155EDD6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E5C8-A4AB-13EF-1D4D-EE078A5F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6926"/>
            <a:ext cx="9601200" cy="48877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Significance of project</a:t>
            </a:r>
            <a:endParaRPr lang="en-IN" sz="2800" b="1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Economic Empowerment: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Enabling farmers to increase their income by reaching a larger customer 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Market Efficiency: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Creating a centralized marketplace that streamlines agricultural trade processes, making transactions faster and more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Consumer Access: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Providing consumers with a diverse range of agricultural products directly from producers, ensuring quality and freshness.</a:t>
            </a: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1C0F60-7A11-A5F2-9AA1-55D80F2C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44275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4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6EC5-5B8A-36B4-38DC-BE9AC8E4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103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72E6-6788-F348-C2C8-2EB56D88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106"/>
            <a:ext cx="9601200" cy="3945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Empowering Farmers: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Provides a platform for farmers to reach a wider market, enabling them to sell their produce directly to consumers.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Enhancing Consumer Access: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Offers buyers a convenient way to access diverse, high-quality agricultural products, fostering a direct producer-consumer relationship.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3148ED-D7A7-AE59-30A6-976381C60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484" y="34944"/>
            <a:ext cx="2201831" cy="65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0242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{1D0CA0B6-2965-4B0F-91FD-B19CFCE8150D}tf10001105</Template>
  <TotalTime>303</TotalTime>
  <Words>615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Berlin Sans FB Demi</vt:lpstr>
      <vt:lpstr>Calibri</vt:lpstr>
      <vt:lpstr>Franklin Gothic Book</vt:lpstr>
      <vt:lpstr>Söhne</vt:lpstr>
      <vt:lpstr>Crop</vt:lpstr>
      <vt:lpstr>Web Technology Project Presentation Agriculture Ecommerce website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 System Design</vt:lpstr>
      <vt:lpstr>System Design</vt:lpstr>
      <vt:lpstr>System Design</vt:lpstr>
      <vt:lpstr>System Design</vt:lpstr>
      <vt:lpstr>Implementation</vt:lpstr>
      <vt:lpstr>Implementation</vt:lpstr>
      <vt:lpstr>Results and Discussion</vt:lpstr>
      <vt:lpstr>Results and Discussion</vt:lpstr>
      <vt:lpstr>Conclusion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Project Presentation</dc:title>
  <dc:creator>divy patel</dc:creator>
  <cp:lastModifiedBy>divy patel</cp:lastModifiedBy>
  <cp:revision>3</cp:revision>
  <dcterms:created xsi:type="dcterms:W3CDTF">2023-10-17T11:57:47Z</dcterms:created>
  <dcterms:modified xsi:type="dcterms:W3CDTF">2023-10-17T17:22:36Z</dcterms:modified>
</cp:coreProperties>
</file>