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🤖 AI Interview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AI-powered mock interview system with feedback using Streamlit + Gemini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Simulates real job interviews using AI</a:t>
            </a:r>
          </a:p>
          <a:p>
            <a:r>
              <a:t>- Role, domain, and level specific questions</a:t>
            </a:r>
          </a:p>
          <a:p>
            <a:r>
              <a:t>- Conducts technical or behavioral interviews</a:t>
            </a:r>
          </a:p>
          <a:p>
            <a:r>
              <a:t>- Provides instant feedback and scoring</a:t>
            </a:r>
          </a:p>
          <a:p>
            <a:r>
              <a:t>- Generates a final performance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Streamlit → User Interface</a:t>
            </a:r>
          </a:p>
          <a:p>
            <a:r>
              <a:t>- Gemini API → AI question generation &amp; evaluation</a:t>
            </a:r>
          </a:p>
          <a:p>
            <a:r>
              <a:t>- Pandas → Data storage &amp; analysis</a:t>
            </a:r>
          </a:p>
          <a:p>
            <a:r>
              <a:t>- dotenv &amp; os → API key management</a:t>
            </a:r>
          </a:p>
          <a:p>
            <a:r>
              <a:t>- CSS → Custom chatbot-like UI styling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User selects Role, Domain, Level, and Interview Type</a:t>
            </a:r>
          </a:p>
          <a:p>
            <a:r>
              <a:t>2️⃣ AI generates interview questions</a:t>
            </a:r>
          </a:p>
          <a:p>
            <a:r>
              <a:t>3️⃣ User answers → AI evaluates with feedback &amp; score</a:t>
            </a:r>
          </a:p>
          <a:p>
            <a:r>
              <a:t>4️⃣ Data stored in Pandas DataFrame</a:t>
            </a:r>
          </a:p>
          <a:p>
            <a:r>
              <a:t>5️⃣ Final report with strengths, weaknesses, suggestions, rating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Key Features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Chat-style interface with user/AI bubbles</a:t>
            </a:r>
          </a:p>
          <a:p>
            <a:r>
              <a:t>- Per-question feedback (score + explanation)</a:t>
            </a:r>
          </a:p>
          <a:p>
            <a:r>
              <a:t>- Final feedback report with strengths &amp; weaknesses</a:t>
            </a:r>
          </a:p>
          <a:p>
            <a:r>
              <a:t>- Star rating system (out of 10)</a:t>
            </a:r>
          </a:p>
          <a:p>
            <a:r>
              <a:t>- Export interview data as JSON</a:t>
            </a:r>
          </a:p>
          <a:p>
            <a:r>
              <a:t>- Restart option for new interview session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⚙️ Workflow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User selects Role, Domain, Level, Interview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3716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Gemini API generates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432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User provides answer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27432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AI evaluates &amp; gives feedback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41148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Final Report (Strengths, Weaknesses, Rating)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2743200" y="1828800.0"/>
            <a:ext cx="91440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2743200" y="1828800.0"/>
            <a:ext cx="914400" cy="137160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2743200" y="3200400.0"/>
            <a:ext cx="91440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 flipH="1">
            <a:off x="3200400.0" y="3657600"/>
            <a:ext cx="1600200.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