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6" r:id="rId14"/>
    <p:sldId id="1292" r:id="rId15"/>
    <p:sldId id="1295" r:id="rId16"/>
    <p:sldId id="1294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Divya.M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623521104012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99" y="1345711"/>
            <a:ext cx="6937951" cy="32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 smtClean="0"/>
              <a:t>LOGIN PAGE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0" y="1396721"/>
            <a:ext cx="7284138" cy="32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THANKS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9" y="1267649"/>
            <a:ext cx="7304212" cy="34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01" y="1267649"/>
            <a:ext cx="6722347" cy="37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365447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a feedback system for users to provide reviews.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Aimed </a:t>
            </a:r>
            <a:r>
              <a:rPr lang="en-US" dirty="0"/>
              <a:t>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Passengers </a:t>
            </a:r>
            <a:r>
              <a:rPr lang="en-US" dirty="0"/>
              <a:t>face difficulty in accessing accurate and up-to-date information about available buses, routes, and seat availability, hindering effective travel planning.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Existing </a:t>
            </a:r>
            <a:r>
              <a:rPr lang="en-US" dirty="0"/>
              <a:t>bus reservation systems suffer from inefficiency and lack of convenience, posing challenges for both passengers and bus operators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72" y="1225061"/>
            <a:ext cx="8362055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smtClean="0"/>
              <a:t>reservations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primary goal of the project is to create a user-friendly and efficient platform for booking bus tickets, providing accurate information to passengers, and empowering bus operators with effective management tools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 smtClean="0"/>
              <a:t>Develop </a:t>
            </a:r>
            <a:r>
              <a:rPr lang="en-US" dirty="0"/>
              <a:t>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 </a:t>
            </a:r>
            <a:r>
              <a:rPr lang="en-US" dirty="0"/>
              <a:t>and Route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1235179"/>
            <a:ext cx="6937951" cy="32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FIND BUS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7" y="1387663"/>
            <a:ext cx="7043895" cy="34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378</Words>
  <Application>Microsoft Office PowerPoint</Application>
  <PresentationFormat>On-screen Show (16:9)</PresentationFormat>
  <Paragraphs>56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16</cp:revision>
  <dcterms:modified xsi:type="dcterms:W3CDTF">2024-04-09T15:37:42Z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