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8F5E-598E-6ED8-51C0-92308B4DD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ECF70-ABA7-2605-3830-9CB5319DF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41183-E5E5-6D9D-FA0B-EEFE9757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D630-C320-4CB0-89C6-A1A7935AE2E6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F0F4-9120-E5FB-59E4-6F2DD45D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CF82-8FFE-52B5-9CE6-8C02016C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86D-CE11-4DCA-A639-111EF3000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0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F872-2D68-C291-9AE2-9BCD3709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42CEE-8C32-1662-6CA9-3916BF10E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CC0E8-57B9-810F-EA9A-58DD96B0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D630-C320-4CB0-89C6-A1A7935AE2E6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53D39-880D-A509-581B-6E58A8AA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A818-EA5E-5B71-85A7-5293E757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86D-CE11-4DCA-A639-111EF3000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61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B84A6-0511-DA47-4BD7-5653C22CA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72D8D-E990-A0BF-222E-6820CC63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EDC68-5BBF-6F89-1161-69D15D51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D630-C320-4CB0-89C6-A1A7935AE2E6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339B0-16C7-CBAA-0EEA-91C2C162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4A03-4425-5F02-9A61-AB3C5711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86D-CE11-4DCA-A639-111EF3000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5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1089-91B6-DE80-458C-547572E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A3D4-55A5-EA03-3004-94979B58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BEB8-9558-8529-D843-62773B52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D630-C320-4CB0-89C6-A1A7935AE2E6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E4C3-D9CE-1010-4B0B-AAB16874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21C4-BA76-135A-E534-552BB153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86D-CE11-4DCA-A639-111EF3000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49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BEB4-C10F-6B64-39E0-91D0CFDC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C5D3-4578-4FE5-0ED7-1CF1EFDA1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5C8E-E408-FAAC-69DD-9E3D75B4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D630-C320-4CB0-89C6-A1A7935AE2E6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C776-3D9E-5304-4321-AFC43474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3082-EDBE-04DD-D95F-AEADD4C9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86D-CE11-4DCA-A639-111EF3000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42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CE8A-A594-2E06-68CC-D7417658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8894-715E-3AFB-AE27-6FC2CFFD4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48B8F-49EA-1C2D-97E8-EDEC5A53E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01EE8-3F44-8D70-2551-7F624E2D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D630-C320-4CB0-89C6-A1A7935AE2E6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9873A-4990-8904-8F53-8829E23D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01AB1-3695-C494-3A61-40DDC792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86D-CE11-4DCA-A639-111EF3000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55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ED54-BA3D-69A9-726D-850157C0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97845-4E67-A12B-539F-9883A0FF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C00C-54D2-7BE2-EE3C-71F41C8DD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7BEBA-E203-5DEB-2AD3-4BA6AAEA6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279F0-993C-C1C3-B113-EECB2974B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D6FC0-C84F-E7F8-89E0-08E5A2A8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D630-C320-4CB0-89C6-A1A7935AE2E6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32F57-92F5-658A-5716-3E349247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B08C9-0E48-83C1-E10F-99FF0A7D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86D-CE11-4DCA-A639-111EF3000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3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0FE5-0DC2-3D97-BCDA-21224FB6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56545-9012-E8C7-BF00-BEBF4AFB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D630-C320-4CB0-89C6-A1A7935AE2E6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7789B-4500-C1B0-17A6-25B3F7D5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B5373-8CCA-E131-3AA6-F64D3378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86D-CE11-4DCA-A639-111EF3000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5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A8251-F530-4D96-DE71-C3B2E02C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D630-C320-4CB0-89C6-A1A7935AE2E6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986D0-FA47-BEA8-D9D3-EB0DFAE9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DFD2F-B433-D0E3-F474-86D63D56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86D-CE11-4DCA-A639-111EF3000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7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76FB-A96A-7F4B-3174-E7939AB7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5463-28E7-7F29-83CE-72E4F5F2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5C7D0-CDBE-73B7-0EC9-11CC0E813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DDD1B-5F98-E56F-42D8-8DAB4340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D630-C320-4CB0-89C6-A1A7935AE2E6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4B730-7F82-7712-DC5D-DFE1DA4B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ED9D7-4572-BB83-1790-46242280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86D-CE11-4DCA-A639-111EF3000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1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551A-AF6F-0221-9251-34456EAE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03030-5B11-CADD-7788-E89353D4A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14B27-5E9B-18EC-F82F-3F452995A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B2B0F-E329-D768-B4F7-2577DEB0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D630-C320-4CB0-89C6-A1A7935AE2E6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549B2-6AE6-4C68-DD54-17955928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8F178-E4CF-1479-3104-3F351239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86D-CE11-4DCA-A639-111EF3000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94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32F86-1A52-7D69-4579-ACB835F4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E317F-02F4-3A79-F7EE-FB87DDFF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712A-52E1-766C-5CD8-EF57A92E3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D630-C320-4CB0-89C6-A1A7935AE2E6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45E7-0B5C-48EE-E048-545C583A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A25D-DDB2-6217-DB88-5DE6DF70C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D86D-CE11-4DCA-A639-111EF3000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8F46-38AA-EB66-E2BD-2F45A7AE7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30A06-DD3E-253B-4080-462463268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E8F84-1183-6724-86DC-B6D6EE03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34" t="20884" r="19668" b="7310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75E3C-9FF5-9B5C-DB2A-FFD237D4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4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29F39-C66F-9012-3FC7-9BEB51A4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0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074DC-915F-0998-45E4-8A974406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0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C9BA2-10D4-3912-EEBD-FAAF8F51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6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ADE8D-D134-DB1B-9877-7AEFE592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8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6C7BE-506D-730A-CCEB-5FA21E1C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8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75A6D-BC3B-0F2F-3C4B-92C060850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7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5C925-94CC-A01D-8D9F-E0A62084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4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83FFA-AEED-1F9E-94A6-B1BAA072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87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29D1C-B441-345D-A80B-20333ABA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371"/>
            <a:ext cx="12192000" cy="61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4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3EE6A-6388-9372-15C7-87EF3A5F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99" t="22329" r="13163" b="6827"/>
          <a:stretch/>
        </p:blipFill>
        <p:spPr>
          <a:xfrm>
            <a:off x="0" y="0"/>
            <a:ext cx="12191999" cy="66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60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05AE5-F398-4564-F2D3-C9904E01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590BB-6265-7F5E-8D04-0C6A0ABB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123"/>
            <a:ext cx="12192000" cy="54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52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AFA7B-035B-60FD-D97D-9316EC34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9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C8B42-901B-A4FC-A15D-A95A8AEE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3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4BDAF-249E-FEA3-D92B-14961EE13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20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7560D-5916-2FE0-4059-1AF1C2A9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793"/>
            <a:ext cx="12192000" cy="56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6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74CDB3-477C-F8EF-A5D5-88C9B426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46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20FE7-FE79-3335-E22A-15C151A4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5296"/>
            <a:ext cx="12192000" cy="33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1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D65A6-04A5-14EF-C23F-7EEC6E56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4F39C1-521B-510C-A96C-BB373C16B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5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E35253-12CF-9331-DCBE-27A42293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8893DB-4557-2500-E82E-D1C5AB85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534E1B-C1D7-AB73-B9BF-B709F5C3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C904E-0F63-AA3E-B579-77BCD09F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70"/>
            <a:ext cx="12192000" cy="62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5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EC965-9C1A-F52A-FBD6-0A5D0B1C3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7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2024-11-21T17:29:38Z</dcterms:created>
  <dcterms:modified xsi:type="dcterms:W3CDTF">2024-11-21T18:02:09Z</dcterms:modified>
</cp:coreProperties>
</file>