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Employee Salary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Sheet1!$I$29</c:f>
              <c:numCache>
                <c:formatCode>General</c:formatCode>
                <c:ptCount val="1"/>
              </c:numCache>
            </c:numRef>
          </c:val>
          <c:extLst>
            <c:ext xmlns:c16="http://schemas.microsoft.com/office/drawing/2014/chart" uri="{C3380CC4-5D6E-409C-BE32-E72D297353CC}">
              <c16:uniqueId val="{00000000-DB18-6448-95F1-CFDCF81ACE0B}"/>
            </c:ext>
          </c:extLst>
        </c:ser>
        <c:dLbls>
          <c:dLblPos val="inEnd"/>
          <c:showLegendKey val="0"/>
          <c:showVal val="1"/>
          <c:showCatName val="0"/>
          <c:showSerName val="0"/>
          <c:showPercent val="0"/>
          <c:showBubbleSize val="0"/>
        </c:dLbls>
        <c:gapWidth val="115"/>
        <c:overlap val="-20"/>
        <c:axId val="1056592447"/>
        <c:axId val="1056596927"/>
      </c:barChart>
      <c:catAx>
        <c:axId val="1056592447"/>
        <c:scaling>
          <c:orientation val="minMax"/>
        </c:scaling>
        <c:delete val="0"/>
        <c:axPos val="l"/>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6596927"/>
        <c:crosses val="autoZero"/>
        <c:auto val="1"/>
        <c:lblAlgn val="ctr"/>
        <c:lblOffset val="100"/>
        <c:noMultiLvlLbl val="0"/>
      </c:catAx>
      <c:valAx>
        <c:axId val="10565969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6592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1237360" y="3314150"/>
            <a:ext cx="10481963" cy="1869441"/>
          </a:xfrm>
          <a:prstGeom prst="rect">
            <a:avLst/>
          </a:prstGeom>
          <a:noFill/>
        </p:spPr>
        <p:txBody>
          <a:bodyPr wrap="square" rtlCol="0">
            <a:spAutoFit/>
          </a:bodyPr>
          <a:lstStyle/>
          <a:p>
            <a:r>
              <a:rPr lang="en-US" sz="2400"/>
              <a:t>STUDENT NAME</a:t>
            </a:r>
            <a:r>
              <a:rPr lang="en-US" altLang="en-IN" sz="2400"/>
              <a:t>  : PRAKASH.D</a:t>
            </a:r>
            <a:endParaRPr lang="en-US" sz="2400" dirty="0"/>
          </a:p>
          <a:p>
            <a:r>
              <a:rPr lang="en-US" sz="2400" dirty="0"/>
              <a:t>REGISTER N</a:t>
            </a:r>
            <a:r>
              <a:rPr lang="en-US" altLang="en-IN" sz="2400" dirty="0"/>
              <a:t>O       : 312204047 (C9023726707F7BA90204A1ACB75DD672)</a:t>
            </a:r>
            <a:endParaRPr lang="zh-CN" altLang="en-US"/>
          </a:p>
          <a:p>
            <a:r>
              <a:rPr lang="en-US" sz="2400" dirty="0"/>
              <a:t>DEPARTMEN</a:t>
            </a:r>
            <a:r>
              <a:rPr lang="en-US" altLang="en-IN" sz="2400" dirty="0"/>
              <a:t>T      : B.Com (COMMERCE )</a:t>
            </a:r>
            <a:endParaRPr lang="zh-CN" altLang="en-US"/>
          </a:p>
          <a:p>
            <a:r>
              <a:rPr lang="en-US" sz="2400" dirty="0"/>
              <a:t>COLLEGE</a:t>
            </a:r>
            <a:r>
              <a:rPr lang="en-US" altLang="en-IN" sz="2400" dirty="0"/>
              <a:t>              : SRIRAM COLLEGE OF ARTS &amp; SCIENCE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 name="Chart 3">
            <a:extLst>
              <a:ext uri="{FF2B5EF4-FFF2-40B4-BE49-F238E27FC236}">
                <a16:creationId xmlns:a16="http://schemas.microsoft.com/office/drawing/2014/main" id="{D4FB97D4-7CED-51EF-657D-DD6056AEEC87}"/>
              </a:ext>
            </a:extLst>
          </p:cNvPr>
          <p:cNvGraphicFramePr>
            <a:graphicFrameLocks/>
          </p:cNvGraphicFramePr>
          <p:nvPr>
            <p:extLst>
              <p:ext uri="{D42A27DB-BD31-4B8C-83A1-F6EECF244321}">
                <p14:modId xmlns:p14="http://schemas.microsoft.com/office/powerpoint/2010/main" val="3959565908"/>
              </p:ext>
            </p:extLst>
          </p:nvPr>
        </p:nvGraphicFramePr>
        <p:xfrm>
          <a:off x="1503847" y="2019300"/>
          <a:ext cx="6666554" cy="33432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0726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Salary and compensation</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Through Excel Data</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Modelling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4701540"/>
          </a:xfrm>
          <a:prstGeom prst="rect">
            <a:avLst/>
          </a:prstGeom>
        </p:spPr>
        <p:txBody>
          <a:bodyPr wrap="square" rtlCol="0">
            <a:spAutoFit/>
          </a:bodyPr>
          <a:lstStyle/>
          <a:p>
            <a:r>
              <a:rPr lang="en-US" sz="2800">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 Divya</cp:lastModifiedBy>
  <cp:revision>1</cp:revision>
  <dcterms:created xsi:type="dcterms:W3CDTF">2024-03-24T03:07:22Z</dcterms:created>
  <dcterms:modified xsi:type="dcterms:W3CDTF">2024-09-09T06:52:32Z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