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4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1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8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148A-7738-45AE-AB9A-FB9E20EEC35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FC97-AAD3-4633-AE18-408EDA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 smtClean="0"/>
              <a:t>API Types Based on Protocol</a:t>
            </a:r>
            <a:endParaRPr lang="en-US" b="1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gRPC</a:t>
            </a:r>
            <a:r>
              <a:rPr lang="en-US" b="1" dirty="0" smtClean="0"/>
              <a:t> </a:t>
            </a:r>
            <a:r>
              <a:rPr lang="en-US" b="1" dirty="0"/>
              <a:t>(Google Remote Procedure Call)</a:t>
            </a:r>
            <a:endParaRPr lang="en-US" b="1" dirty="0" smtClean="0">
              <a:effectLst/>
            </a:endParaRPr>
          </a:p>
          <a:p>
            <a:pPr fontAlgn="base"/>
            <a:r>
              <a:rPr lang="en-US" dirty="0"/>
              <a:t>Uses Protocol Buffers instead of JSON</a:t>
            </a:r>
          </a:p>
          <a:p>
            <a:pPr fontAlgn="base"/>
            <a:r>
              <a:rPr lang="en-US" dirty="0"/>
              <a:t>High performance; ideal for </a:t>
            </a:r>
            <a:r>
              <a:rPr lang="en-US" dirty="0" err="1"/>
              <a:t>microservices</a:t>
            </a:r>
            <a:endParaRPr lang="en-US" dirty="0"/>
          </a:p>
          <a:p>
            <a:pPr fontAlgn="base"/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err="1"/>
              <a:t>gRPC</a:t>
            </a:r>
            <a:r>
              <a:rPr lang="en-US" dirty="0"/>
              <a:t> service for streaming video or chat</a:t>
            </a:r>
          </a:p>
        </p:txBody>
      </p:sp>
    </p:spTree>
    <p:extLst>
      <p:ext uri="{BB962C8B-B14F-4D97-AF65-F5344CB8AC3E}">
        <p14:creationId xmlns:p14="http://schemas.microsoft.com/office/powerpoint/2010/main" val="335389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Routes are the URL paths that define how clients (like web or mobile apps) interact with an API. Each route corresponds to a specific functionality or resource and is usually combined with an HTTP method to perform actions like reading, creating, updating, or deleting data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8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4191000" cy="526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4196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76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Nested Routes:</a:t>
            </a:r>
            <a:endParaRPr lang="en-US" b="1" dirty="0" smtClean="0">
              <a:effectLst/>
            </a:endParaRPr>
          </a:p>
          <a:p>
            <a:r>
              <a:rPr lang="en-US" dirty="0" smtClean="0"/>
              <a:t>Sometimes APIs have nested routes for related resources.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Example</a:t>
            </a:r>
            <a:r>
              <a:rPr lang="en-US" dirty="0"/>
              <a:t>: Comments on a blog post</a:t>
            </a:r>
            <a:endParaRPr lang="en-US" b="0" dirty="0" smtClean="0">
              <a:effectLst/>
            </a:endParaRPr>
          </a:p>
          <a:p>
            <a:pPr lvl="2"/>
            <a:r>
              <a:rPr lang="en-US" dirty="0" smtClean="0"/>
              <a:t>GET </a:t>
            </a:r>
            <a:r>
              <a:rPr lang="en-US" dirty="0"/>
              <a:t>/posts/:</a:t>
            </a:r>
            <a:r>
              <a:rPr lang="en-US" dirty="0" err="1"/>
              <a:t>postId</a:t>
            </a:r>
            <a:r>
              <a:rPr lang="en-US" dirty="0"/>
              <a:t>/comments — Get all comments on a </a:t>
            </a:r>
            <a:r>
              <a:rPr lang="en-US" dirty="0" smtClean="0"/>
              <a:t>post</a:t>
            </a:r>
            <a:endParaRPr lang="en-US" dirty="0"/>
          </a:p>
          <a:p>
            <a:pPr lvl="2"/>
            <a:r>
              <a:rPr lang="en-US" dirty="0" smtClean="0"/>
              <a:t>POST </a:t>
            </a:r>
            <a:r>
              <a:rPr lang="en-US" dirty="0"/>
              <a:t>/posts/:</a:t>
            </a:r>
            <a:r>
              <a:rPr lang="en-US" dirty="0" err="1"/>
              <a:t>postId</a:t>
            </a:r>
            <a:r>
              <a:rPr lang="en-US" dirty="0"/>
              <a:t>/comments — Add a comment to a </a:t>
            </a:r>
            <a:r>
              <a:rPr lang="en-US" dirty="0" smtClean="0"/>
              <a:t>post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API (Application Programming Interface)</a:t>
            </a:r>
            <a:r>
              <a:rPr lang="en-US" dirty="0"/>
              <a:t> is a set of rules and protocols that allows one software application to interact with another. It defines how different software components should communicate with each other.</a:t>
            </a:r>
            <a:endParaRPr lang="en-US" b="0" dirty="0" smtClean="0">
              <a:effectLst/>
            </a:endParaRPr>
          </a:p>
          <a:p>
            <a:r>
              <a:rPr lang="en-US" dirty="0"/>
              <a:t>APIs allow developers to access specific functionalities of an application, service, or platform without knowing its internal </a:t>
            </a:r>
            <a:r>
              <a:rPr lang="en-US" dirty="0" smtClean="0"/>
              <a:t>implementation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27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</a:t>
            </a:r>
            <a:r>
              <a:rPr lang="en-US" b="1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APIs (Public APIs)</a:t>
            </a:r>
            <a:endParaRPr lang="en-US" b="1" dirty="0" smtClean="0">
              <a:effectLst/>
            </a:endParaRPr>
          </a:p>
          <a:p>
            <a:pPr fontAlgn="base"/>
            <a:r>
              <a:rPr lang="en-US" b="1" dirty="0"/>
              <a:t>Access</a:t>
            </a:r>
            <a:r>
              <a:rPr lang="en-US" dirty="0"/>
              <a:t>: Available to everyone</a:t>
            </a:r>
          </a:p>
          <a:p>
            <a:pPr fontAlgn="base"/>
            <a:r>
              <a:rPr lang="en-US" b="1" dirty="0"/>
              <a:t>Use Case</a:t>
            </a:r>
            <a:r>
              <a:rPr lang="en-US" dirty="0"/>
              <a:t>: Public services like Google Maps API, Twitter API</a:t>
            </a:r>
          </a:p>
          <a:p>
            <a:pPr fontAlgn="base"/>
            <a:r>
              <a:rPr lang="en-US" b="1" dirty="0"/>
              <a:t>Example Methods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GET /</a:t>
            </a:r>
            <a:r>
              <a:rPr lang="en-US" dirty="0" err="1"/>
              <a:t>weather?city</a:t>
            </a:r>
            <a:r>
              <a:rPr lang="en-US" dirty="0"/>
              <a:t>=London — Get weather data for a city</a:t>
            </a:r>
          </a:p>
          <a:p>
            <a:pPr lvl="1" fontAlgn="base"/>
            <a:r>
              <a:rPr lang="en-US" dirty="0"/>
              <a:t>POST /register — Register a new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</a:t>
            </a:r>
            <a:r>
              <a:rPr lang="en-US" b="1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Internal </a:t>
            </a:r>
            <a:r>
              <a:rPr lang="en-US" b="1" dirty="0"/>
              <a:t>APIs (Private APIs)</a:t>
            </a:r>
            <a:endParaRPr lang="en-US" b="1" dirty="0" smtClean="0">
              <a:effectLst/>
            </a:endParaRPr>
          </a:p>
          <a:p>
            <a:pPr fontAlgn="base"/>
            <a:r>
              <a:rPr lang="en-US" b="1" dirty="0"/>
              <a:t>Access</a:t>
            </a:r>
            <a:r>
              <a:rPr lang="en-US" dirty="0"/>
              <a:t>: Used within an organization</a:t>
            </a:r>
          </a:p>
          <a:p>
            <a:pPr fontAlgn="base"/>
            <a:r>
              <a:rPr lang="en-US" b="1" dirty="0"/>
              <a:t>Use Case</a:t>
            </a:r>
            <a:r>
              <a:rPr lang="en-US" dirty="0"/>
              <a:t>: Connecting internal services like HR systems and payroll</a:t>
            </a:r>
          </a:p>
          <a:p>
            <a:pPr fontAlgn="base"/>
            <a:r>
              <a:rPr lang="en-US" b="1" dirty="0"/>
              <a:t>Example Methods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GET /employee/details — Fetch internal employee data</a:t>
            </a:r>
          </a:p>
        </p:txBody>
      </p:sp>
    </p:spTree>
    <p:extLst>
      <p:ext uri="{BB962C8B-B14F-4D97-AF65-F5344CB8AC3E}">
        <p14:creationId xmlns:p14="http://schemas.microsoft.com/office/powerpoint/2010/main" val="148020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</a:t>
            </a:r>
            <a:r>
              <a:rPr lang="en-US" b="1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Partner APIs</a:t>
            </a:r>
            <a:endParaRPr lang="en-US" b="1" dirty="0" smtClean="0">
              <a:effectLst/>
            </a:endParaRPr>
          </a:p>
          <a:p>
            <a:pPr fontAlgn="base"/>
            <a:r>
              <a:rPr lang="en-US" b="1" dirty="0"/>
              <a:t>Access</a:t>
            </a:r>
            <a:r>
              <a:rPr lang="en-US" dirty="0"/>
              <a:t>: Shared with specific partners under agreement</a:t>
            </a:r>
          </a:p>
          <a:p>
            <a:pPr fontAlgn="base"/>
            <a:r>
              <a:rPr lang="en-US" b="1" dirty="0"/>
              <a:t>Use Case</a:t>
            </a:r>
            <a:r>
              <a:rPr lang="en-US" dirty="0"/>
              <a:t>: Payment gateways, travel booking systems</a:t>
            </a:r>
          </a:p>
          <a:p>
            <a:pPr fontAlgn="base"/>
            <a:r>
              <a:rPr lang="en-US" b="1" dirty="0"/>
              <a:t>Example Methods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POST /bookings/create — Create a booking (used by partners)</a:t>
            </a:r>
          </a:p>
        </p:txBody>
      </p:sp>
    </p:spTree>
    <p:extLst>
      <p:ext uri="{BB962C8B-B14F-4D97-AF65-F5344CB8AC3E}">
        <p14:creationId xmlns:p14="http://schemas.microsoft.com/office/powerpoint/2010/main" val="288743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</a:t>
            </a:r>
            <a:r>
              <a:rPr lang="en-US" b="1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Composite APIs</a:t>
            </a:r>
            <a:endParaRPr lang="en-US" b="1" dirty="0" smtClean="0">
              <a:effectLst/>
            </a:endParaRPr>
          </a:p>
          <a:p>
            <a:pPr fontAlgn="base"/>
            <a:r>
              <a:rPr lang="en-US" b="1" dirty="0"/>
              <a:t>Access</a:t>
            </a:r>
            <a:r>
              <a:rPr lang="en-US" dirty="0"/>
              <a:t>: Usually internal, but can be any</a:t>
            </a:r>
          </a:p>
          <a:p>
            <a:pPr fontAlgn="base"/>
            <a:r>
              <a:rPr lang="en-US" b="1" dirty="0"/>
              <a:t>Use Case</a:t>
            </a:r>
            <a:r>
              <a:rPr lang="en-US" dirty="0"/>
              <a:t>: Combines multiple API calls into one</a:t>
            </a:r>
          </a:p>
          <a:p>
            <a:pPr fontAlgn="base"/>
            <a:r>
              <a:rPr lang="en-US" b="1" dirty="0"/>
              <a:t>Example</a:t>
            </a:r>
            <a:r>
              <a:rPr lang="en-US" dirty="0"/>
              <a:t>: One API call to fetch user profile, orders, and history</a:t>
            </a:r>
          </a:p>
        </p:txBody>
      </p:sp>
    </p:spTree>
    <p:extLst>
      <p:ext uri="{BB962C8B-B14F-4D97-AF65-F5344CB8AC3E}">
        <p14:creationId xmlns:p14="http://schemas.microsoft.com/office/powerpoint/2010/main" val="6973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 smtClean="0"/>
              <a:t>API Types Based on Protocol</a:t>
            </a:r>
            <a:endParaRPr lang="en-US" b="1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REST API (Representational State Transfer)</a:t>
            </a:r>
            <a:endParaRPr lang="en-US" b="1" dirty="0" smtClean="0">
              <a:effectLst/>
            </a:endParaRPr>
          </a:p>
          <a:p>
            <a:pPr fontAlgn="base"/>
            <a:r>
              <a:rPr lang="en-US" dirty="0"/>
              <a:t>Most common web API type</a:t>
            </a:r>
          </a:p>
          <a:p>
            <a:pPr fontAlgn="base"/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GET: Retrieve data</a:t>
            </a:r>
          </a:p>
          <a:p>
            <a:pPr lvl="1" fontAlgn="base"/>
            <a:r>
              <a:rPr lang="en-US" dirty="0"/>
              <a:t>POST: Create new data</a:t>
            </a:r>
          </a:p>
          <a:p>
            <a:pPr lvl="1" fontAlgn="base"/>
            <a:r>
              <a:rPr lang="en-US" dirty="0"/>
              <a:t>PUT: Update existing data</a:t>
            </a:r>
          </a:p>
          <a:p>
            <a:pPr lvl="1" fontAlgn="base"/>
            <a:r>
              <a:rPr lang="en-US" dirty="0"/>
              <a:t>DELETE: Remove data</a:t>
            </a:r>
          </a:p>
          <a:p>
            <a:r>
              <a:rPr lang="en-US" b="1" dirty="0"/>
              <a:t>Example</a:t>
            </a:r>
            <a:r>
              <a:rPr lang="en-US" dirty="0"/>
              <a:t>: GET /users/101 — Fetch user with ID 101</a:t>
            </a:r>
          </a:p>
        </p:txBody>
      </p:sp>
    </p:spTree>
    <p:extLst>
      <p:ext uri="{BB962C8B-B14F-4D97-AF65-F5344CB8AC3E}">
        <p14:creationId xmlns:p14="http://schemas.microsoft.com/office/powerpoint/2010/main" val="6583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 smtClean="0"/>
              <a:t>API Types Based on Protocol</a:t>
            </a:r>
            <a:endParaRPr lang="en-US" b="1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SOAP </a:t>
            </a:r>
            <a:r>
              <a:rPr lang="en-US" b="1" dirty="0"/>
              <a:t>API (Simple Object Access Protocol)</a:t>
            </a:r>
            <a:endParaRPr lang="en-US" b="1" dirty="0" smtClean="0">
              <a:effectLst/>
            </a:endParaRPr>
          </a:p>
          <a:p>
            <a:pPr fontAlgn="base"/>
            <a:r>
              <a:rPr lang="en-US" dirty="0"/>
              <a:t>XML-based protocol</a:t>
            </a:r>
          </a:p>
          <a:p>
            <a:pPr fontAlgn="base"/>
            <a:r>
              <a:rPr lang="en-US" dirty="0"/>
              <a:t>More strict and secure than REST</a:t>
            </a:r>
          </a:p>
          <a:p>
            <a:pPr fontAlgn="base"/>
            <a:r>
              <a:rPr lang="en-US" b="1" dirty="0"/>
              <a:t>Methods</a:t>
            </a:r>
            <a:r>
              <a:rPr lang="en-US" dirty="0"/>
              <a:t>: Uses request and response envelopes</a:t>
            </a:r>
          </a:p>
          <a:p>
            <a:pPr fontAlgn="base"/>
            <a:r>
              <a:rPr lang="en-US" b="1" dirty="0"/>
              <a:t>Example</a:t>
            </a:r>
            <a:r>
              <a:rPr lang="en-US" dirty="0"/>
              <a:t>: SOAP service to transfer funds in banking apps</a:t>
            </a:r>
          </a:p>
        </p:txBody>
      </p:sp>
    </p:spTree>
    <p:extLst>
      <p:ext uri="{BB962C8B-B14F-4D97-AF65-F5344CB8AC3E}">
        <p14:creationId xmlns:p14="http://schemas.microsoft.com/office/powerpoint/2010/main" val="311234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 smtClean="0"/>
              <a:t>API Types Based on Protocol</a:t>
            </a:r>
            <a:endParaRPr lang="en-US" b="1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GraphQL</a:t>
            </a:r>
            <a:r>
              <a:rPr lang="en-US" b="1" dirty="0" smtClean="0"/>
              <a:t> </a:t>
            </a:r>
            <a:r>
              <a:rPr lang="en-US" b="1" dirty="0"/>
              <a:t>API</a:t>
            </a:r>
            <a:endParaRPr lang="en-US" b="1" dirty="0" smtClean="0">
              <a:effectLst/>
            </a:endParaRPr>
          </a:p>
          <a:p>
            <a:pPr fontAlgn="base"/>
            <a:r>
              <a:rPr lang="en-US" dirty="0"/>
              <a:t>Query language for APIs</a:t>
            </a:r>
          </a:p>
          <a:p>
            <a:pPr fontAlgn="base"/>
            <a:r>
              <a:rPr lang="en-US" dirty="0"/>
              <a:t>Client can specify exactly what data is needed</a:t>
            </a:r>
          </a:p>
        </p:txBody>
      </p:sp>
    </p:spTree>
    <p:extLst>
      <p:ext uri="{BB962C8B-B14F-4D97-AF65-F5344CB8AC3E}">
        <p14:creationId xmlns:p14="http://schemas.microsoft.com/office/powerpoint/2010/main" val="228443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461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API</vt:lpstr>
      <vt:lpstr>Overview</vt:lpstr>
      <vt:lpstr>Types of APIs</vt:lpstr>
      <vt:lpstr>Types of APIs</vt:lpstr>
      <vt:lpstr>Types of APIs</vt:lpstr>
      <vt:lpstr>Types of APIs</vt:lpstr>
      <vt:lpstr>API Types Based on Protocol</vt:lpstr>
      <vt:lpstr>API Types Based on Protocol</vt:lpstr>
      <vt:lpstr>API Types Based on Protocol</vt:lpstr>
      <vt:lpstr>API Types Based on Protocol</vt:lpstr>
      <vt:lpstr>API Routes</vt:lpstr>
      <vt:lpstr>PowerPoint Presentation</vt:lpstr>
      <vt:lpstr>API Routes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DELL</dc:creator>
  <cp:lastModifiedBy>DELL</cp:lastModifiedBy>
  <cp:revision>16</cp:revision>
  <dcterms:created xsi:type="dcterms:W3CDTF">2025-04-04T04:26:56Z</dcterms:created>
  <dcterms:modified xsi:type="dcterms:W3CDTF">2025-04-04T04:36:56Z</dcterms:modified>
</cp:coreProperties>
</file>