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AFC1-37FB-41CC-82AE-1A1C19F5D91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51FB-C35E-439B-85E0-20325C6F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AFC1-37FB-41CC-82AE-1A1C19F5D91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51FB-C35E-439B-85E0-20325C6F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AFC1-37FB-41CC-82AE-1A1C19F5D91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51FB-C35E-439B-85E0-20325C6F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AFC1-37FB-41CC-82AE-1A1C19F5D91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51FB-C35E-439B-85E0-20325C6F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AFC1-37FB-41CC-82AE-1A1C19F5D91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51FB-C35E-439B-85E0-20325C6F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6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AFC1-37FB-41CC-82AE-1A1C19F5D91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51FB-C35E-439B-85E0-20325C6F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AFC1-37FB-41CC-82AE-1A1C19F5D91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51FB-C35E-439B-85E0-20325C6F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2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AFC1-37FB-41CC-82AE-1A1C19F5D91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51FB-C35E-439B-85E0-20325C6F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6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AFC1-37FB-41CC-82AE-1A1C19F5D91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51FB-C35E-439B-85E0-20325C6F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AFC1-37FB-41CC-82AE-1A1C19F5D91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51FB-C35E-439B-85E0-20325C6F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2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EAFC1-37FB-41CC-82AE-1A1C19F5D91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51FB-C35E-439B-85E0-20325C6F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3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AFC1-37FB-41CC-82AE-1A1C19F5D91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D51FB-C35E-439B-85E0-20325C6F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en-US" dirty="0" smtClean="0"/>
              <a:t>Sample NODE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3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a React Project Using Node.js and </a:t>
            </a:r>
            <a:r>
              <a:rPr lang="en-US" dirty="0" err="1"/>
              <a:t>Vite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Install </a:t>
            </a:r>
            <a:r>
              <a:rPr lang="en-US" dirty="0" smtClean="0"/>
              <a:t>Node.js</a:t>
            </a:r>
          </a:p>
          <a:p>
            <a:pPr lvl="1"/>
            <a:r>
              <a:rPr lang="en-US" dirty="0"/>
              <a:t>Verify installation:</a:t>
            </a:r>
            <a:endParaRPr lang="en-US" b="0" dirty="0" smtClean="0">
              <a:effectLst/>
            </a:endParaRPr>
          </a:p>
          <a:p>
            <a:pPr lvl="2"/>
            <a:r>
              <a:rPr lang="en-US" dirty="0" smtClean="0"/>
              <a:t>node </a:t>
            </a:r>
            <a:r>
              <a:rPr lang="en-US" dirty="0"/>
              <a:t>-v</a:t>
            </a:r>
            <a:endParaRPr lang="en-US" b="0" dirty="0" smtClean="0">
              <a:effectLst/>
            </a:endParaRPr>
          </a:p>
          <a:p>
            <a:pPr lvl="2"/>
            <a:r>
              <a:rPr lang="en-US" dirty="0" err="1"/>
              <a:t>npm</a:t>
            </a:r>
            <a:r>
              <a:rPr lang="en-US" dirty="0"/>
              <a:t> -</a:t>
            </a:r>
            <a:r>
              <a:rPr lang="en-US" dirty="0" smtClean="0"/>
              <a:t>v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47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a React Project Using Node.js and </a:t>
            </a:r>
            <a:r>
              <a:rPr lang="en-US" dirty="0" err="1"/>
              <a:t>Vite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2: Initialize a Front-End Project with </a:t>
            </a:r>
            <a:r>
              <a:rPr lang="en-US" b="1" dirty="0" err="1" smtClean="0"/>
              <a:t>Vite</a:t>
            </a:r>
            <a:endParaRPr lang="en-US" b="1" dirty="0" smtClean="0"/>
          </a:p>
          <a:p>
            <a:r>
              <a:rPr lang="en-US" dirty="0"/>
              <a:t>Use </a:t>
            </a:r>
            <a:r>
              <a:rPr lang="en-US" dirty="0" err="1"/>
              <a:t>npm</a:t>
            </a:r>
            <a:r>
              <a:rPr lang="en-US" dirty="0"/>
              <a:t> or yarn to scaffold a new React project using </a:t>
            </a:r>
            <a:r>
              <a:rPr lang="en-US" dirty="0" err="1"/>
              <a:t>Vite</a:t>
            </a:r>
            <a:r>
              <a:rPr lang="en-US" dirty="0"/>
              <a:t>.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Command</a:t>
            </a:r>
            <a:r>
              <a:rPr lang="en-US" dirty="0"/>
              <a:t>:</a:t>
            </a:r>
            <a:endParaRPr lang="en-US" b="0" dirty="0" smtClean="0">
              <a:effectLst/>
            </a:endParaRPr>
          </a:p>
          <a:p>
            <a:pPr lvl="1"/>
            <a:r>
              <a:rPr lang="en-US" sz="4500" dirty="0" err="1" smtClean="0"/>
              <a:t>npm</a:t>
            </a:r>
            <a:r>
              <a:rPr lang="en-US" sz="4500" dirty="0" smtClean="0"/>
              <a:t> </a:t>
            </a:r>
            <a:r>
              <a:rPr lang="en-US" sz="4500" dirty="0"/>
              <a:t>create </a:t>
            </a:r>
            <a:r>
              <a:rPr lang="en-US" sz="4500" dirty="0" err="1"/>
              <a:t>vite@latest</a:t>
            </a:r>
            <a:r>
              <a:rPr lang="en-US" sz="4500" dirty="0"/>
              <a:t> my-react-app -- --template react</a:t>
            </a:r>
            <a:endParaRPr lang="en-US" sz="4500" b="0" dirty="0" smtClean="0">
              <a:effectLst/>
            </a:endParaRPr>
          </a:p>
          <a:p>
            <a:pPr marL="0" indent="0">
              <a:buNone/>
            </a:pPr>
            <a:r>
              <a:rPr lang="en-US" sz="5100" b="0" dirty="0" smtClean="0">
                <a:effectLst/>
              </a:rPr>
              <a:t/>
            </a:r>
            <a:br>
              <a:rPr lang="en-US" sz="5100" b="0" dirty="0" smtClean="0">
                <a:effectLst/>
              </a:rPr>
            </a:br>
            <a:r>
              <a:rPr lang="en-US" b="1" dirty="0"/>
              <a:t>This command:</a:t>
            </a:r>
            <a:endParaRPr lang="en-US" b="1" dirty="0" smtClean="0">
              <a:effectLst/>
            </a:endParaRPr>
          </a:p>
          <a:p>
            <a:r>
              <a:rPr lang="en-US" dirty="0" smtClean="0"/>
              <a:t>Downloads </a:t>
            </a:r>
            <a:r>
              <a:rPr lang="en-US" dirty="0"/>
              <a:t>the </a:t>
            </a:r>
            <a:r>
              <a:rPr lang="en-US" dirty="0" err="1"/>
              <a:t>Vite</a:t>
            </a:r>
            <a:r>
              <a:rPr lang="en-US" dirty="0"/>
              <a:t> CLI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Creates </a:t>
            </a:r>
            <a:r>
              <a:rPr lang="en-US" dirty="0"/>
              <a:t>a new project folder my-react-app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Installs </a:t>
            </a:r>
            <a:r>
              <a:rPr lang="en-US" dirty="0"/>
              <a:t>React and basic </a:t>
            </a:r>
            <a:r>
              <a:rPr lang="en-US" dirty="0" smtClean="0"/>
              <a:t>configurations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6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a React Project Using Node.js and </a:t>
            </a:r>
            <a:r>
              <a:rPr lang="en-US" dirty="0" err="1"/>
              <a:t>Vite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Step 3: Navigate to Project Folder</a:t>
            </a:r>
            <a:endParaRPr lang="en-US" b="0" dirty="0" smtClean="0">
              <a:effectLst/>
            </a:endParaRPr>
          </a:p>
          <a:p>
            <a:pPr lvl="1"/>
            <a:r>
              <a:rPr lang="en-US" dirty="0" smtClean="0"/>
              <a:t>cd my-react-app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Step 4: Install Dependencies</a:t>
            </a:r>
            <a:endParaRPr lang="en-US" b="0" dirty="0" smtClean="0">
              <a:effectLst/>
            </a:endParaRPr>
          </a:p>
          <a:p>
            <a:pPr lvl="1"/>
            <a:r>
              <a:rPr lang="en-US" dirty="0" smtClean="0"/>
              <a:t>This </a:t>
            </a:r>
            <a:r>
              <a:rPr lang="en-US" dirty="0"/>
              <a:t>installs the required packages (React, </a:t>
            </a:r>
            <a:r>
              <a:rPr lang="en-US" dirty="0" err="1"/>
              <a:t>Vite</a:t>
            </a:r>
            <a:r>
              <a:rPr lang="en-US" dirty="0"/>
              <a:t>, etc.)</a:t>
            </a:r>
            <a:endParaRPr lang="en-US" b="0" dirty="0" smtClean="0">
              <a:effectLst/>
            </a:endParaRP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</a:t>
            </a:r>
            <a:br>
              <a:rPr lang="en-US" dirty="0" smtClean="0"/>
            </a:b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191000"/>
            <a:ext cx="632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/>
              <a:t>Output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VITE v4.x.x  ready in 300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Local: http://localhost:portnumber/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09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a React Project Using Node.js and </a:t>
            </a:r>
            <a:r>
              <a:rPr lang="en-US" dirty="0" err="1"/>
              <a:t>Vite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Project Structure</a:t>
            </a:r>
            <a:endParaRPr lang="en-US" b="0" dirty="0" smtClean="0">
              <a:effectLst/>
            </a:endParaRPr>
          </a:p>
          <a:p>
            <a:pPr lvl="1"/>
            <a:r>
              <a:rPr lang="en-US" dirty="0" smtClean="0"/>
              <a:t>my-react-app </a:t>
            </a:r>
            <a:r>
              <a:rPr lang="en-US" dirty="0"/>
              <a:t>folder contains: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/>
              <a:t>my-react-app/</a:t>
            </a:r>
            <a:endParaRPr lang="en-US" b="0" dirty="0" smtClean="0">
              <a:effectLst/>
            </a:endParaRPr>
          </a:p>
          <a:p>
            <a:pPr marL="400050" lvl="1" indent="0">
              <a:buNone/>
            </a:pPr>
            <a:r>
              <a:rPr lang="en-US" dirty="0"/>
              <a:t>├── index.html           → Main HTML file</a:t>
            </a:r>
            <a:endParaRPr lang="en-US" b="0" dirty="0" smtClean="0">
              <a:effectLst/>
            </a:endParaRPr>
          </a:p>
          <a:p>
            <a:pPr marL="400050" lvl="1" indent="0">
              <a:buNone/>
            </a:pPr>
            <a:r>
              <a:rPr lang="en-US" dirty="0"/>
              <a:t>├── </a:t>
            </a:r>
            <a:r>
              <a:rPr lang="en-US" dirty="0" err="1"/>
              <a:t>package.json</a:t>
            </a:r>
            <a:r>
              <a:rPr lang="en-US" dirty="0"/>
              <a:t>         → Project </a:t>
            </a:r>
            <a:r>
              <a:rPr lang="en-US" dirty="0" err="1"/>
              <a:t>config</a:t>
            </a:r>
            <a:r>
              <a:rPr lang="en-US" dirty="0"/>
              <a:t> + dependencies</a:t>
            </a:r>
            <a:endParaRPr lang="en-US" b="0" dirty="0" smtClean="0">
              <a:effectLst/>
            </a:endParaRPr>
          </a:p>
          <a:p>
            <a:pPr marL="400050" lvl="1" indent="0">
              <a:buNone/>
            </a:pPr>
            <a:r>
              <a:rPr lang="en-US" dirty="0"/>
              <a:t>├── vite.config.js       → </a:t>
            </a:r>
            <a:r>
              <a:rPr lang="en-US" dirty="0" err="1"/>
              <a:t>Vite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file</a:t>
            </a:r>
            <a:endParaRPr lang="en-US" b="0" dirty="0" smtClean="0">
              <a:effectLst/>
            </a:endParaRPr>
          </a:p>
          <a:p>
            <a:pPr marL="400050" lvl="1" indent="0">
              <a:buNone/>
            </a:pPr>
            <a:r>
              <a:rPr lang="en-US" dirty="0"/>
              <a:t>├── </a:t>
            </a:r>
            <a:r>
              <a:rPr lang="en-US" dirty="0" err="1"/>
              <a:t>src</a:t>
            </a:r>
            <a:r>
              <a:rPr lang="en-US" dirty="0"/>
              <a:t>/</a:t>
            </a:r>
            <a:endParaRPr lang="en-US" b="0" dirty="0" smtClean="0">
              <a:effectLst/>
            </a:endParaRPr>
          </a:p>
          <a:p>
            <a:pPr marL="400050" lvl="1" indent="0">
              <a:buNone/>
            </a:pPr>
            <a:r>
              <a:rPr lang="en-US" dirty="0"/>
              <a:t>│   ├── </a:t>
            </a:r>
            <a:r>
              <a:rPr lang="en-US" dirty="0" err="1"/>
              <a:t>main.jsx</a:t>
            </a:r>
            <a:r>
              <a:rPr lang="en-US" dirty="0"/>
              <a:t>         → Entry point</a:t>
            </a:r>
            <a:endParaRPr lang="en-US" b="0" dirty="0" smtClean="0">
              <a:effectLst/>
            </a:endParaRPr>
          </a:p>
          <a:p>
            <a:pPr marL="400050" lvl="1" indent="0">
              <a:buNone/>
            </a:pPr>
            <a:r>
              <a:rPr lang="en-US" dirty="0"/>
              <a:t>│   └── </a:t>
            </a:r>
            <a:r>
              <a:rPr lang="en-US" dirty="0" err="1"/>
              <a:t>App.jsx</a:t>
            </a:r>
            <a:r>
              <a:rPr lang="en-US" dirty="0"/>
              <a:t>          → Main React component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9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a React Project Using Node.js and </a:t>
            </a:r>
            <a:r>
              <a:rPr lang="en-US" dirty="0" err="1"/>
              <a:t>Vite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6: Build the App for Production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Once </a:t>
            </a:r>
            <a:r>
              <a:rPr lang="en-US" dirty="0"/>
              <a:t>done, build the app for deployment:</a:t>
            </a:r>
            <a:endParaRPr lang="en-US" b="0" dirty="0" smtClean="0">
              <a:effectLst/>
            </a:endParaRPr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build</a:t>
            </a:r>
            <a:endParaRPr lang="en-US" b="0" dirty="0" smtClean="0">
              <a:effectLst/>
            </a:endParaRPr>
          </a:p>
          <a:p>
            <a:pPr lvl="1"/>
            <a:r>
              <a:rPr lang="en-US" dirty="0" smtClean="0"/>
              <a:t>This </a:t>
            </a:r>
            <a:r>
              <a:rPr lang="en-US" dirty="0"/>
              <a:t>generates an optimized version of your app in the </a:t>
            </a:r>
            <a:r>
              <a:rPr lang="en-US" dirty="0" err="1"/>
              <a:t>dist</a:t>
            </a:r>
            <a:r>
              <a:rPr lang="en-US" dirty="0"/>
              <a:t>/ folder.</a:t>
            </a:r>
            <a:endParaRPr lang="en-US" b="0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9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a React Project Using Node.js and </a:t>
            </a:r>
            <a:r>
              <a:rPr lang="en-US" dirty="0" err="1" smtClean="0"/>
              <a:t>Vite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/>
              <a:t>Summary</a:t>
            </a:r>
            <a:endParaRPr lang="en-US" sz="5800" b="1" dirty="0" smtClean="0">
              <a:effectLst/>
            </a:endParaRPr>
          </a:p>
          <a:p>
            <a:r>
              <a:rPr lang="en-US" dirty="0" smtClean="0"/>
              <a:t>So </a:t>
            </a:r>
            <a:r>
              <a:rPr lang="en-US" dirty="0"/>
              <a:t>while Node.js itself doesn’t run in the browser, it's critical for:</a:t>
            </a:r>
            <a:endParaRPr lang="en-US" b="0" dirty="0" smtClean="0">
              <a:effectLst/>
            </a:endParaRPr>
          </a:p>
          <a:p>
            <a:pPr lvl="1"/>
            <a:r>
              <a:rPr lang="en-US" dirty="0" smtClean="0"/>
              <a:t>Installing </a:t>
            </a:r>
            <a:r>
              <a:rPr lang="en-US" dirty="0"/>
              <a:t>tools</a:t>
            </a:r>
            <a:endParaRPr lang="en-US" b="0" dirty="0" smtClean="0">
              <a:effectLst/>
            </a:endParaRPr>
          </a:p>
          <a:p>
            <a:pPr lvl="1"/>
            <a:r>
              <a:rPr lang="en-US" dirty="0" smtClean="0"/>
              <a:t>Running </a:t>
            </a:r>
            <a:r>
              <a:rPr lang="en-US" dirty="0" err="1"/>
              <a:t>dev</a:t>
            </a:r>
            <a:r>
              <a:rPr lang="en-US" dirty="0"/>
              <a:t> servers</a:t>
            </a:r>
            <a:endParaRPr lang="en-US" b="0" dirty="0" smtClean="0">
              <a:effectLst/>
            </a:endParaRPr>
          </a:p>
          <a:p>
            <a:pPr lvl="1"/>
            <a:r>
              <a:rPr lang="en-US" dirty="0" smtClean="0"/>
              <a:t>Bundling </a:t>
            </a:r>
            <a:r>
              <a:rPr lang="en-US" dirty="0"/>
              <a:t>and building</a:t>
            </a:r>
            <a:endParaRPr lang="en-US" b="0" dirty="0" smtClean="0">
              <a:effectLst/>
            </a:endParaRPr>
          </a:p>
          <a:p>
            <a:pPr lvl="1"/>
            <a:r>
              <a:rPr lang="en-US" dirty="0" smtClean="0"/>
              <a:t>Managing </a:t>
            </a:r>
            <a:r>
              <a:rPr lang="en-US" dirty="0"/>
              <a:t>dependencies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sz="2800" dirty="0" smtClean="0"/>
              <a:t>It’s </a:t>
            </a:r>
            <a:r>
              <a:rPr lang="en-US" sz="2800" dirty="0"/>
              <a:t>like the engine behind the scenes that powers modern front-end </a:t>
            </a:r>
            <a:r>
              <a:rPr lang="en-US" sz="2800" dirty="0" smtClean="0"/>
              <a:t>workflows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0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221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Sample NODE Example</vt:lpstr>
      <vt:lpstr>Setting Up a React Project Using Node.js and Vite</vt:lpstr>
      <vt:lpstr>Setting Up a React Project Using Node.js and Vite</vt:lpstr>
      <vt:lpstr>Setting Up a React Project Using Node.js and Vite</vt:lpstr>
      <vt:lpstr>Setting Up a React Project Using Node.js and Vite</vt:lpstr>
      <vt:lpstr>Setting Up a React Project Using Node.js and Vite</vt:lpstr>
      <vt:lpstr>Setting Up a React Project Using Node.js and Vite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2025-04-04T01:32:55Z</dcterms:created>
  <dcterms:modified xsi:type="dcterms:W3CDTF">2025-04-04T04:36:59Z</dcterms:modified>
</cp:coreProperties>
</file>