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6745E-77EB-42D5-B5A3-E5189EB4FA0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1229D-3597-428D-B75F-B806AF7E8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84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1229D-3597-428D-B75F-B806AF7E86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70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8FD7-465A-412B-B9FC-40A0E97E2C5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6BC-7827-464F-9F17-B5ED5D689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8FD7-465A-412B-B9FC-40A0E97E2C5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6BC-7827-464F-9F17-B5ED5D689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5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8FD7-465A-412B-B9FC-40A0E97E2C5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6BC-7827-464F-9F17-B5ED5D689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2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8FD7-465A-412B-B9FC-40A0E97E2C5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6BC-7827-464F-9F17-B5ED5D689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4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8FD7-465A-412B-B9FC-40A0E97E2C5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6BC-7827-464F-9F17-B5ED5D689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5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8FD7-465A-412B-B9FC-40A0E97E2C5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6BC-7827-464F-9F17-B5ED5D689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4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8FD7-465A-412B-B9FC-40A0E97E2C5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6BC-7827-464F-9F17-B5ED5D689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2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8FD7-465A-412B-B9FC-40A0E97E2C5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6BC-7827-464F-9F17-B5ED5D689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8FD7-465A-412B-B9FC-40A0E97E2C5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6BC-7827-464F-9F17-B5ED5D689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2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8FD7-465A-412B-B9FC-40A0E97E2C5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6BC-7827-464F-9F17-B5ED5D689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6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8FD7-465A-412B-B9FC-40A0E97E2C5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6BC-7827-464F-9F17-B5ED5D689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4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F8FD7-465A-412B-B9FC-40A0E97E2C5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326BC-7827-464F-9F17-B5ED5D689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1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users." TargetMode="External"/><Relationship Id="rId2" Type="http://schemas.openxmlformats.org/officeDocument/2006/relationships/hyperlink" Target="https://www.postman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cloud/atla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1470025"/>
          </a:xfrm>
        </p:spPr>
        <p:txBody>
          <a:bodyPr/>
          <a:lstStyle/>
          <a:p>
            <a:r>
              <a:rPr lang="en-US" b="1" dirty="0" smtClean="0"/>
              <a:t>Backend-Node Server Example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8926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Create a Schema and Model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767681"/>
            <a:ext cx="48387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9665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Create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Routes are used to define endpoints for your application. 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a new directory named </a:t>
            </a:r>
            <a:r>
              <a:rPr lang="en-US" dirty="0" smtClean="0"/>
              <a:t>routes</a:t>
            </a:r>
            <a:r>
              <a:rPr lang="en-US" dirty="0"/>
              <a:t> and inside it, create a file </a:t>
            </a:r>
            <a:r>
              <a:rPr lang="en-US" dirty="0" smtClean="0"/>
              <a:t>user.js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7293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Create Routes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33" y="1600200"/>
            <a:ext cx="653833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817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THE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 </a:t>
            </a:r>
            <a:r>
              <a:rPr lang="en-US" dirty="0" smtClean="0"/>
              <a:t>app.js</a:t>
            </a:r>
            <a:r>
              <a:rPr lang="en-US" dirty="0"/>
              <a:t>, import the routes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309631"/>
            <a:ext cx="7696200" cy="4345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9739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 Your </a:t>
            </a:r>
            <a:r>
              <a:rPr lang="en-US" b="1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your </a:t>
            </a:r>
            <a:r>
              <a:rPr lang="en-US" dirty="0" smtClean="0"/>
              <a:t>server: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8487596" cy="175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0344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tool like </a:t>
            </a:r>
            <a:r>
              <a:rPr lang="en-US" u="sng" dirty="0">
                <a:hlinkClick r:id="rId2"/>
              </a:rPr>
              <a:t>Postman</a:t>
            </a:r>
            <a:r>
              <a:rPr lang="en-US" dirty="0"/>
              <a:t> to test your API endpoints:</a:t>
            </a:r>
          </a:p>
          <a:p>
            <a:r>
              <a:rPr lang="en-US" b="1" dirty="0"/>
              <a:t>Create a User</a:t>
            </a:r>
            <a:r>
              <a:rPr lang="en-US" dirty="0"/>
              <a:t>: Make a POST request to http://localhost:3000/users with a JSON body containing name and email.</a:t>
            </a:r>
          </a:p>
          <a:p>
            <a:r>
              <a:rPr lang="en-US" b="1" dirty="0"/>
              <a:t>Get All Users</a:t>
            </a:r>
            <a:r>
              <a:rPr lang="en-US" dirty="0"/>
              <a:t>: Make a GET request to </a:t>
            </a:r>
            <a:r>
              <a:rPr lang="en-US" u="sng" dirty="0">
                <a:hlinkClick r:id="rId3"/>
              </a:rPr>
              <a:t>http://localhost:3000/users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9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Setup </a:t>
            </a:r>
            <a:r>
              <a:rPr lang="en-US" b="1" dirty="0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you need to have Node.js installed on your machine. You can download it from </a:t>
            </a:r>
            <a:r>
              <a:rPr lang="en-US" u="sng" dirty="0">
                <a:hlinkClick r:id="rId2"/>
              </a:rPr>
              <a:t>Node.js official website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installation, you can verify it by running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52"/>
          <a:stretch/>
        </p:blipFill>
        <p:spPr bwMode="auto">
          <a:xfrm>
            <a:off x="2286000" y="3733800"/>
            <a:ext cx="5570756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034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Setup </a:t>
            </a:r>
            <a:r>
              <a:rPr lang="en-US" b="1" dirty="0" err="1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a cloud-based solution like </a:t>
            </a:r>
            <a:r>
              <a:rPr lang="en-US" u="sng" dirty="0" err="1">
                <a:hlinkClick r:id="rId2"/>
              </a:rPr>
              <a:t>MongoDB</a:t>
            </a:r>
            <a:r>
              <a:rPr lang="en-US" u="sng" dirty="0">
                <a:hlinkClick r:id="rId2"/>
              </a:rPr>
              <a:t> Atlas</a:t>
            </a:r>
            <a:r>
              <a:rPr lang="en-US" dirty="0"/>
              <a:t>.</a:t>
            </a:r>
          </a:p>
          <a:p>
            <a:r>
              <a:rPr lang="en-US" dirty="0"/>
              <a:t>For a quick start, let’s use </a:t>
            </a:r>
            <a:r>
              <a:rPr lang="en-US" dirty="0" err="1"/>
              <a:t>MongoDB</a:t>
            </a:r>
            <a:r>
              <a:rPr lang="en-US" dirty="0"/>
              <a:t> Atlas:</a:t>
            </a:r>
          </a:p>
          <a:p>
            <a:r>
              <a:rPr lang="en-US" b="1" dirty="0"/>
              <a:t>Sign up</a:t>
            </a:r>
            <a:r>
              <a:rPr lang="en-US" dirty="0"/>
              <a:t> on </a:t>
            </a:r>
            <a:r>
              <a:rPr lang="en-US" u="sng" dirty="0" err="1">
                <a:hlinkClick r:id="rId2"/>
              </a:rPr>
              <a:t>MongoDB</a:t>
            </a:r>
            <a:r>
              <a:rPr lang="en-US" u="sng" dirty="0">
                <a:hlinkClick r:id="rId2"/>
              </a:rPr>
              <a:t> Atlas</a:t>
            </a:r>
            <a:r>
              <a:rPr lang="en-US" dirty="0"/>
              <a:t>.</a:t>
            </a:r>
          </a:p>
          <a:p>
            <a:r>
              <a:rPr lang="en-US" b="1" dirty="0"/>
              <a:t>Create a cluster</a:t>
            </a:r>
            <a:r>
              <a:rPr lang="en-US" dirty="0"/>
              <a:t>.</a:t>
            </a:r>
          </a:p>
          <a:p>
            <a:r>
              <a:rPr lang="en-US" b="1" dirty="0"/>
              <a:t>Create a database user</a:t>
            </a:r>
            <a:r>
              <a:rPr lang="en-US" dirty="0"/>
              <a:t> and whitelist your IP address.</a:t>
            </a:r>
          </a:p>
          <a:p>
            <a:r>
              <a:rPr lang="en-US" b="1" dirty="0"/>
              <a:t>Get the connection string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6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a Node.js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directory for your project and navigate into it: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412" y="2846510"/>
            <a:ext cx="5728188" cy="213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393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Initialize a new Node.js </a:t>
            </a:r>
            <a:r>
              <a:rPr lang="en-US" b="1" dirty="0" smtClean="0"/>
              <a:t>project</a:t>
            </a:r>
            <a:endParaRPr lang="en-US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6114373" cy="2305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8953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the necessary </a:t>
            </a:r>
            <a:r>
              <a:rPr lang="en-US" dirty="0" smtClean="0"/>
              <a:t>packages</a:t>
            </a:r>
            <a:endParaRPr lang="en-US" b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8763000" cy="2162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5831" y="3053862"/>
            <a:ext cx="838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Express</a:t>
            </a:r>
            <a:r>
              <a:rPr lang="en-US" sz="2800" dirty="0"/>
              <a:t>: A minimal and flexible Node.js web application framework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b="1" dirty="0"/>
              <a:t>Mongoose</a:t>
            </a:r>
            <a:r>
              <a:rPr lang="en-US" sz="2800" dirty="0"/>
              <a:t>: An ODM (Object Data Modeling) library for </a:t>
            </a:r>
            <a:r>
              <a:rPr lang="en-US" sz="2800" dirty="0" err="1"/>
              <a:t>MongoDB</a:t>
            </a:r>
            <a:r>
              <a:rPr lang="en-US" sz="2800" dirty="0"/>
              <a:t> and Node.js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b="1" dirty="0"/>
              <a:t>Body-Parser</a:t>
            </a:r>
            <a:r>
              <a:rPr lang="en-US" sz="2800" dirty="0"/>
              <a:t>: Middleware to parse incoming request bodies.</a:t>
            </a:r>
          </a:p>
        </p:txBody>
      </p:sp>
    </p:spTree>
    <p:extLst>
      <p:ext uri="{BB962C8B-B14F-4D97-AF65-F5344CB8AC3E}">
        <p14:creationId xmlns:p14="http://schemas.microsoft.com/office/powerpoint/2010/main" val="1104313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Connect to </a:t>
            </a:r>
            <a:r>
              <a:rPr lang="en-US" b="1" dirty="0" err="1"/>
              <a:t>MongoDB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file named </a:t>
            </a:r>
            <a:r>
              <a:rPr lang="en-US" dirty="0" smtClean="0"/>
              <a:t>app.js</a:t>
            </a:r>
            <a:r>
              <a:rPr lang="en-US" dirty="0"/>
              <a:t> in your project directory.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file, you will set up the Express app and connect to </a:t>
            </a:r>
            <a:r>
              <a:rPr lang="en-US" dirty="0" err="1"/>
              <a:t>MongoDB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27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Connect to </a:t>
            </a:r>
            <a:r>
              <a:rPr lang="en-US" b="1" dirty="0" err="1"/>
              <a:t>MongoDB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file named </a:t>
            </a:r>
            <a:r>
              <a:rPr lang="en-US" dirty="0" smtClean="0"/>
              <a:t>app.js</a:t>
            </a:r>
            <a:r>
              <a:rPr lang="en-US" dirty="0"/>
              <a:t> in your project directory.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file, you will set up the Express app and connect to </a:t>
            </a:r>
            <a:r>
              <a:rPr lang="en-US" dirty="0" err="1"/>
              <a:t>MongoDB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719263"/>
            <a:ext cx="878205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292437" y="2743200"/>
            <a:ext cx="274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to use the new Server Discovery 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and </a:t>
            </a:r>
            <a:r>
              <a:rPr lang="en-US" i="1" dirty="0">
                <a:solidFill>
                  <a:srgbClr val="FF0000"/>
                </a:solidFill>
              </a:rPr>
              <a:t>Monitoring engine</a:t>
            </a:r>
          </a:p>
        </p:txBody>
      </p:sp>
    </p:spTree>
    <p:extLst>
      <p:ext uri="{BB962C8B-B14F-4D97-AF65-F5344CB8AC3E}">
        <p14:creationId xmlns:p14="http://schemas.microsoft.com/office/powerpoint/2010/main" val="1737909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 a Schema and </a:t>
            </a:r>
            <a:r>
              <a:rPr lang="en-US" b="1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Mongoose uses schemas to define the structure of the data in </a:t>
            </a:r>
            <a:r>
              <a:rPr lang="en-US" dirty="0" err="1"/>
              <a:t>MongoDB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a new directory named </a:t>
            </a:r>
            <a:r>
              <a:rPr lang="en-US" dirty="0" smtClean="0"/>
              <a:t>models</a:t>
            </a:r>
            <a:r>
              <a:rPr lang="en-US" dirty="0"/>
              <a:t> and inside it, create a file </a:t>
            </a:r>
            <a:r>
              <a:rPr lang="en-US" dirty="0" smtClean="0"/>
              <a:t>user.js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963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176</Words>
  <Application>Microsoft Office PowerPoint</Application>
  <PresentationFormat>On-screen Show (4:3)</PresentationFormat>
  <Paragraphs>45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Backend-Node Server Example</vt:lpstr>
      <vt:lpstr>Setup Node.js</vt:lpstr>
      <vt:lpstr>Setup MongoDB</vt:lpstr>
      <vt:lpstr>Create a Node.js Application</vt:lpstr>
      <vt:lpstr>Initialize a new Node.js project</vt:lpstr>
      <vt:lpstr>Install the necessary packages</vt:lpstr>
      <vt:lpstr>Connect to MongoDB</vt:lpstr>
      <vt:lpstr>Connect to MongoDB</vt:lpstr>
      <vt:lpstr>Create a Schema and Model</vt:lpstr>
      <vt:lpstr>Create a Schema and Model</vt:lpstr>
      <vt:lpstr>Create Routes</vt:lpstr>
      <vt:lpstr>Create Routes</vt:lpstr>
      <vt:lpstr>IMPORT THE ROUTE</vt:lpstr>
      <vt:lpstr>Test Your Application</vt:lpstr>
      <vt:lpstr>Testing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16</cp:revision>
  <dcterms:created xsi:type="dcterms:W3CDTF">2025-04-04T06:31:54Z</dcterms:created>
  <dcterms:modified xsi:type="dcterms:W3CDTF">2025-04-07T02:25:20Z</dcterms:modified>
</cp:coreProperties>
</file>