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1ADB7D-0934-4CEB-8934-A2866A6E5E5E}">
          <p14:sldIdLst>
            <p14:sldId id="257"/>
            <p14:sldId id="259"/>
            <p14:sldId id="260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BCAB6A-7DBB-434A-B3E0-6DEF6809B63E}" type="doc">
      <dgm:prSet loTypeId="urn:microsoft.com/office/officeart/2005/8/layout/process2" loCatId="process" qsTypeId="urn:microsoft.com/office/officeart/2005/8/quickstyle/3d3" qsCatId="3D" csTypeId="urn:microsoft.com/office/officeart/2005/8/colors/colorful1" csCatId="colorful" phldr="1"/>
      <dgm:spPr/>
    </dgm:pt>
    <dgm:pt modelId="{030733D7-69C2-4C52-B6DE-DF95CE7900F8}">
      <dgm:prSet phldrT="[Text]"/>
      <dgm:spPr/>
      <dgm:t>
        <a:bodyPr/>
        <a:lstStyle/>
        <a:p>
          <a:r>
            <a:rPr lang="en-US" dirty="0" smtClean="0"/>
            <a:t>Read image </a:t>
          </a:r>
          <a:endParaRPr lang="en-IN" dirty="0"/>
        </a:p>
      </dgm:t>
    </dgm:pt>
    <dgm:pt modelId="{37F9BE46-A486-4C86-94E7-2DD8588FB155}" type="parTrans" cxnId="{6D43BF8D-58DA-4FAC-990A-A210C7C155D7}">
      <dgm:prSet/>
      <dgm:spPr/>
      <dgm:t>
        <a:bodyPr/>
        <a:lstStyle/>
        <a:p>
          <a:endParaRPr lang="en-IN"/>
        </a:p>
      </dgm:t>
    </dgm:pt>
    <dgm:pt modelId="{7A1814B9-F5AE-4606-B883-4335EA479D17}" type="sibTrans" cxnId="{6D43BF8D-58DA-4FAC-990A-A210C7C155D7}">
      <dgm:prSet/>
      <dgm:spPr/>
      <dgm:t>
        <a:bodyPr/>
        <a:lstStyle/>
        <a:p>
          <a:endParaRPr lang="en-IN"/>
        </a:p>
      </dgm:t>
    </dgm:pt>
    <dgm:pt modelId="{5CFBADEF-4DDC-4B64-BE92-BDF8CE481968}">
      <dgm:prSet phldrT="[Text]"/>
      <dgm:spPr/>
      <dgm:t>
        <a:bodyPr/>
        <a:lstStyle/>
        <a:p>
          <a:r>
            <a:rPr lang="en-US" dirty="0" smtClean="0"/>
            <a:t>Detect </a:t>
          </a:r>
          <a:r>
            <a:rPr lang="en-US" dirty="0" err="1" smtClean="0"/>
            <a:t>keypoints</a:t>
          </a:r>
          <a:r>
            <a:rPr lang="en-US" dirty="0" smtClean="0"/>
            <a:t> on image</a:t>
          </a:r>
          <a:endParaRPr lang="en-IN" dirty="0"/>
        </a:p>
      </dgm:t>
    </dgm:pt>
    <dgm:pt modelId="{B37887AA-89A0-419F-9C98-EEBC25C81BB6}" type="parTrans" cxnId="{D487160C-69F9-4828-81BD-F4022FA3D0B6}">
      <dgm:prSet/>
      <dgm:spPr/>
      <dgm:t>
        <a:bodyPr/>
        <a:lstStyle/>
        <a:p>
          <a:endParaRPr lang="en-IN"/>
        </a:p>
      </dgm:t>
    </dgm:pt>
    <dgm:pt modelId="{BE61A76C-2EE3-435A-AB91-BB7F35EA7635}" type="sibTrans" cxnId="{D487160C-69F9-4828-81BD-F4022FA3D0B6}">
      <dgm:prSet/>
      <dgm:spPr/>
      <dgm:t>
        <a:bodyPr/>
        <a:lstStyle/>
        <a:p>
          <a:endParaRPr lang="en-IN"/>
        </a:p>
      </dgm:t>
    </dgm:pt>
    <dgm:pt modelId="{933AEBC1-28BA-47CE-A745-BA72D4C1CE4A}">
      <dgm:prSet phldrT="[Text]"/>
      <dgm:spPr/>
      <dgm:t>
        <a:bodyPr/>
        <a:lstStyle/>
        <a:p>
          <a:r>
            <a:rPr lang="en-US" dirty="0" smtClean="0"/>
            <a:t>Estimate body dimension</a:t>
          </a:r>
          <a:endParaRPr lang="en-IN" dirty="0"/>
        </a:p>
      </dgm:t>
    </dgm:pt>
    <dgm:pt modelId="{5FB08AE5-348B-4124-88C3-6F1CF35CFEC9}" type="parTrans" cxnId="{C683F127-D535-4947-9B59-A82CCF94BE34}">
      <dgm:prSet/>
      <dgm:spPr/>
      <dgm:t>
        <a:bodyPr/>
        <a:lstStyle/>
        <a:p>
          <a:endParaRPr lang="en-IN"/>
        </a:p>
      </dgm:t>
    </dgm:pt>
    <dgm:pt modelId="{F653C1F2-E05E-4F9D-BBB7-56F9984B529D}" type="sibTrans" cxnId="{C683F127-D535-4947-9B59-A82CCF94BE34}">
      <dgm:prSet/>
      <dgm:spPr/>
      <dgm:t>
        <a:bodyPr/>
        <a:lstStyle/>
        <a:p>
          <a:endParaRPr lang="en-IN"/>
        </a:p>
      </dgm:t>
    </dgm:pt>
    <dgm:pt modelId="{AE248E6D-42BF-4407-8EDD-D56F54BB8EAE}">
      <dgm:prSet phldrT="[Text]"/>
      <dgm:spPr/>
      <dgm:t>
        <a:bodyPr/>
        <a:lstStyle/>
        <a:p>
          <a:r>
            <a:rPr lang="en-US" dirty="0" smtClean="0"/>
            <a:t>Return result to front end</a:t>
          </a:r>
          <a:endParaRPr lang="en-IN" dirty="0"/>
        </a:p>
      </dgm:t>
    </dgm:pt>
    <dgm:pt modelId="{6766AC06-4C14-4ADD-B98A-F40636EE7B3B}" type="parTrans" cxnId="{B0EBCA41-843E-47BF-B1B0-924A39052C75}">
      <dgm:prSet/>
      <dgm:spPr/>
      <dgm:t>
        <a:bodyPr/>
        <a:lstStyle/>
        <a:p>
          <a:endParaRPr lang="en-IN"/>
        </a:p>
      </dgm:t>
    </dgm:pt>
    <dgm:pt modelId="{772C4F1E-6803-4174-8A61-B8ABC5060002}" type="sibTrans" cxnId="{B0EBCA41-843E-47BF-B1B0-924A39052C75}">
      <dgm:prSet/>
      <dgm:spPr/>
      <dgm:t>
        <a:bodyPr/>
        <a:lstStyle/>
        <a:p>
          <a:endParaRPr lang="en-IN"/>
        </a:p>
      </dgm:t>
    </dgm:pt>
    <dgm:pt modelId="{52BD2AEA-46C2-49B9-A96C-F7197EFC2E16}" type="pres">
      <dgm:prSet presAssocID="{CEBCAB6A-7DBB-434A-B3E0-6DEF6809B63E}" presName="linearFlow" presStyleCnt="0">
        <dgm:presLayoutVars>
          <dgm:resizeHandles val="exact"/>
        </dgm:presLayoutVars>
      </dgm:prSet>
      <dgm:spPr/>
    </dgm:pt>
    <dgm:pt modelId="{A78376F8-FA58-4E88-AD51-152E9BE63F5D}" type="pres">
      <dgm:prSet presAssocID="{030733D7-69C2-4C52-B6DE-DF95CE7900F8}" presName="node" presStyleLbl="node1" presStyleIdx="0" presStyleCnt="4">
        <dgm:presLayoutVars>
          <dgm:bulletEnabled val="1"/>
        </dgm:presLayoutVars>
      </dgm:prSet>
      <dgm:spPr/>
    </dgm:pt>
    <dgm:pt modelId="{DFDADCC6-FBE9-4DD1-B38B-9D901211C97D}" type="pres">
      <dgm:prSet presAssocID="{7A1814B9-F5AE-4606-B883-4335EA479D17}" presName="sibTrans" presStyleLbl="sibTrans2D1" presStyleIdx="0" presStyleCnt="3"/>
      <dgm:spPr/>
    </dgm:pt>
    <dgm:pt modelId="{491AB548-B113-413B-B1A9-E84C592C393C}" type="pres">
      <dgm:prSet presAssocID="{7A1814B9-F5AE-4606-B883-4335EA479D17}" presName="connectorText" presStyleLbl="sibTrans2D1" presStyleIdx="0" presStyleCnt="3"/>
      <dgm:spPr/>
    </dgm:pt>
    <dgm:pt modelId="{95763C30-E5C8-46F0-93CB-6F941BCD0B7C}" type="pres">
      <dgm:prSet presAssocID="{5CFBADEF-4DDC-4B64-BE92-BDF8CE481968}" presName="node" presStyleLbl="node1" presStyleIdx="1" presStyleCnt="4">
        <dgm:presLayoutVars>
          <dgm:bulletEnabled val="1"/>
        </dgm:presLayoutVars>
      </dgm:prSet>
      <dgm:spPr/>
    </dgm:pt>
    <dgm:pt modelId="{831D3ED0-2FFF-4478-AE56-ACE6C962E270}" type="pres">
      <dgm:prSet presAssocID="{BE61A76C-2EE3-435A-AB91-BB7F35EA7635}" presName="sibTrans" presStyleLbl="sibTrans2D1" presStyleIdx="1" presStyleCnt="3"/>
      <dgm:spPr/>
    </dgm:pt>
    <dgm:pt modelId="{39086EFF-890D-4C5E-83F8-CD9213DBCA76}" type="pres">
      <dgm:prSet presAssocID="{BE61A76C-2EE3-435A-AB91-BB7F35EA7635}" presName="connectorText" presStyleLbl="sibTrans2D1" presStyleIdx="1" presStyleCnt="3"/>
      <dgm:spPr/>
    </dgm:pt>
    <dgm:pt modelId="{A9705421-B4E8-4D34-803A-F83AEFF9097D}" type="pres">
      <dgm:prSet presAssocID="{933AEBC1-28BA-47CE-A745-BA72D4C1CE4A}" presName="node" presStyleLbl="node1" presStyleIdx="2" presStyleCnt="4">
        <dgm:presLayoutVars>
          <dgm:bulletEnabled val="1"/>
        </dgm:presLayoutVars>
      </dgm:prSet>
      <dgm:spPr/>
    </dgm:pt>
    <dgm:pt modelId="{15971883-CDEB-4A71-8E5E-65B2874D9964}" type="pres">
      <dgm:prSet presAssocID="{F653C1F2-E05E-4F9D-BBB7-56F9984B529D}" presName="sibTrans" presStyleLbl="sibTrans2D1" presStyleIdx="2" presStyleCnt="3"/>
      <dgm:spPr/>
    </dgm:pt>
    <dgm:pt modelId="{BD2A0A79-C2D7-4692-878B-653026AAA85F}" type="pres">
      <dgm:prSet presAssocID="{F653C1F2-E05E-4F9D-BBB7-56F9984B529D}" presName="connectorText" presStyleLbl="sibTrans2D1" presStyleIdx="2" presStyleCnt="3"/>
      <dgm:spPr/>
    </dgm:pt>
    <dgm:pt modelId="{1B0D9CA7-2D44-4683-82B0-72DAFD19429F}" type="pres">
      <dgm:prSet presAssocID="{AE248E6D-42BF-4407-8EDD-D56F54BB8EA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E83198D-C0AC-463F-8F2F-027C6140B7E9}" type="presOf" srcId="{7A1814B9-F5AE-4606-B883-4335EA479D17}" destId="{DFDADCC6-FBE9-4DD1-B38B-9D901211C97D}" srcOrd="0" destOrd="0" presId="urn:microsoft.com/office/officeart/2005/8/layout/process2"/>
    <dgm:cxn modelId="{73CBCEE7-C07E-4A9D-BA27-01BC6818764E}" type="presOf" srcId="{CEBCAB6A-7DBB-434A-B3E0-6DEF6809B63E}" destId="{52BD2AEA-46C2-49B9-A96C-F7197EFC2E16}" srcOrd="0" destOrd="0" presId="urn:microsoft.com/office/officeart/2005/8/layout/process2"/>
    <dgm:cxn modelId="{C683F127-D535-4947-9B59-A82CCF94BE34}" srcId="{CEBCAB6A-7DBB-434A-B3E0-6DEF6809B63E}" destId="{933AEBC1-28BA-47CE-A745-BA72D4C1CE4A}" srcOrd="2" destOrd="0" parTransId="{5FB08AE5-348B-4124-88C3-6F1CF35CFEC9}" sibTransId="{F653C1F2-E05E-4F9D-BBB7-56F9984B529D}"/>
    <dgm:cxn modelId="{876EF581-B46E-4BFD-A0CA-5F5C90CD9E0E}" type="presOf" srcId="{F653C1F2-E05E-4F9D-BBB7-56F9984B529D}" destId="{BD2A0A79-C2D7-4692-878B-653026AAA85F}" srcOrd="1" destOrd="0" presId="urn:microsoft.com/office/officeart/2005/8/layout/process2"/>
    <dgm:cxn modelId="{D487160C-69F9-4828-81BD-F4022FA3D0B6}" srcId="{CEBCAB6A-7DBB-434A-B3E0-6DEF6809B63E}" destId="{5CFBADEF-4DDC-4B64-BE92-BDF8CE481968}" srcOrd="1" destOrd="0" parTransId="{B37887AA-89A0-419F-9C98-EEBC25C81BB6}" sibTransId="{BE61A76C-2EE3-435A-AB91-BB7F35EA7635}"/>
    <dgm:cxn modelId="{B295D9B1-5E25-4C75-A015-003AD4A2A535}" type="presOf" srcId="{BE61A76C-2EE3-435A-AB91-BB7F35EA7635}" destId="{831D3ED0-2FFF-4478-AE56-ACE6C962E270}" srcOrd="0" destOrd="0" presId="urn:microsoft.com/office/officeart/2005/8/layout/process2"/>
    <dgm:cxn modelId="{B0EBCA41-843E-47BF-B1B0-924A39052C75}" srcId="{CEBCAB6A-7DBB-434A-B3E0-6DEF6809B63E}" destId="{AE248E6D-42BF-4407-8EDD-D56F54BB8EAE}" srcOrd="3" destOrd="0" parTransId="{6766AC06-4C14-4ADD-B98A-F40636EE7B3B}" sibTransId="{772C4F1E-6803-4174-8A61-B8ABC5060002}"/>
    <dgm:cxn modelId="{B300453F-9123-40D3-ADC4-834E5ABED2E6}" type="presOf" srcId="{F653C1F2-E05E-4F9D-BBB7-56F9984B529D}" destId="{15971883-CDEB-4A71-8E5E-65B2874D9964}" srcOrd="0" destOrd="0" presId="urn:microsoft.com/office/officeart/2005/8/layout/process2"/>
    <dgm:cxn modelId="{417ABD25-39B7-4DD6-ACBA-82E935C0D7BC}" type="presOf" srcId="{BE61A76C-2EE3-435A-AB91-BB7F35EA7635}" destId="{39086EFF-890D-4C5E-83F8-CD9213DBCA76}" srcOrd="1" destOrd="0" presId="urn:microsoft.com/office/officeart/2005/8/layout/process2"/>
    <dgm:cxn modelId="{6D43BF8D-58DA-4FAC-990A-A210C7C155D7}" srcId="{CEBCAB6A-7DBB-434A-B3E0-6DEF6809B63E}" destId="{030733D7-69C2-4C52-B6DE-DF95CE7900F8}" srcOrd="0" destOrd="0" parTransId="{37F9BE46-A486-4C86-94E7-2DD8588FB155}" sibTransId="{7A1814B9-F5AE-4606-B883-4335EA479D17}"/>
    <dgm:cxn modelId="{8CC91975-441E-4762-B393-731B07CA7738}" type="presOf" srcId="{AE248E6D-42BF-4407-8EDD-D56F54BB8EAE}" destId="{1B0D9CA7-2D44-4683-82B0-72DAFD19429F}" srcOrd="0" destOrd="0" presId="urn:microsoft.com/office/officeart/2005/8/layout/process2"/>
    <dgm:cxn modelId="{6E7FEEFE-1BA1-4047-9DF8-9201BC43E3EA}" type="presOf" srcId="{7A1814B9-F5AE-4606-B883-4335EA479D17}" destId="{491AB548-B113-413B-B1A9-E84C592C393C}" srcOrd="1" destOrd="0" presId="urn:microsoft.com/office/officeart/2005/8/layout/process2"/>
    <dgm:cxn modelId="{618B7263-014C-4C66-90B8-21D4D171CE49}" type="presOf" srcId="{5CFBADEF-4DDC-4B64-BE92-BDF8CE481968}" destId="{95763C30-E5C8-46F0-93CB-6F941BCD0B7C}" srcOrd="0" destOrd="0" presId="urn:microsoft.com/office/officeart/2005/8/layout/process2"/>
    <dgm:cxn modelId="{0C0120E5-1B4C-4871-AF41-CFBB1AB3CB3B}" type="presOf" srcId="{933AEBC1-28BA-47CE-A745-BA72D4C1CE4A}" destId="{A9705421-B4E8-4D34-803A-F83AEFF9097D}" srcOrd="0" destOrd="0" presId="urn:microsoft.com/office/officeart/2005/8/layout/process2"/>
    <dgm:cxn modelId="{EBC62FD2-D3FD-471E-96F9-177359085A1A}" type="presOf" srcId="{030733D7-69C2-4C52-B6DE-DF95CE7900F8}" destId="{A78376F8-FA58-4E88-AD51-152E9BE63F5D}" srcOrd="0" destOrd="0" presId="urn:microsoft.com/office/officeart/2005/8/layout/process2"/>
    <dgm:cxn modelId="{AC34E711-B8F4-4BF6-A35D-22651C1E801F}" type="presParOf" srcId="{52BD2AEA-46C2-49B9-A96C-F7197EFC2E16}" destId="{A78376F8-FA58-4E88-AD51-152E9BE63F5D}" srcOrd="0" destOrd="0" presId="urn:microsoft.com/office/officeart/2005/8/layout/process2"/>
    <dgm:cxn modelId="{75DD68BF-FB86-4213-8AAC-B29851E161A1}" type="presParOf" srcId="{52BD2AEA-46C2-49B9-A96C-F7197EFC2E16}" destId="{DFDADCC6-FBE9-4DD1-B38B-9D901211C97D}" srcOrd="1" destOrd="0" presId="urn:microsoft.com/office/officeart/2005/8/layout/process2"/>
    <dgm:cxn modelId="{0C88B974-4A74-475E-AA2E-C0F36A3ECE15}" type="presParOf" srcId="{DFDADCC6-FBE9-4DD1-B38B-9D901211C97D}" destId="{491AB548-B113-413B-B1A9-E84C592C393C}" srcOrd="0" destOrd="0" presId="urn:microsoft.com/office/officeart/2005/8/layout/process2"/>
    <dgm:cxn modelId="{17D1877E-6F31-4B26-BA5E-09336D483713}" type="presParOf" srcId="{52BD2AEA-46C2-49B9-A96C-F7197EFC2E16}" destId="{95763C30-E5C8-46F0-93CB-6F941BCD0B7C}" srcOrd="2" destOrd="0" presId="urn:microsoft.com/office/officeart/2005/8/layout/process2"/>
    <dgm:cxn modelId="{0C0064BD-0FC1-4B80-B795-9704BC3EBE57}" type="presParOf" srcId="{52BD2AEA-46C2-49B9-A96C-F7197EFC2E16}" destId="{831D3ED0-2FFF-4478-AE56-ACE6C962E270}" srcOrd="3" destOrd="0" presId="urn:microsoft.com/office/officeart/2005/8/layout/process2"/>
    <dgm:cxn modelId="{2C11A11C-8343-4D99-B613-BD16AB272492}" type="presParOf" srcId="{831D3ED0-2FFF-4478-AE56-ACE6C962E270}" destId="{39086EFF-890D-4C5E-83F8-CD9213DBCA76}" srcOrd="0" destOrd="0" presId="urn:microsoft.com/office/officeart/2005/8/layout/process2"/>
    <dgm:cxn modelId="{9B76890F-9DD8-4A27-9C24-7570DF0A4CB9}" type="presParOf" srcId="{52BD2AEA-46C2-49B9-A96C-F7197EFC2E16}" destId="{A9705421-B4E8-4D34-803A-F83AEFF9097D}" srcOrd="4" destOrd="0" presId="urn:microsoft.com/office/officeart/2005/8/layout/process2"/>
    <dgm:cxn modelId="{AFB86EB3-E4E9-4BAF-868D-43F550004162}" type="presParOf" srcId="{52BD2AEA-46C2-49B9-A96C-F7197EFC2E16}" destId="{15971883-CDEB-4A71-8E5E-65B2874D9964}" srcOrd="5" destOrd="0" presId="urn:microsoft.com/office/officeart/2005/8/layout/process2"/>
    <dgm:cxn modelId="{05328597-84F4-4FEB-9E47-B540DA9CA387}" type="presParOf" srcId="{15971883-CDEB-4A71-8E5E-65B2874D9964}" destId="{BD2A0A79-C2D7-4692-878B-653026AAA85F}" srcOrd="0" destOrd="0" presId="urn:microsoft.com/office/officeart/2005/8/layout/process2"/>
    <dgm:cxn modelId="{8B26A89B-2219-498B-B5B1-AC142DD231AB}" type="presParOf" srcId="{52BD2AEA-46C2-49B9-A96C-F7197EFC2E16}" destId="{1B0D9CA7-2D44-4683-82B0-72DAFD19429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376F8-FA58-4E88-AD51-152E9BE63F5D}">
      <dsp:nvSpPr>
        <dsp:cNvPr id="0" name=""/>
        <dsp:cNvSpPr/>
      </dsp:nvSpPr>
      <dsp:spPr>
        <a:xfrm>
          <a:off x="445379" y="2468"/>
          <a:ext cx="1653184" cy="9184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Read image </a:t>
          </a:r>
          <a:endParaRPr lang="en-IN" sz="1800" kern="1200" dirty="0"/>
        </a:p>
      </dsp:txBody>
      <dsp:txXfrm>
        <a:off x="472279" y="29368"/>
        <a:ext cx="1599384" cy="864636"/>
      </dsp:txXfrm>
    </dsp:sp>
    <dsp:sp modelId="{DFDADCC6-FBE9-4DD1-B38B-9D901211C97D}">
      <dsp:nvSpPr>
        <dsp:cNvPr id="0" name=""/>
        <dsp:cNvSpPr/>
      </dsp:nvSpPr>
      <dsp:spPr>
        <a:xfrm rot="5400000">
          <a:off x="1099765" y="943865"/>
          <a:ext cx="344413" cy="4132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-5400000">
        <a:off x="1147983" y="978306"/>
        <a:ext cx="247978" cy="241089"/>
      </dsp:txXfrm>
    </dsp:sp>
    <dsp:sp modelId="{95763C30-E5C8-46F0-93CB-6F941BCD0B7C}">
      <dsp:nvSpPr>
        <dsp:cNvPr id="0" name=""/>
        <dsp:cNvSpPr/>
      </dsp:nvSpPr>
      <dsp:spPr>
        <a:xfrm>
          <a:off x="445379" y="1380122"/>
          <a:ext cx="1653184" cy="9184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Detect </a:t>
          </a:r>
          <a:r>
            <a:rPr lang="en-US" sz="1800" kern="1200" dirty="0" err="1" smtClean="0"/>
            <a:t>keypoints</a:t>
          </a:r>
          <a:r>
            <a:rPr lang="en-US" sz="1800" kern="1200" dirty="0" smtClean="0"/>
            <a:t> on image</a:t>
          </a:r>
          <a:endParaRPr lang="en-IN" sz="1800" kern="1200" dirty="0"/>
        </a:p>
      </dsp:txBody>
      <dsp:txXfrm>
        <a:off x="472279" y="1407022"/>
        <a:ext cx="1599384" cy="864636"/>
      </dsp:txXfrm>
    </dsp:sp>
    <dsp:sp modelId="{831D3ED0-2FFF-4478-AE56-ACE6C962E270}">
      <dsp:nvSpPr>
        <dsp:cNvPr id="0" name=""/>
        <dsp:cNvSpPr/>
      </dsp:nvSpPr>
      <dsp:spPr>
        <a:xfrm rot="5400000">
          <a:off x="1099765" y="2321519"/>
          <a:ext cx="344413" cy="4132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-5400000">
        <a:off x="1147983" y="2355960"/>
        <a:ext cx="247978" cy="241089"/>
      </dsp:txXfrm>
    </dsp:sp>
    <dsp:sp modelId="{A9705421-B4E8-4D34-803A-F83AEFF9097D}">
      <dsp:nvSpPr>
        <dsp:cNvPr id="0" name=""/>
        <dsp:cNvSpPr/>
      </dsp:nvSpPr>
      <dsp:spPr>
        <a:xfrm>
          <a:off x="445379" y="2757777"/>
          <a:ext cx="1653184" cy="9184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Estimate body dimension</a:t>
          </a:r>
          <a:endParaRPr lang="en-IN" sz="1800" kern="1200" dirty="0"/>
        </a:p>
      </dsp:txBody>
      <dsp:txXfrm>
        <a:off x="472279" y="2784677"/>
        <a:ext cx="1599384" cy="864636"/>
      </dsp:txXfrm>
    </dsp:sp>
    <dsp:sp modelId="{15971883-CDEB-4A71-8E5E-65B2874D9964}">
      <dsp:nvSpPr>
        <dsp:cNvPr id="0" name=""/>
        <dsp:cNvSpPr/>
      </dsp:nvSpPr>
      <dsp:spPr>
        <a:xfrm rot="5400000">
          <a:off x="1099765" y="3699173"/>
          <a:ext cx="344413" cy="4132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-5400000">
        <a:off x="1147983" y="3733614"/>
        <a:ext cx="247978" cy="241089"/>
      </dsp:txXfrm>
    </dsp:sp>
    <dsp:sp modelId="{1B0D9CA7-2D44-4683-82B0-72DAFD19429F}">
      <dsp:nvSpPr>
        <dsp:cNvPr id="0" name=""/>
        <dsp:cNvSpPr/>
      </dsp:nvSpPr>
      <dsp:spPr>
        <a:xfrm>
          <a:off x="445379" y="4135431"/>
          <a:ext cx="1653184" cy="9184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Return result to front end</a:t>
          </a:r>
          <a:endParaRPr lang="en-IN" sz="1800" kern="1200" dirty="0"/>
        </a:p>
      </dsp:txBody>
      <dsp:txXfrm>
        <a:off x="472279" y="4162331"/>
        <a:ext cx="1599384" cy="864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7B2C1-1E3B-4C5F-9324-F65ED4D89496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18CEC-D746-4DC7-A3D8-7D51C7F06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77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18CEC-D746-4DC7-A3D8-7D51C7F068D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54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6E5F-FBD7-4AC6-A6FC-089D4A6FA29D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F8CD99B-5BAE-4093-8840-4B5B1D0E006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6E5F-FBD7-4AC6-A6FC-089D4A6FA29D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D99B-5BAE-4093-8840-4B5B1D0E00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6E5F-FBD7-4AC6-A6FC-089D4A6FA29D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D99B-5BAE-4093-8840-4B5B1D0E00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6E5F-FBD7-4AC6-A6FC-089D4A6FA29D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D99B-5BAE-4093-8840-4B5B1D0E006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6E5F-FBD7-4AC6-A6FC-089D4A6FA29D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F8CD99B-5BAE-4093-8840-4B5B1D0E006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6E5F-FBD7-4AC6-A6FC-089D4A6FA29D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D99B-5BAE-4093-8840-4B5B1D0E006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6E5F-FBD7-4AC6-A6FC-089D4A6FA29D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D99B-5BAE-4093-8840-4B5B1D0E006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6E5F-FBD7-4AC6-A6FC-089D4A6FA29D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D99B-5BAE-4093-8840-4B5B1D0E00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6E5F-FBD7-4AC6-A6FC-089D4A6FA29D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D99B-5BAE-4093-8840-4B5B1D0E00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6E5F-FBD7-4AC6-A6FC-089D4A6FA29D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D99B-5BAE-4093-8840-4B5B1D0E006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6E5F-FBD7-4AC6-A6FC-089D4A6FA29D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F8CD99B-5BAE-4093-8840-4B5B1D0E006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7396E5F-FBD7-4AC6-A6FC-089D4A6FA29D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F8CD99B-5BAE-4093-8840-4B5B1D0E006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3886200"/>
            <a:ext cx="8474144" cy="17526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/>
              <a:t>Divya</a:t>
            </a:r>
            <a:r>
              <a:rPr lang="en-US" sz="2000" dirty="0" smtClean="0"/>
              <a:t> </a:t>
            </a:r>
            <a:r>
              <a:rPr lang="en-US" sz="2000" dirty="0" err="1" smtClean="0"/>
              <a:t>Dayashankar</a:t>
            </a:r>
            <a:r>
              <a:rPr lang="en-US" sz="2000" dirty="0" smtClean="0"/>
              <a:t> </a:t>
            </a:r>
            <a:r>
              <a:rPr lang="en-US" sz="2000" dirty="0" err="1" smtClean="0"/>
              <a:t>Jaiswal</a:t>
            </a:r>
            <a:r>
              <a:rPr lang="en-US" sz="2000" dirty="0" smtClean="0"/>
              <a:t>: btbtc18114_divya@banasthali.in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/>
              <a:t>Aditi</a:t>
            </a:r>
            <a:r>
              <a:rPr lang="en-US" sz="2000" dirty="0" smtClean="0"/>
              <a:t> </a:t>
            </a:r>
            <a:r>
              <a:rPr lang="en-US" sz="2000" dirty="0" err="1" smtClean="0"/>
              <a:t>Raizada</a:t>
            </a:r>
            <a:r>
              <a:rPr lang="en-US" sz="2000" dirty="0" smtClean="0"/>
              <a:t>:</a:t>
            </a:r>
            <a:r>
              <a:rPr lang="en-IN" sz="2000" dirty="0" smtClean="0"/>
              <a:t>btbtc18107_aditi@banasthali.in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/>
              <a:t>Ananya</a:t>
            </a:r>
            <a:r>
              <a:rPr lang="en-US" sz="2000" dirty="0" smtClean="0"/>
              <a:t> Singh:</a:t>
            </a:r>
            <a:r>
              <a:rPr lang="en-IN" sz="2000" dirty="0" smtClean="0"/>
              <a:t>btbtc18110_ananya@banasthali.in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/>
              <a:t>Atulya</a:t>
            </a:r>
            <a:r>
              <a:rPr lang="en-US" sz="2000" dirty="0" smtClean="0"/>
              <a:t> </a:t>
            </a:r>
            <a:r>
              <a:rPr lang="en-US" sz="2000" dirty="0" err="1" smtClean="0"/>
              <a:t>Bajpai</a:t>
            </a:r>
            <a:r>
              <a:rPr lang="en-US" sz="2000" dirty="0" smtClean="0"/>
              <a:t>:</a:t>
            </a:r>
            <a:r>
              <a:rPr lang="en-IN" sz="2000" dirty="0"/>
              <a:t>btbtc18190_atulya@banasthali.in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78460"/>
            <a:ext cx="6858000" cy="102174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Maverick </a:t>
            </a:r>
            <a:r>
              <a:rPr lang="en-US" b="1" dirty="0" smtClean="0">
                <a:solidFill>
                  <a:srgbClr val="FF0000"/>
                </a:solidFill>
              </a:rPr>
              <a:t>web </a:t>
            </a:r>
            <a:r>
              <a:rPr lang="en-US" b="1" dirty="0" smtClean="0">
                <a:solidFill>
                  <a:srgbClr val="FF0000"/>
                </a:solidFill>
              </a:rPr>
              <a:t>hogs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85F01A5-DD23-5245-A67D-0DC0D2A22496}"/>
              </a:ext>
            </a:extLst>
          </p:cNvPr>
          <p:cNvSpPr txBox="1">
            <a:spLocks/>
          </p:cNvSpPr>
          <p:nvPr/>
        </p:nvSpPr>
        <p:spPr>
          <a:xfrm>
            <a:off x="1143000" y="1665814"/>
            <a:ext cx="6858000" cy="102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Theme 4: </a:t>
            </a:r>
            <a:r>
              <a:rPr lang="en-US" sz="4000" dirty="0" smtClean="0"/>
              <a:t>Experience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621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87" y="1494211"/>
            <a:ext cx="7886700" cy="1325563"/>
          </a:xfrm>
        </p:spPr>
        <p:txBody>
          <a:bodyPr/>
          <a:lstStyle/>
          <a:p>
            <a:pPr algn="ctr"/>
            <a:r>
              <a:rPr lang="en-US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06176" y="3805500"/>
            <a:ext cx="7380302" cy="164114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Devise innovative ways to ensure we suggest right size </a:t>
            </a:r>
            <a:r>
              <a:rPr lang="en-US" dirty="0" smtClean="0"/>
              <a:t>and </a:t>
            </a:r>
            <a:r>
              <a:rPr lang="en-US" dirty="0"/>
              <a:t>fit across different </a:t>
            </a:r>
            <a:r>
              <a:rPr lang="en-US" dirty="0" smtClean="0"/>
              <a:t>product categories </a:t>
            </a:r>
            <a:r>
              <a:rPr lang="en-US" dirty="0"/>
              <a:t>and keep the returns due to sizing and fit issues to the minimum.</a:t>
            </a:r>
          </a:p>
        </p:txBody>
      </p:sp>
    </p:spTree>
    <p:extLst>
      <p:ext uri="{BB962C8B-B14F-4D97-AF65-F5344CB8AC3E}">
        <p14:creationId xmlns:p14="http://schemas.microsoft.com/office/powerpoint/2010/main" val="355925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Solution deep-dive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5192" y="1844824"/>
            <a:ext cx="8229600" cy="24768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Technologies </a:t>
            </a:r>
            <a:r>
              <a:rPr lang="en-US" u="sng" dirty="0" smtClean="0"/>
              <a:t>used</a:t>
            </a:r>
            <a:r>
              <a:rPr lang="en-US" dirty="0" smtClean="0"/>
              <a:t>:</a:t>
            </a:r>
          </a:p>
          <a:p>
            <a:r>
              <a:rPr lang="en-US" dirty="0" smtClean="0"/>
              <a:t>Neural Network</a:t>
            </a:r>
            <a:endParaRPr lang="en-US" dirty="0" smtClean="0"/>
          </a:p>
          <a:p>
            <a:r>
              <a:rPr lang="en-US" dirty="0" smtClean="0"/>
              <a:t>Python (</a:t>
            </a:r>
            <a:r>
              <a:rPr lang="en-US" dirty="0" err="1" smtClean="0"/>
              <a:t>OpenCV</a:t>
            </a:r>
            <a:r>
              <a:rPr lang="en-US" dirty="0" smtClean="0"/>
              <a:t>,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Keras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HTML, JavaScript</a:t>
            </a: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1520" y="4581128"/>
            <a:ext cx="8496944" cy="11608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IN" u="sng" dirty="0" smtClean="0"/>
              <a:t>Core components needed: </a:t>
            </a:r>
          </a:p>
          <a:p>
            <a:r>
              <a:rPr lang="en-IN" dirty="0" smtClean="0"/>
              <a:t>Camera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4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Frontend</a:t>
            </a:r>
          </a:p>
          <a:p>
            <a:pPr marL="0" indent="0">
              <a:buNone/>
            </a:pPr>
            <a:r>
              <a:rPr lang="en-US" dirty="0" smtClean="0"/>
              <a:t>	A webpage/mobile app which will take user images and 	height as input. </a:t>
            </a:r>
          </a:p>
          <a:p>
            <a:r>
              <a:rPr lang="en-US" u="sng" dirty="0" smtClean="0"/>
              <a:t>Backend</a:t>
            </a:r>
          </a:p>
          <a:p>
            <a:pPr marL="822960" lvl="3" indent="0">
              <a:buNone/>
            </a:pPr>
            <a:r>
              <a:rPr lang="en-US" dirty="0" smtClean="0"/>
              <a:t>Computes other dimension from user input like</a:t>
            </a:r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 Shoulder Length   </a:t>
            </a:r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Arm Length          </a:t>
            </a:r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Thigh Length         </a:t>
            </a:r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Knee to Ankle Length</a:t>
            </a:r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Hip distance    </a:t>
            </a:r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Waist circumference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1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Frontend UI</a:t>
            </a: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988840"/>
            <a:ext cx="835946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06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Backend</a:t>
            </a:r>
            <a:endParaRPr lang="en-IN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40975925"/>
              </p:ext>
            </p:extLst>
          </p:nvPr>
        </p:nvGraphicFramePr>
        <p:xfrm>
          <a:off x="3203848" y="1268760"/>
          <a:ext cx="2543944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D:\Yash_folder\discard\keypoint_detection\image\woman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3" y="1027706"/>
            <a:ext cx="1314917" cy="175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Yash_folder\discard\keypoint_detection\output\image_with_keypoints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1656184" cy="220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623898"/>
            <a:ext cx="3170237" cy="172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28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hank You for a Memorable 2018 at the Littleover Lodge - Littleover Lo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Thank You for a Memorable 2018 at the Littleover Lodge - Littleover Lod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172115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4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</TotalTime>
  <Words>95</Words>
  <Application>Microsoft Office PowerPoint</Application>
  <PresentationFormat>On-screen Show (4:3)</PresentationFormat>
  <Paragraphs>33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Maverick web hogs</vt:lpstr>
      <vt:lpstr>Problem Statement</vt:lpstr>
      <vt:lpstr>Solution deep-dive</vt:lpstr>
      <vt:lpstr>Methodology</vt:lpstr>
      <vt:lpstr>Frontend UI</vt:lpstr>
      <vt:lpstr>Backend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Maverick web hogs</dc:title>
  <dc:creator>Admin</dc:creator>
  <cp:lastModifiedBy>Admin</cp:lastModifiedBy>
  <cp:revision>4</cp:revision>
  <dcterms:created xsi:type="dcterms:W3CDTF">2020-11-01T17:34:31Z</dcterms:created>
  <dcterms:modified xsi:type="dcterms:W3CDTF">2020-11-01T18:08:40Z</dcterms:modified>
</cp:coreProperties>
</file>