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descr="PRESENTED BY: L.DIVYA">
            <a:extLst>
              <a:ext uri="{FF2B5EF4-FFF2-40B4-BE49-F238E27FC236}">
                <a16:creationId xmlns:a16="http://schemas.microsoft.com/office/drawing/2014/main" id="{76C0DC77-6FCD-4E97-8B20-7DFFCCC886B8}"/>
              </a:ext>
            </a:extLst>
          </p:cNvPr>
          <p:cNvSpPr txBox="1"/>
          <p:nvPr/>
        </p:nvSpPr>
        <p:spPr>
          <a:xfrm>
            <a:off x="1963324" y="3257857"/>
            <a:ext cx="7619999" cy="1938992"/>
          </a:xfrm>
          <a:prstGeom prst="rect">
            <a:avLst/>
          </a:prstGeom>
          <a:noFill/>
          <a:ln>
            <a:solidFill>
              <a:schemeClr val="accent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PRESENTED B</a:t>
            </a:r>
            <a:r>
              <a:rPr lang="en-IN" sz="2400" i="1" dirty="0">
                <a:latin typeface="Times New Roman" panose="02020603050405020304" pitchFamily="18" charset="0"/>
                <a:cs typeface="Times New Roman" panose="02020603050405020304" pitchFamily="18" charset="0"/>
              </a:rPr>
              <a:t>Y:</a:t>
            </a:r>
            <a:r>
              <a:rPr lang="en-US" sz="2400" i="1" dirty="0">
                <a:latin typeface="Times New Roman" panose="02020603050405020304" pitchFamily="18" charset="0"/>
                <a:cs typeface="Times New Roman" panose="02020603050405020304" pitchFamily="18" charset="0"/>
              </a:rPr>
              <a:t> L.DIVYA</a:t>
            </a:r>
          </a:p>
          <a:p>
            <a:r>
              <a:rPr lang="en-US" sz="2400" i="1" dirty="0">
                <a:latin typeface="Times New Roman" panose="02020603050405020304" pitchFamily="18" charset="0"/>
                <a:cs typeface="Times New Roman" panose="02020603050405020304" pitchFamily="18" charset="0"/>
              </a:rPr>
              <a:t>REGISTER</a:t>
            </a:r>
            <a:r>
              <a:rPr lang="en-IN" sz="24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a:t>
            </a:r>
            <a:r>
              <a:rPr lang="en-IN" sz="2400" i="1" dirty="0">
                <a:latin typeface="Times New Roman" panose="02020603050405020304" pitchFamily="18" charset="0"/>
                <a:cs typeface="Times New Roman" panose="02020603050405020304" pitchFamily="18" charset="0"/>
              </a:rPr>
              <a:t>O:22133310960</a:t>
            </a:r>
            <a:r>
              <a:rPr lang="en-US" sz="2400" i="1" dirty="0">
                <a:latin typeface="Times New Roman" panose="02020603050405020304" pitchFamily="18" charset="0"/>
                <a:cs typeface="Times New Roman" panose="02020603050405020304" pitchFamily="18" charset="0"/>
              </a:rPr>
              <a:t>12</a:t>
            </a:r>
            <a:endParaRPr lang="en-IN" sz="2400" i="1" dirty="0">
              <a:latin typeface="Times New Roman" panose="02020603050405020304" pitchFamily="18" charset="0"/>
              <a:cs typeface="Times New Roman" panose="02020603050405020304" pitchFamily="18" charset="0"/>
            </a:endParaRPr>
          </a:p>
          <a:p>
            <a:r>
              <a:rPr lang="en-IN" sz="2400" i="1" dirty="0">
                <a:latin typeface="Times New Roman" panose="02020603050405020304" pitchFamily="18" charset="0"/>
                <a:cs typeface="Times New Roman" panose="02020603050405020304" pitchFamily="18" charset="0"/>
              </a:rPr>
              <a:t>USERNAME:asunm133322133310960</a:t>
            </a:r>
            <a:r>
              <a:rPr lang="en-US" sz="2400" i="1" dirty="0">
                <a:latin typeface="Times New Roman" panose="02020603050405020304" pitchFamily="18" charset="0"/>
                <a:cs typeface="Times New Roman" panose="02020603050405020304" pitchFamily="18" charset="0"/>
              </a:rPr>
              <a:t>12</a:t>
            </a:r>
            <a:endParaRPr lang="en-GB"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DEPARTMENT:</a:t>
            </a:r>
            <a:r>
              <a:rPr lang="en-GB" sz="2400" i="1" dirty="0">
                <a:latin typeface="Times New Roman" panose="02020603050405020304" pitchFamily="18" charset="0"/>
                <a:cs typeface="Times New Roman" panose="02020603050405020304" pitchFamily="18" charset="0"/>
              </a:rPr>
              <a:t>COMMERCE</a:t>
            </a:r>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COLLEGE:</a:t>
            </a:r>
            <a:r>
              <a:rPr lang="en-IN" sz="2400" i="1" dirty="0">
                <a:latin typeface="Times New Roman" panose="02020603050405020304" pitchFamily="18" charset="0"/>
                <a:cs typeface="Times New Roman" panose="02020603050405020304" pitchFamily="18" charset="0"/>
              </a:rPr>
              <a:t> BHARATHI WOMEN’S COLLEGE </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Divya .L</cp:lastModifiedBy>
  <cp:revision>3</cp:revision>
  <dcterms:created xsi:type="dcterms:W3CDTF">2024-08-21T00:32:52Z</dcterms:created>
  <dcterms:modified xsi:type="dcterms:W3CDTF">2024-09-06T10:31:05Z</dcterms:modified>
</cp:coreProperties>
</file>