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9"/>
  </p:notesMasterIdLst>
  <p:sldIdLst>
    <p:sldId id="256" r:id="rId4"/>
    <p:sldId id="257" r:id="rId5"/>
    <p:sldId id="260" r:id="rId6"/>
    <p:sldId id="268" r:id="rId7"/>
    <p:sldId id="270" r:id="rId8"/>
    <p:sldId id="262" r:id="rId9"/>
    <p:sldId id="272" r:id="rId10"/>
    <p:sldId id="266" r:id="rId11"/>
    <p:sldId id="273" r:id="rId12"/>
    <p:sldId id="274" r:id="rId13"/>
    <p:sldId id="263" r:id="rId14"/>
    <p:sldId id="259" r:id="rId15"/>
    <p:sldId id="258" r:id="rId16"/>
    <p:sldId id="26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23C"/>
    <a:srgbClr val="29487D"/>
    <a:srgbClr val="395594"/>
    <a:srgbClr val="FA3E3E"/>
    <a:srgbClr val="3D61D3"/>
    <a:srgbClr val="014CA7"/>
    <a:srgbClr val="88C180"/>
    <a:srgbClr val="0165E2"/>
    <a:srgbClr val="16A8FD"/>
    <a:srgbClr val="3D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94206" autoAdjust="0"/>
  </p:normalViewPr>
  <p:slideViewPr>
    <p:cSldViewPr snapToGrid="0" showGuides="1">
      <p:cViewPr varScale="1">
        <p:scale>
          <a:sx n="67" d="100"/>
          <a:sy n="67" d="100"/>
        </p:scale>
        <p:origin x="654" y="48"/>
      </p:cViewPr>
      <p:guideLst>
        <p:guide pos="3840"/>
        <p:guide orient="horz" pos="216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vind\Documents\Divya\Excel\Excel%20project\Casestudy\Exercise%201%20-%20Post%20Summary%20Dat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vind\Documents\Divya\Excel\Excel%20project\Casestudy\Exercise%202%20-%20Comments%20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vind\Documents\Divya\Excel\Excel%20project\Casestudy\Exercise%203.1%20-%20Average%20Like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1 - Post Summary Data.xlsx]Pivot chart!PivotTable2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dirty="0">
                <a:solidFill>
                  <a:schemeClr val="tx1"/>
                </a:solidFill>
              </a:rPr>
              <a:t>Post Frequency by</a:t>
            </a:r>
            <a:r>
              <a:rPr lang="en-IN" sz="1800" b="1" baseline="0" dirty="0">
                <a:solidFill>
                  <a:schemeClr val="tx1"/>
                </a:solidFill>
              </a:rPr>
              <a:t> Time Bucket - Traffic Police Pages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chart'!$B$3:$B$4</c:f>
              <c:strCache>
                <c:ptCount val="1"/>
                <c:pt idx="0">
                  <c:v>Bengaluru Traffic Police</c:v>
                </c:pt>
              </c:strCache>
            </c:strRef>
          </c:tx>
          <c:spPr>
            <a:ln w="28575" cap="rnd">
              <a:solidFill>
                <a:schemeClr val="accent2"/>
              </a:solidFill>
              <a:round/>
            </a:ln>
            <a:effectLst/>
          </c:spPr>
          <c:marker>
            <c:symbol val="none"/>
          </c:marker>
          <c:cat>
            <c:strRef>
              <c:f>'Pivot chart'!$A$5:$A$93</c:f>
              <c:strCache>
                <c:ptCount val="88"/>
                <c:pt idx="0">
                  <c:v>3</c:v>
                </c:pt>
                <c:pt idx="1">
                  <c:v>5</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89</c:v>
                </c:pt>
                <c:pt idx="83">
                  <c:v>90</c:v>
                </c:pt>
                <c:pt idx="84">
                  <c:v>91</c:v>
                </c:pt>
                <c:pt idx="85">
                  <c:v>93</c:v>
                </c:pt>
                <c:pt idx="86">
                  <c:v>94</c:v>
                </c:pt>
                <c:pt idx="87">
                  <c:v>96</c:v>
                </c:pt>
              </c:strCache>
            </c:strRef>
          </c:cat>
          <c:val>
            <c:numRef>
              <c:f>'Pivot chart'!$B$5:$B$93</c:f>
              <c:numCache>
                <c:formatCode>General</c:formatCode>
                <c:ptCount val="88"/>
                <c:pt idx="0">
                  <c:v>1</c:v>
                </c:pt>
                <c:pt idx="1">
                  <c:v>2</c:v>
                </c:pt>
                <c:pt idx="2">
                  <c:v>0</c:v>
                </c:pt>
                <c:pt idx="3">
                  <c:v>2</c:v>
                </c:pt>
                <c:pt idx="4">
                  <c:v>13</c:v>
                </c:pt>
                <c:pt idx="5">
                  <c:v>17</c:v>
                </c:pt>
                <c:pt idx="6">
                  <c:v>51</c:v>
                </c:pt>
                <c:pt idx="7">
                  <c:v>95</c:v>
                </c:pt>
                <c:pt idx="8">
                  <c:v>97</c:v>
                </c:pt>
                <c:pt idx="9">
                  <c:v>84</c:v>
                </c:pt>
                <c:pt idx="10">
                  <c:v>39</c:v>
                </c:pt>
                <c:pt idx="11">
                  <c:v>34</c:v>
                </c:pt>
                <c:pt idx="12">
                  <c:v>36</c:v>
                </c:pt>
                <c:pt idx="13">
                  <c:v>29</c:v>
                </c:pt>
                <c:pt idx="14">
                  <c:v>37</c:v>
                </c:pt>
                <c:pt idx="15">
                  <c:v>31</c:v>
                </c:pt>
                <c:pt idx="16">
                  <c:v>24</c:v>
                </c:pt>
                <c:pt idx="17">
                  <c:v>24</c:v>
                </c:pt>
                <c:pt idx="18">
                  <c:v>32</c:v>
                </c:pt>
                <c:pt idx="19">
                  <c:v>22</c:v>
                </c:pt>
                <c:pt idx="20">
                  <c:v>19</c:v>
                </c:pt>
                <c:pt idx="21">
                  <c:v>28</c:v>
                </c:pt>
                <c:pt idx="22">
                  <c:v>27</c:v>
                </c:pt>
                <c:pt idx="23">
                  <c:v>18</c:v>
                </c:pt>
                <c:pt idx="24">
                  <c:v>34</c:v>
                </c:pt>
                <c:pt idx="25">
                  <c:v>22</c:v>
                </c:pt>
                <c:pt idx="26">
                  <c:v>22</c:v>
                </c:pt>
                <c:pt idx="27">
                  <c:v>19</c:v>
                </c:pt>
                <c:pt idx="28">
                  <c:v>34</c:v>
                </c:pt>
                <c:pt idx="29">
                  <c:v>15</c:v>
                </c:pt>
                <c:pt idx="30">
                  <c:v>17</c:v>
                </c:pt>
                <c:pt idx="31">
                  <c:v>7</c:v>
                </c:pt>
                <c:pt idx="32">
                  <c:v>17</c:v>
                </c:pt>
                <c:pt idx="33">
                  <c:v>33</c:v>
                </c:pt>
                <c:pt idx="34">
                  <c:v>16</c:v>
                </c:pt>
                <c:pt idx="35">
                  <c:v>27</c:v>
                </c:pt>
                <c:pt idx="36">
                  <c:v>19</c:v>
                </c:pt>
                <c:pt idx="37">
                  <c:v>19</c:v>
                </c:pt>
                <c:pt idx="38">
                  <c:v>21</c:v>
                </c:pt>
                <c:pt idx="39">
                  <c:v>24</c:v>
                </c:pt>
                <c:pt idx="40">
                  <c:v>25</c:v>
                </c:pt>
                <c:pt idx="41">
                  <c:v>27</c:v>
                </c:pt>
                <c:pt idx="42">
                  <c:v>26</c:v>
                </c:pt>
                <c:pt idx="43">
                  <c:v>37</c:v>
                </c:pt>
                <c:pt idx="44">
                  <c:v>26</c:v>
                </c:pt>
                <c:pt idx="45">
                  <c:v>39</c:v>
                </c:pt>
                <c:pt idx="46">
                  <c:v>58</c:v>
                </c:pt>
                <c:pt idx="47">
                  <c:v>65</c:v>
                </c:pt>
                <c:pt idx="48">
                  <c:v>38</c:v>
                </c:pt>
                <c:pt idx="49">
                  <c:v>30</c:v>
                </c:pt>
                <c:pt idx="50">
                  <c:v>21</c:v>
                </c:pt>
                <c:pt idx="51">
                  <c:v>28</c:v>
                </c:pt>
                <c:pt idx="52">
                  <c:v>19</c:v>
                </c:pt>
                <c:pt idx="53">
                  <c:v>20</c:v>
                </c:pt>
                <c:pt idx="54">
                  <c:v>11</c:v>
                </c:pt>
                <c:pt idx="55">
                  <c:v>8</c:v>
                </c:pt>
                <c:pt idx="56">
                  <c:v>4</c:v>
                </c:pt>
                <c:pt idx="57">
                  <c:v>2</c:v>
                </c:pt>
                <c:pt idx="58">
                  <c:v>6</c:v>
                </c:pt>
                <c:pt idx="59">
                  <c:v>0</c:v>
                </c:pt>
                <c:pt idx="60">
                  <c:v>4</c:v>
                </c:pt>
                <c:pt idx="61">
                  <c:v>5</c:v>
                </c:pt>
                <c:pt idx="62">
                  <c:v>4</c:v>
                </c:pt>
                <c:pt idx="63">
                  <c:v>5</c:v>
                </c:pt>
                <c:pt idx="64">
                  <c:v>1</c:v>
                </c:pt>
                <c:pt idx="65">
                  <c:v>3</c:v>
                </c:pt>
                <c:pt idx="66">
                  <c:v>0</c:v>
                </c:pt>
                <c:pt idx="67">
                  <c:v>0</c:v>
                </c:pt>
                <c:pt idx="68">
                  <c:v>0</c:v>
                </c:pt>
                <c:pt idx="69">
                  <c:v>0</c:v>
                </c:pt>
                <c:pt idx="70">
                  <c:v>0</c:v>
                </c:pt>
                <c:pt idx="71">
                  <c:v>0</c:v>
                </c:pt>
                <c:pt idx="72">
                  <c:v>0</c:v>
                </c:pt>
                <c:pt idx="73">
                  <c:v>1</c:v>
                </c:pt>
                <c:pt idx="74">
                  <c:v>0</c:v>
                </c:pt>
                <c:pt idx="75">
                  <c:v>0</c:v>
                </c:pt>
                <c:pt idx="76">
                  <c:v>0</c:v>
                </c:pt>
                <c:pt idx="77">
                  <c:v>0</c:v>
                </c:pt>
                <c:pt idx="78">
                  <c:v>0</c:v>
                </c:pt>
                <c:pt idx="79">
                  <c:v>0</c:v>
                </c:pt>
                <c:pt idx="80">
                  <c:v>0</c:v>
                </c:pt>
                <c:pt idx="81">
                  <c:v>0</c:v>
                </c:pt>
                <c:pt idx="82">
                  <c:v>2</c:v>
                </c:pt>
                <c:pt idx="83">
                  <c:v>0</c:v>
                </c:pt>
                <c:pt idx="84">
                  <c:v>0</c:v>
                </c:pt>
                <c:pt idx="85">
                  <c:v>0</c:v>
                </c:pt>
                <c:pt idx="86">
                  <c:v>0</c:v>
                </c:pt>
                <c:pt idx="87">
                  <c:v>0</c:v>
                </c:pt>
              </c:numCache>
            </c:numRef>
          </c:val>
          <c:smooth val="0"/>
          <c:extLst>
            <c:ext xmlns:c16="http://schemas.microsoft.com/office/drawing/2014/chart" uri="{C3380CC4-5D6E-409C-BE32-E72D297353CC}">
              <c16:uniqueId val="{00000000-DBE9-48B3-9190-584B32C03D61}"/>
            </c:ext>
          </c:extLst>
        </c:ser>
        <c:ser>
          <c:idx val="1"/>
          <c:order val="1"/>
          <c:tx>
            <c:strRef>
              <c:f>'Pivot chart'!$C$3:$C$4</c:f>
              <c:strCache>
                <c:ptCount val="1"/>
                <c:pt idx="0">
                  <c:v>Hyderabad Traffic Police</c:v>
                </c:pt>
              </c:strCache>
            </c:strRef>
          </c:tx>
          <c:spPr>
            <a:ln w="28575" cap="rnd">
              <a:solidFill>
                <a:schemeClr val="accent4"/>
              </a:solidFill>
              <a:round/>
            </a:ln>
            <a:effectLst/>
          </c:spPr>
          <c:marker>
            <c:symbol val="none"/>
          </c:marker>
          <c:cat>
            <c:strRef>
              <c:f>'Pivot chart'!$A$5:$A$93</c:f>
              <c:strCache>
                <c:ptCount val="88"/>
                <c:pt idx="0">
                  <c:v>3</c:v>
                </c:pt>
                <c:pt idx="1">
                  <c:v>5</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89</c:v>
                </c:pt>
                <c:pt idx="83">
                  <c:v>90</c:v>
                </c:pt>
                <c:pt idx="84">
                  <c:v>91</c:v>
                </c:pt>
                <c:pt idx="85">
                  <c:v>93</c:v>
                </c:pt>
                <c:pt idx="86">
                  <c:v>94</c:v>
                </c:pt>
                <c:pt idx="87">
                  <c:v>96</c:v>
                </c:pt>
              </c:strCache>
            </c:strRef>
          </c:cat>
          <c:val>
            <c:numRef>
              <c:f>'Pivot chart'!$C$5:$C$93</c:f>
              <c:numCache>
                <c:formatCode>General</c:formatCode>
                <c:ptCount val="88"/>
                <c:pt idx="0">
                  <c:v>0</c:v>
                </c:pt>
                <c:pt idx="1">
                  <c:v>1</c:v>
                </c:pt>
                <c:pt idx="2">
                  <c:v>1</c:v>
                </c:pt>
                <c:pt idx="3">
                  <c:v>0</c:v>
                </c:pt>
                <c:pt idx="4">
                  <c:v>1</c:v>
                </c:pt>
                <c:pt idx="5">
                  <c:v>2</c:v>
                </c:pt>
                <c:pt idx="6">
                  <c:v>5</c:v>
                </c:pt>
                <c:pt idx="7">
                  <c:v>3</c:v>
                </c:pt>
                <c:pt idx="8">
                  <c:v>10</c:v>
                </c:pt>
                <c:pt idx="9">
                  <c:v>4</c:v>
                </c:pt>
                <c:pt idx="10">
                  <c:v>15</c:v>
                </c:pt>
                <c:pt idx="11">
                  <c:v>9</c:v>
                </c:pt>
                <c:pt idx="12">
                  <c:v>18</c:v>
                </c:pt>
                <c:pt idx="13">
                  <c:v>19</c:v>
                </c:pt>
                <c:pt idx="14">
                  <c:v>22</c:v>
                </c:pt>
                <c:pt idx="15">
                  <c:v>18</c:v>
                </c:pt>
                <c:pt idx="16">
                  <c:v>17</c:v>
                </c:pt>
                <c:pt idx="17">
                  <c:v>37</c:v>
                </c:pt>
                <c:pt idx="18">
                  <c:v>37</c:v>
                </c:pt>
                <c:pt idx="19">
                  <c:v>37</c:v>
                </c:pt>
                <c:pt idx="20">
                  <c:v>25</c:v>
                </c:pt>
                <c:pt idx="21">
                  <c:v>34</c:v>
                </c:pt>
                <c:pt idx="22">
                  <c:v>23</c:v>
                </c:pt>
                <c:pt idx="23">
                  <c:v>21</c:v>
                </c:pt>
                <c:pt idx="24">
                  <c:v>21</c:v>
                </c:pt>
                <c:pt idx="25">
                  <c:v>27</c:v>
                </c:pt>
                <c:pt idx="26">
                  <c:v>16</c:v>
                </c:pt>
                <c:pt idx="27">
                  <c:v>10</c:v>
                </c:pt>
                <c:pt idx="28">
                  <c:v>11</c:v>
                </c:pt>
                <c:pt idx="29">
                  <c:v>13</c:v>
                </c:pt>
                <c:pt idx="30">
                  <c:v>18</c:v>
                </c:pt>
                <c:pt idx="31">
                  <c:v>25</c:v>
                </c:pt>
                <c:pt idx="32">
                  <c:v>21</c:v>
                </c:pt>
                <c:pt idx="33">
                  <c:v>26</c:v>
                </c:pt>
                <c:pt idx="34">
                  <c:v>45</c:v>
                </c:pt>
                <c:pt idx="35">
                  <c:v>32</c:v>
                </c:pt>
                <c:pt idx="36">
                  <c:v>31</c:v>
                </c:pt>
                <c:pt idx="37">
                  <c:v>27</c:v>
                </c:pt>
                <c:pt idx="38">
                  <c:v>29</c:v>
                </c:pt>
                <c:pt idx="39">
                  <c:v>27</c:v>
                </c:pt>
                <c:pt idx="40">
                  <c:v>44</c:v>
                </c:pt>
                <c:pt idx="41">
                  <c:v>33</c:v>
                </c:pt>
                <c:pt idx="42">
                  <c:v>17</c:v>
                </c:pt>
                <c:pt idx="43">
                  <c:v>23</c:v>
                </c:pt>
                <c:pt idx="44">
                  <c:v>25</c:v>
                </c:pt>
                <c:pt idx="45">
                  <c:v>29</c:v>
                </c:pt>
                <c:pt idx="46">
                  <c:v>41</c:v>
                </c:pt>
                <c:pt idx="47">
                  <c:v>34</c:v>
                </c:pt>
                <c:pt idx="48">
                  <c:v>42</c:v>
                </c:pt>
                <c:pt idx="49">
                  <c:v>29</c:v>
                </c:pt>
                <c:pt idx="50">
                  <c:v>41</c:v>
                </c:pt>
                <c:pt idx="51">
                  <c:v>27</c:v>
                </c:pt>
                <c:pt idx="52">
                  <c:v>30</c:v>
                </c:pt>
                <c:pt idx="53">
                  <c:v>22</c:v>
                </c:pt>
                <c:pt idx="54">
                  <c:v>32</c:v>
                </c:pt>
                <c:pt idx="55">
                  <c:v>13</c:v>
                </c:pt>
                <c:pt idx="56">
                  <c:v>19</c:v>
                </c:pt>
                <c:pt idx="57">
                  <c:v>7</c:v>
                </c:pt>
                <c:pt idx="58">
                  <c:v>22</c:v>
                </c:pt>
                <c:pt idx="59">
                  <c:v>6</c:v>
                </c:pt>
                <c:pt idx="60">
                  <c:v>9</c:v>
                </c:pt>
                <c:pt idx="61">
                  <c:v>9</c:v>
                </c:pt>
                <c:pt idx="62">
                  <c:v>10</c:v>
                </c:pt>
                <c:pt idx="63">
                  <c:v>9</c:v>
                </c:pt>
                <c:pt idx="64">
                  <c:v>13</c:v>
                </c:pt>
                <c:pt idx="65">
                  <c:v>10</c:v>
                </c:pt>
                <c:pt idx="66">
                  <c:v>11</c:v>
                </c:pt>
                <c:pt idx="67">
                  <c:v>5</c:v>
                </c:pt>
                <c:pt idx="68">
                  <c:v>14</c:v>
                </c:pt>
                <c:pt idx="69">
                  <c:v>9</c:v>
                </c:pt>
                <c:pt idx="70">
                  <c:v>4</c:v>
                </c:pt>
                <c:pt idx="71">
                  <c:v>6</c:v>
                </c:pt>
                <c:pt idx="72">
                  <c:v>11</c:v>
                </c:pt>
                <c:pt idx="73">
                  <c:v>5</c:v>
                </c:pt>
                <c:pt idx="74">
                  <c:v>3</c:v>
                </c:pt>
                <c:pt idx="75">
                  <c:v>5</c:v>
                </c:pt>
                <c:pt idx="76">
                  <c:v>3</c:v>
                </c:pt>
                <c:pt idx="77">
                  <c:v>2</c:v>
                </c:pt>
                <c:pt idx="78">
                  <c:v>4</c:v>
                </c:pt>
                <c:pt idx="79">
                  <c:v>3</c:v>
                </c:pt>
                <c:pt idx="80">
                  <c:v>1</c:v>
                </c:pt>
                <c:pt idx="81">
                  <c:v>3</c:v>
                </c:pt>
                <c:pt idx="82">
                  <c:v>1</c:v>
                </c:pt>
                <c:pt idx="83">
                  <c:v>4</c:v>
                </c:pt>
                <c:pt idx="84">
                  <c:v>1</c:v>
                </c:pt>
                <c:pt idx="85">
                  <c:v>1</c:v>
                </c:pt>
                <c:pt idx="86">
                  <c:v>1</c:v>
                </c:pt>
                <c:pt idx="87">
                  <c:v>1</c:v>
                </c:pt>
              </c:numCache>
            </c:numRef>
          </c:val>
          <c:smooth val="0"/>
          <c:extLst>
            <c:ext xmlns:c16="http://schemas.microsoft.com/office/drawing/2014/chart" uri="{C3380CC4-5D6E-409C-BE32-E72D297353CC}">
              <c16:uniqueId val="{00000001-DBE9-48B3-9190-584B32C03D61}"/>
            </c:ext>
          </c:extLst>
        </c:ser>
        <c:ser>
          <c:idx val="2"/>
          <c:order val="2"/>
          <c:tx>
            <c:strRef>
              <c:f>'Pivot chart'!$D$3:$D$4</c:f>
              <c:strCache>
                <c:ptCount val="1"/>
                <c:pt idx="0">
                  <c:v>Kolkata Traffic Police</c:v>
                </c:pt>
              </c:strCache>
            </c:strRef>
          </c:tx>
          <c:spPr>
            <a:ln w="28575" cap="rnd">
              <a:solidFill>
                <a:schemeClr val="accent6"/>
              </a:solidFill>
              <a:round/>
            </a:ln>
            <a:effectLst/>
          </c:spPr>
          <c:marker>
            <c:symbol val="none"/>
          </c:marker>
          <c:cat>
            <c:strRef>
              <c:f>'Pivot chart'!$A$5:$A$93</c:f>
              <c:strCache>
                <c:ptCount val="88"/>
                <c:pt idx="0">
                  <c:v>3</c:v>
                </c:pt>
                <c:pt idx="1">
                  <c:v>5</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89</c:v>
                </c:pt>
                <c:pt idx="83">
                  <c:v>90</c:v>
                </c:pt>
                <c:pt idx="84">
                  <c:v>91</c:v>
                </c:pt>
                <c:pt idx="85">
                  <c:v>93</c:v>
                </c:pt>
                <c:pt idx="86">
                  <c:v>94</c:v>
                </c:pt>
                <c:pt idx="87">
                  <c:v>96</c:v>
                </c:pt>
              </c:strCache>
            </c:strRef>
          </c:cat>
          <c:val>
            <c:numRef>
              <c:f>'Pivot chart'!$D$5:$D$93</c:f>
              <c:numCache>
                <c:formatCode>General</c:formatCode>
                <c:ptCount val="88"/>
                <c:pt idx="0">
                  <c:v>0</c:v>
                </c:pt>
                <c:pt idx="1">
                  <c:v>0</c:v>
                </c:pt>
                <c:pt idx="2">
                  <c:v>0</c:v>
                </c:pt>
                <c:pt idx="3">
                  <c:v>0</c:v>
                </c:pt>
                <c:pt idx="4">
                  <c:v>0</c:v>
                </c:pt>
                <c:pt idx="5">
                  <c:v>0</c:v>
                </c:pt>
                <c:pt idx="6">
                  <c:v>0</c:v>
                </c:pt>
                <c:pt idx="7">
                  <c:v>0</c:v>
                </c:pt>
                <c:pt idx="8">
                  <c:v>0</c:v>
                </c:pt>
                <c:pt idx="9">
                  <c:v>4</c:v>
                </c:pt>
                <c:pt idx="10">
                  <c:v>6</c:v>
                </c:pt>
                <c:pt idx="11">
                  <c:v>1</c:v>
                </c:pt>
                <c:pt idx="12">
                  <c:v>1</c:v>
                </c:pt>
                <c:pt idx="13">
                  <c:v>1</c:v>
                </c:pt>
                <c:pt idx="14">
                  <c:v>0</c:v>
                </c:pt>
                <c:pt idx="15">
                  <c:v>0</c:v>
                </c:pt>
                <c:pt idx="16">
                  <c:v>1</c:v>
                </c:pt>
                <c:pt idx="17">
                  <c:v>3</c:v>
                </c:pt>
                <c:pt idx="18">
                  <c:v>3</c:v>
                </c:pt>
                <c:pt idx="19">
                  <c:v>3</c:v>
                </c:pt>
                <c:pt idx="20">
                  <c:v>9</c:v>
                </c:pt>
                <c:pt idx="21">
                  <c:v>9</c:v>
                </c:pt>
                <c:pt idx="22">
                  <c:v>7</c:v>
                </c:pt>
                <c:pt idx="23">
                  <c:v>5</c:v>
                </c:pt>
                <c:pt idx="24">
                  <c:v>17</c:v>
                </c:pt>
                <c:pt idx="25">
                  <c:v>10</c:v>
                </c:pt>
                <c:pt idx="26">
                  <c:v>4</c:v>
                </c:pt>
                <c:pt idx="27">
                  <c:v>5</c:v>
                </c:pt>
                <c:pt idx="28">
                  <c:v>11</c:v>
                </c:pt>
                <c:pt idx="29">
                  <c:v>5</c:v>
                </c:pt>
                <c:pt idx="30">
                  <c:v>3</c:v>
                </c:pt>
                <c:pt idx="31">
                  <c:v>5</c:v>
                </c:pt>
                <c:pt idx="32">
                  <c:v>14</c:v>
                </c:pt>
                <c:pt idx="33">
                  <c:v>6</c:v>
                </c:pt>
                <c:pt idx="34">
                  <c:v>7</c:v>
                </c:pt>
                <c:pt idx="35">
                  <c:v>3</c:v>
                </c:pt>
                <c:pt idx="36">
                  <c:v>5</c:v>
                </c:pt>
                <c:pt idx="37">
                  <c:v>8</c:v>
                </c:pt>
                <c:pt idx="38">
                  <c:v>11</c:v>
                </c:pt>
                <c:pt idx="39">
                  <c:v>8</c:v>
                </c:pt>
                <c:pt idx="40">
                  <c:v>11</c:v>
                </c:pt>
                <c:pt idx="41">
                  <c:v>12</c:v>
                </c:pt>
                <c:pt idx="42">
                  <c:v>25</c:v>
                </c:pt>
                <c:pt idx="43">
                  <c:v>12</c:v>
                </c:pt>
                <c:pt idx="44">
                  <c:v>22</c:v>
                </c:pt>
                <c:pt idx="45">
                  <c:v>12</c:v>
                </c:pt>
                <c:pt idx="46">
                  <c:v>25</c:v>
                </c:pt>
                <c:pt idx="47">
                  <c:v>29</c:v>
                </c:pt>
                <c:pt idx="48">
                  <c:v>23</c:v>
                </c:pt>
                <c:pt idx="49">
                  <c:v>19</c:v>
                </c:pt>
                <c:pt idx="50">
                  <c:v>14</c:v>
                </c:pt>
                <c:pt idx="51">
                  <c:v>33</c:v>
                </c:pt>
                <c:pt idx="52">
                  <c:v>18</c:v>
                </c:pt>
                <c:pt idx="53">
                  <c:v>4</c:v>
                </c:pt>
                <c:pt idx="54">
                  <c:v>2</c:v>
                </c:pt>
                <c:pt idx="55">
                  <c:v>9</c:v>
                </c:pt>
                <c:pt idx="56">
                  <c:v>1</c:v>
                </c:pt>
                <c:pt idx="57">
                  <c:v>1</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numCache>
            </c:numRef>
          </c:val>
          <c:smooth val="0"/>
          <c:extLst>
            <c:ext xmlns:c16="http://schemas.microsoft.com/office/drawing/2014/chart" uri="{C3380CC4-5D6E-409C-BE32-E72D297353CC}">
              <c16:uniqueId val="{00000002-DBE9-48B3-9190-584B32C03D61}"/>
            </c:ext>
          </c:extLst>
        </c:ser>
        <c:dLbls>
          <c:showLegendKey val="0"/>
          <c:showVal val="0"/>
          <c:showCatName val="0"/>
          <c:showSerName val="0"/>
          <c:showPercent val="0"/>
          <c:showBubbleSize val="0"/>
        </c:dLbls>
        <c:smooth val="0"/>
        <c:axId val="2055806943"/>
        <c:axId val="2055820383"/>
      </c:lineChart>
      <c:catAx>
        <c:axId val="2055806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sz="1200" b="1" dirty="0">
                    <a:solidFill>
                      <a:schemeClr val="tx1"/>
                    </a:solidFill>
                  </a:rPr>
                  <a:t>Time Bucket (1-96)</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5820383"/>
        <c:crosses val="autoZero"/>
        <c:auto val="1"/>
        <c:lblAlgn val="ctr"/>
        <c:lblOffset val="100"/>
        <c:tickLblSkip val="8"/>
        <c:noMultiLvlLbl val="0"/>
      </c:catAx>
      <c:valAx>
        <c:axId val="20558203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dirty="0">
                    <a:solidFill>
                      <a:schemeClr val="tx1"/>
                    </a:solidFill>
                  </a:rPr>
                  <a:t>Number of posts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5806943"/>
        <c:crosses val="autoZero"/>
        <c:crossBetween val="between"/>
      </c:valAx>
      <c:spPr>
        <a:noFill/>
        <a:ln>
          <a:noFill/>
        </a:ln>
        <a:effectLst/>
      </c:spPr>
    </c:plotArea>
    <c:legend>
      <c:legendPos val="r"/>
      <c:layout>
        <c:manualLayout>
          <c:xMode val="edge"/>
          <c:yMode val="edge"/>
          <c:x val="0.75325082624513684"/>
          <c:y val="0.13019839216236773"/>
          <c:w val="0.22079726510926917"/>
          <c:h val="0.156947034019324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2 - Comments Data.xlsx]Pivot Chart!PivotTable3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solidFill>
                  <a:schemeClr val="tx1"/>
                </a:solidFill>
              </a:rPr>
              <a:t>Yearly</a:t>
            </a:r>
            <a:r>
              <a:rPr lang="en-IN" sz="2000" b="1" baseline="0" dirty="0">
                <a:solidFill>
                  <a:schemeClr val="tx1"/>
                </a:solidFill>
              </a:rPr>
              <a:t> comment volume by Brand</a:t>
            </a:r>
            <a:endParaRPr lang="en-IN" sz="2000" b="1" dirty="0">
              <a:solidFill>
                <a:schemeClr val="tx1"/>
              </a:solidFill>
            </a:endParaRPr>
          </a:p>
        </c:rich>
      </c:tx>
      <c:layout>
        <c:manualLayout>
          <c:xMode val="edge"/>
          <c:yMode val="edge"/>
          <c:x val="0.25584760667803125"/>
          <c:y val="5.297321705754522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035254314140965"/>
          <c:y val="0.20383343211130867"/>
          <c:w val="0.72114212467627603"/>
          <c:h val="0.56612056557446444"/>
        </c:manualLayout>
      </c:layout>
      <c:lineChart>
        <c:grouping val="standard"/>
        <c:varyColors val="0"/>
        <c:ser>
          <c:idx val="0"/>
          <c:order val="0"/>
          <c:tx>
            <c:strRef>
              <c:f>'Pivot Chart'!$B$3:$B$4</c:f>
              <c:strCache>
                <c:ptCount val="1"/>
                <c:pt idx="0">
                  <c:v>Flipkart</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Chart'!$A$5:$A$9</c:f>
              <c:strCache>
                <c:ptCount val="4"/>
                <c:pt idx="0">
                  <c:v>2012</c:v>
                </c:pt>
                <c:pt idx="1">
                  <c:v>2013</c:v>
                </c:pt>
                <c:pt idx="2">
                  <c:v>2014</c:v>
                </c:pt>
                <c:pt idx="3">
                  <c:v>2015</c:v>
                </c:pt>
              </c:strCache>
            </c:strRef>
          </c:cat>
          <c:val>
            <c:numRef>
              <c:f>'Pivot Chart'!$B$5:$B$9</c:f>
              <c:numCache>
                <c:formatCode>General</c:formatCode>
                <c:ptCount val="4"/>
                <c:pt idx="0">
                  <c:v>56</c:v>
                </c:pt>
                <c:pt idx="1">
                  <c:v>241</c:v>
                </c:pt>
                <c:pt idx="2">
                  <c:v>4</c:v>
                </c:pt>
                <c:pt idx="3">
                  <c:v>2</c:v>
                </c:pt>
              </c:numCache>
            </c:numRef>
          </c:val>
          <c:smooth val="0"/>
          <c:extLst>
            <c:ext xmlns:c16="http://schemas.microsoft.com/office/drawing/2014/chart" uri="{C3380CC4-5D6E-409C-BE32-E72D297353CC}">
              <c16:uniqueId val="{00000000-8D9D-41E3-A6E7-6F33F43BAEE2}"/>
            </c:ext>
          </c:extLst>
        </c:ser>
        <c:ser>
          <c:idx val="1"/>
          <c:order val="1"/>
          <c:tx>
            <c:strRef>
              <c:f>'Pivot Chart'!$C$3:$C$4</c:f>
              <c:strCache>
                <c:ptCount val="1"/>
                <c:pt idx="0">
                  <c:v>Other</c:v>
                </c:pt>
              </c:strCache>
            </c:strRef>
          </c:tx>
          <c:spPr>
            <a:ln w="28575" cap="rnd">
              <a:solidFill>
                <a:schemeClr val="accent2"/>
              </a:solidFill>
              <a:round/>
            </a:ln>
            <a:effectLst/>
          </c:spPr>
          <c:marker>
            <c:symbol val="none"/>
          </c:marker>
          <c:dLbls>
            <c:dLbl>
              <c:idx val="0"/>
              <c:tx>
                <c:rich>
                  <a:bodyPr/>
                  <a:lstStyle/>
                  <a:p>
                    <a:fld id="{74532813-32CC-40E1-9403-2D70FEE12DD5}" type="VALUE">
                      <a:rPr lang="en-US" sz="1200"/>
                      <a:pPr/>
                      <a:t>[VALUE]</a:t>
                    </a:fld>
                    <a:endParaRPr lang="en-IN"/>
                  </a:p>
                </c:rich>
              </c:tx>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0AE-462B-9F27-77D95AAFFE2E}"/>
                </c:ext>
              </c:extLst>
            </c:dLbl>
            <c:dLbl>
              <c:idx val="1"/>
              <c:tx>
                <c:rich>
                  <a:bodyPr/>
                  <a:lstStyle/>
                  <a:p>
                    <a:fld id="{B58221C1-42C0-4967-9F85-5637FDAC6941}" type="VALUE">
                      <a:rPr lang="en-US" sz="1200"/>
                      <a:pPr/>
                      <a:t>[VALUE]</a:t>
                    </a:fld>
                    <a:endParaRPr lang="en-IN"/>
                  </a:p>
                </c:rich>
              </c:tx>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F0AE-462B-9F27-77D95AAFFE2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Chart'!$A$5:$A$9</c:f>
              <c:strCache>
                <c:ptCount val="4"/>
                <c:pt idx="0">
                  <c:v>2012</c:v>
                </c:pt>
                <c:pt idx="1">
                  <c:v>2013</c:v>
                </c:pt>
                <c:pt idx="2">
                  <c:v>2014</c:v>
                </c:pt>
                <c:pt idx="3">
                  <c:v>2015</c:v>
                </c:pt>
              </c:strCache>
            </c:strRef>
          </c:cat>
          <c:val>
            <c:numRef>
              <c:f>'Pivot Chart'!$C$5:$C$9</c:f>
              <c:numCache>
                <c:formatCode>General</c:formatCode>
                <c:ptCount val="4"/>
                <c:pt idx="0">
                  <c:v>7292</c:v>
                </c:pt>
                <c:pt idx="1">
                  <c:v>23451</c:v>
                </c:pt>
                <c:pt idx="2">
                  <c:v>184</c:v>
                </c:pt>
                <c:pt idx="3">
                  <c:v>30</c:v>
                </c:pt>
              </c:numCache>
            </c:numRef>
          </c:val>
          <c:smooth val="0"/>
          <c:extLst>
            <c:ext xmlns:c16="http://schemas.microsoft.com/office/drawing/2014/chart" uri="{C3380CC4-5D6E-409C-BE32-E72D297353CC}">
              <c16:uniqueId val="{00000001-8D9D-41E3-A6E7-6F33F43BAEE2}"/>
            </c:ext>
          </c:extLst>
        </c:ser>
        <c:dLbls>
          <c:dLblPos val="t"/>
          <c:showLegendKey val="0"/>
          <c:showVal val="1"/>
          <c:showCatName val="0"/>
          <c:showSerName val="0"/>
          <c:showPercent val="0"/>
          <c:showBubbleSize val="0"/>
        </c:dLbls>
        <c:smooth val="0"/>
        <c:axId val="855875440"/>
        <c:axId val="855866800"/>
      </c:lineChart>
      <c:dateAx>
        <c:axId val="855875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r>
                  <a:rPr lang="en-IN" sz="1200" b="1" dirty="0">
                    <a:solidFill>
                      <a:schemeClr val="tx1">
                        <a:lumMod val="95000"/>
                        <a:lumOff val="5000"/>
                      </a:schemeClr>
                    </a:solidFill>
                  </a:rPr>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endParaRPr lang="en-US"/>
            </a:p>
          </c:txPr>
        </c:title>
        <c:numFmt formatCode="mmm/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5866800"/>
        <c:crosses val="autoZero"/>
        <c:auto val="0"/>
        <c:lblOffset val="100"/>
        <c:baseTimeUnit val="days"/>
        <c:majorUnit val="1"/>
      </c:dateAx>
      <c:valAx>
        <c:axId val="855866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dirty="0">
                    <a:solidFill>
                      <a:schemeClr val="tx1"/>
                    </a:solidFill>
                  </a:rPr>
                  <a:t>Number</a:t>
                </a:r>
                <a:r>
                  <a:rPr lang="en-IN" sz="1200" b="1" baseline="0" dirty="0">
                    <a:solidFill>
                      <a:schemeClr val="tx1"/>
                    </a:solidFill>
                  </a:rPr>
                  <a:t> of Comments</a:t>
                </a:r>
                <a:endParaRPr lang="en-IN" sz="1200" b="1" dirty="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5875440"/>
        <c:crosses val="autoZero"/>
        <c:crossBetween val="between"/>
      </c:valAx>
      <c:spPr>
        <a:noFill/>
        <a:ln>
          <a:noFill/>
        </a:ln>
        <a:effectLst/>
      </c:spPr>
    </c:plotArea>
    <c:legend>
      <c:legendPos val="r"/>
      <c:layout>
        <c:manualLayout>
          <c:xMode val="edge"/>
          <c:yMode val="edge"/>
          <c:x val="0.85149466781768557"/>
          <c:y val="3.0125871362853874E-2"/>
          <c:w val="0.12746435765296779"/>
          <c:h val="0.120968588603843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800" b="1" dirty="0">
                <a:solidFill>
                  <a:schemeClr val="tx1"/>
                </a:solidFill>
              </a:rPr>
              <a:t>Avg Likes per post by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v>Avg Likes</c:v>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 Likes per post'!$D$2:$D$11</c:f>
              <c:strCache>
                <c:ptCount val="10"/>
                <c:pt idx="0">
                  <c:v>Website</c:v>
                </c:pt>
                <c:pt idx="1">
                  <c:v>Politician</c:v>
                </c:pt>
                <c:pt idx="2">
                  <c:v>Government Organization</c:v>
                </c:pt>
                <c:pt idx="3">
                  <c:v>Clothing</c:v>
                </c:pt>
                <c:pt idx="4">
                  <c:v>Telecommunication</c:v>
                </c:pt>
                <c:pt idx="5">
                  <c:v>Hospital/Clinic</c:v>
                </c:pt>
                <c:pt idx="6">
                  <c:v>Product/Service</c:v>
                </c:pt>
                <c:pt idx="7">
                  <c:v>Health/Medical/Pharmaceuticals</c:v>
                </c:pt>
                <c:pt idx="8">
                  <c:v>Media/News/Publishing</c:v>
                </c:pt>
                <c:pt idx="9">
                  <c:v>Retail and Consumer Merchandise</c:v>
                </c:pt>
              </c:strCache>
            </c:strRef>
          </c:cat>
          <c:val>
            <c:numRef>
              <c:f>'Avg Likes per post'!$G$2:$G$11</c:f>
              <c:numCache>
                <c:formatCode>General</c:formatCode>
                <c:ptCount val="10"/>
                <c:pt idx="0">
                  <c:v>1350.3832199546484</c:v>
                </c:pt>
                <c:pt idx="1">
                  <c:v>32326.232304900182</c:v>
                </c:pt>
                <c:pt idx="2">
                  <c:v>158.73551554828151</c:v>
                </c:pt>
                <c:pt idx="3">
                  <c:v>633.67650273224046</c:v>
                </c:pt>
                <c:pt idx="4">
                  <c:v>3335.3119072708114</c:v>
                </c:pt>
                <c:pt idx="5">
                  <c:v>601.13554006968639</c:v>
                </c:pt>
                <c:pt idx="6">
                  <c:v>1971.8821989528797</c:v>
                </c:pt>
                <c:pt idx="7">
                  <c:v>95.748971193415642</c:v>
                </c:pt>
                <c:pt idx="8">
                  <c:v>10960.608474576271</c:v>
                </c:pt>
                <c:pt idx="9">
                  <c:v>883.19924098671731</c:v>
                </c:pt>
              </c:numCache>
            </c:numRef>
          </c:val>
          <c:extLst>
            <c:ext xmlns:c16="http://schemas.microsoft.com/office/drawing/2014/chart" uri="{C3380CC4-5D6E-409C-BE32-E72D297353CC}">
              <c16:uniqueId val="{00000000-6A92-404F-AE40-E401A05A7CEF}"/>
            </c:ext>
          </c:extLst>
        </c:ser>
        <c:dLbls>
          <c:dLblPos val="outEnd"/>
          <c:showLegendKey val="0"/>
          <c:showVal val="1"/>
          <c:showCatName val="0"/>
          <c:showSerName val="0"/>
          <c:showPercent val="0"/>
          <c:showBubbleSize val="0"/>
        </c:dLbls>
        <c:gapWidth val="219"/>
        <c:overlap val="-27"/>
        <c:axId val="677728735"/>
        <c:axId val="677729215"/>
      </c:barChart>
      <c:catAx>
        <c:axId val="677728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sz="1400" b="1" dirty="0">
                    <a:solidFill>
                      <a:schemeClr val="tx1"/>
                    </a:solidFill>
                  </a:rPr>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729215"/>
        <c:crosses val="autoZero"/>
        <c:auto val="1"/>
        <c:lblAlgn val="ctr"/>
        <c:lblOffset val="100"/>
        <c:noMultiLvlLbl val="0"/>
      </c:catAx>
      <c:valAx>
        <c:axId val="6777292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dirty="0">
                    <a:solidFill>
                      <a:schemeClr val="tx1"/>
                    </a:solidFill>
                  </a:rPr>
                  <a:t>Avg likes per post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728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0.01095</cdr:x>
      <cdr:y>0.89289</cdr:y>
    </cdr:from>
    <cdr:to>
      <cdr:x>0.17479</cdr:x>
      <cdr:y>1</cdr:y>
    </cdr:to>
    <cdr:sp macro="" textlink="">
      <cdr:nvSpPr>
        <cdr:cNvPr id="2" name="TextBox 1">
          <a:extLst xmlns:a="http://schemas.openxmlformats.org/drawingml/2006/main">
            <a:ext uri="{FF2B5EF4-FFF2-40B4-BE49-F238E27FC236}">
              <a16:creationId xmlns:a16="http://schemas.microsoft.com/office/drawing/2014/main" id="{296AE336-7FDD-2F94-B8F2-C53873425489}"/>
            </a:ext>
          </a:extLst>
        </cdr:cNvPr>
        <cdr:cNvSpPr txBox="1"/>
      </cdr:nvSpPr>
      <cdr:spPr>
        <a:xfrm xmlns:a="http://schemas.openxmlformats.org/drawingml/2006/main">
          <a:off x="83850" y="4137008"/>
          <a:ext cx="1255010" cy="49627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200" kern="1200" dirty="0"/>
            <a:t>Low activity</a:t>
          </a:r>
        </a:p>
        <a:p xmlns:a="http://schemas.openxmlformats.org/drawingml/2006/main">
          <a:r>
            <a:rPr lang="en-IN" sz="1200" kern="1200" dirty="0"/>
            <a:t> at</a:t>
          </a:r>
          <a:r>
            <a:rPr lang="en-IN" sz="1200" kern="1200" baseline="0" dirty="0"/>
            <a:t> </a:t>
          </a:r>
          <a:r>
            <a:rPr lang="en-IN" sz="1200" kern="1200" dirty="0"/>
            <a:t>12.A.M</a:t>
          </a:r>
        </a:p>
      </cdr:txBody>
    </cdr:sp>
  </cdr:relSizeAnchor>
  <cdr:relSizeAnchor xmlns:cdr="http://schemas.openxmlformats.org/drawingml/2006/chartDrawing">
    <cdr:from>
      <cdr:x>0.31546</cdr:x>
      <cdr:y>0.37923</cdr:y>
    </cdr:from>
    <cdr:to>
      <cdr:x>0.55413</cdr:x>
      <cdr:y>0.52911</cdr:y>
    </cdr:to>
    <cdr:sp macro="" textlink="">
      <cdr:nvSpPr>
        <cdr:cNvPr id="3" name="TextBox 2">
          <a:extLst xmlns:a="http://schemas.openxmlformats.org/drawingml/2006/main">
            <a:ext uri="{FF2B5EF4-FFF2-40B4-BE49-F238E27FC236}">
              <a16:creationId xmlns:a16="http://schemas.microsoft.com/office/drawing/2014/main" id="{FA883282-E172-117A-B957-D5778A40D225}"/>
            </a:ext>
          </a:extLst>
        </cdr:cNvPr>
        <cdr:cNvSpPr txBox="1"/>
      </cdr:nvSpPr>
      <cdr:spPr>
        <a:xfrm xmlns:a="http://schemas.openxmlformats.org/drawingml/2006/main">
          <a:off x="2162584" y="1448030"/>
          <a:ext cx="1636179" cy="57228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200" kern="1200" dirty="0"/>
            <a:t>Hyderabad: Peak</a:t>
          </a:r>
          <a:r>
            <a:rPr lang="en-IN" sz="1200" kern="1200" baseline="0" dirty="0"/>
            <a:t> at 12 P.M</a:t>
          </a:r>
        </a:p>
        <a:p xmlns:a="http://schemas.openxmlformats.org/drawingml/2006/main">
          <a:r>
            <a:rPr lang="en-IN" sz="1200" kern="1200" baseline="0" dirty="0"/>
            <a:t>     (Bucket 45)</a:t>
          </a:r>
          <a:r>
            <a:rPr lang="en-IN" sz="1200" kern="1200" dirty="0"/>
            <a:t> </a:t>
          </a:r>
        </a:p>
        <a:p xmlns:a="http://schemas.openxmlformats.org/drawingml/2006/main">
          <a:r>
            <a:rPr lang="en-IN" sz="1200" kern="1200" baseline="0" dirty="0"/>
            <a:t>         </a:t>
          </a:r>
          <a:endParaRPr lang="en-IN" sz="1200" kern="1200" dirty="0"/>
        </a:p>
      </cdr:txBody>
    </cdr:sp>
  </cdr:relSizeAnchor>
  <cdr:relSizeAnchor xmlns:cdr="http://schemas.openxmlformats.org/drawingml/2006/chartDrawing">
    <cdr:from>
      <cdr:x>0.53345</cdr:x>
      <cdr:y>0.53012</cdr:y>
    </cdr:from>
    <cdr:to>
      <cdr:x>0.75239</cdr:x>
      <cdr:y>0.66926</cdr:y>
    </cdr:to>
    <cdr:sp macro="" textlink="">
      <cdr:nvSpPr>
        <cdr:cNvPr id="4" name="TextBox 3">
          <a:extLst xmlns:a="http://schemas.openxmlformats.org/drawingml/2006/main">
            <a:ext uri="{FF2B5EF4-FFF2-40B4-BE49-F238E27FC236}">
              <a16:creationId xmlns:a16="http://schemas.microsoft.com/office/drawing/2014/main" id="{693F4C4B-C128-0FCD-B945-F65E9A4D3CC4}"/>
            </a:ext>
          </a:extLst>
        </cdr:cNvPr>
        <cdr:cNvSpPr txBox="1"/>
      </cdr:nvSpPr>
      <cdr:spPr>
        <a:xfrm xmlns:a="http://schemas.openxmlformats.org/drawingml/2006/main">
          <a:off x="3656997" y="2024141"/>
          <a:ext cx="1500952" cy="53128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200" kern="1200" dirty="0"/>
            <a:t>Kolkata: Peak at</a:t>
          </a:r>
          <a:r>
            <a:rPr lang="en-IN" sz="1200" kern="1200" baseline="0" dirty="0"/>
            <a:t> 1 P.M</a:t>
          </a:r>
          <a:endParaRPr lang="en-IN" sz="1200" kern="1200" dirty="0"/>
        </a:p>
        <a:p xmlns:a="http://schemas.openxmlformats.org/drawingml/2006/main">
          <a:r>
            <a:rPr lang="en-IN" sz="1200" kern="1200" dirty="0"/>
            <a:t>              (Bucket 53)</a:t>
          </a:r>
        </a:p>
      </cdr:txBody>
    </cdr:sp>
  </cdr:relSizeAnchor>
</c:userShapes>
</file>

<file path=ppt/drawings/drawing2.xml><?xml version="1.0" encoding="utf-8"?>
<c:userShapes xmlns:c="http://schemas.openxmlformats.org/drawingml/2006/chart">
  <cdr:relSizeAnchor xmlns:cdr="http://schemas.openxmlformats.org/drawingml/2006/chartDrawing">
    <cdr:from>
      <cdr:x>0.43299</cdr:x>
      <cdr:y>0.2043</cdr:y>
    </cdr:from>
    <cdr:to>
      <cdr:x>0.88316</cdr:x>
      <cdr:y>0.33602</cdr:y>
    </cdr:to>
    <cdr:sp macro="" textlink="">
      <cdr:nvSpPr>
        <cdr:cNvPr id="2" name="TextBox 1">
          <a:extLst xmlns:a="http://schemas.openxmlformats.org/drawingml/2006/main">
            <a:ext uri="{FF2B5EF4-FFF2-40B4-BE49-F238E27FC236}">
              <a16:creationId xmlns:a16="http://schemas.microsoft.com/office/drawing/2014/main" id="{04B698F6-FA99-C904-FD0F-DD5F7B468BF0}"/>
            </a:ext>
          </a:extLst>
        </cdr:cNvPr>
        <cdr:cNvSpPr txBox="1"/>
      </cdr:nvSpPr>
      <cdr:spPr>
        <a:xfrm xmlns:a="http://schemas.openxmlformats.org/drawingml/2006/main">
          <a:off x="2482784" y="723900"/>
          <a:ext cx="2581308" cy="46672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200" kern="1200" dirty="0"/>
            <a:t>Highest</a:t>
          </a:r>
          <a:r>
            <a:rPr lang="en-IN" sz="1200" kern="1200" baseline="0" dirty="0"/>
            <a:t> comments in 2013,</a:t>
          </a:r>
        </a:p>
        <a:p xmlns:a="http://schemas.openxmlformats.org/drawingml/2006/main">
          <a:r>
            <a:rPr lang="en-IN" sz="1200" kern="1200" baseline="0" dirty="0"/>
            <a:t> mainly from other brands</a:t>
          </a:r>
          <a:endParaRPr lang="en-IN" sz="1200" kern="1200" dirty="0"/>
        </a:p>
      </cdr:txBody>
    </cdr:sp>
  </cdr:relSizeAnchor>
  <cdr:relSizeAnchor xmlns:cdr="http://schemas.openxmlformats.org/drawingml/2006/chartDrawing">
    <cdr:from>
      <cdr:x>0.57715</cdr:x>
      <cdr:y>0.58871</cdr:y>
    </cdr:from>
    <cdr:to>
      <cdr:x>0.92251</cdr:x>
      <cdr:y>0.73925</cdr:y>
    </cdr:to>
    <cdr:sp macro="" textlink="">
      <cdr:nvSpPr>
        <cdr:cNvPr id="3" name="TextBox 2">
          <a:extLst xmlns:a="http://schemas.openxmlformats.org/drawingml/2006/main">
            <a:ext uri="{FF2B5EF4-FFF2-40B4-BE49-F238E27FC236}">
              <a16:creationId xmlns:a16="http://schemas.microsoft.com/office/drawing/2014/main" id="{29E25DD7-9378-040F-6B0D-AAA45CDFE132}"/>
            </a:ext>
          </a:extLst>
        </cdr:cNvPr>
        <cdr:cNvSpPr txBox="1"/>
      </cdr:nvSpPr>
      <cdr:spPr>
        <a:xfrm xmlns:a="http://schemas.openxmlformats.org/drawingml/2006/main">
          <a:off x="3309429" y="2085975"/>
          <a:ext cx="1980316" cy="533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200" kern="1200" dirty="0"/>
            <a:t>Sharp</a:t>
          </a:r>
          <a:r>
            <a:rPr lang="en-IN" sz="1200" kern="1200" baseline="0" dirty="0"/>
            <a:t> drop after 2013,</a:t>
          </a:r>
        </a:p>
        <a:p xmlns:a="http://schemas.openxmlformats.org/drawingml/2006/main">
          <a:r>
            <a:rPr lang="en-IN" sz="1200" kern="1200" baseline="0" dirty="0"/>
            <a:t>engagement decreased rapidly</a:t>
          </a:r>
          <a:endParaRPr lang="en-IN" sz="1200" kern="1200" dirty="0"/>
        </a:p>
      </cdr:txBody>
    </cdr:sp>
  </cdr:relSizeAnchor>
  <cdr:relSizeAnchor xmlns:cdr="http://schemas.openxmlformats.org/drawingml/2006/chartDrawing">
    <cdr:from>
      <cdr:x>0.25581</cdr:x>
      <cdr:y>0.48118</cdr:y>
    </cdr:from>
    <cdr:to>
      <cdr:x>0.57641</cdr:x>
      <cdr:y>0.6129</cdr:y>
    </cdr:to>
    <cdr:sp macro="" textlink="">
      <cdr:nvSpPr>
        <cdr:cNvPr id="4" name="TextBox 3">
          <a:extLst xmlns:a="http://schemas.openxmlformats.org/drawingml/2006/main">
            <a:ext uri="{FF2B5EF4-FFF2-40B4-BE49-F238E27FC236}">
              <a16:creationId xmlns:a16="http://schemas.microsoft.com/office/drawing/2014/main" id="{332CC28E-75CB-0300-BD27-EBF708C7BA1C}"/>
            </a:ext>
          </a:extLst>
        </cdr:cNvPr>
        <cdr:cNvSpPr txBox="1"/>
      </cdr:nvSpPr>
      <cdr:spPr>
        <a:xfrm xmlns:a="http://schemas.openxmlformats.org/drawingml/2006/main">
          <a:off x="1466849" y="1704975"/>
          <a:ext cx="1838325" cy="4667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200" kern="1200" dirty="0"/>
            <a:t>Flipkart had consistently</a:t>
          </a:r>
        </a:p>
        <a:p xmlns:a="http://schemas.openxmlformats.org/drawingml/2006/main">
          <a:r>
            <a:rPr lang="en-IN" sz="1200" kern="1200" baseline="0" dirty="0"/>
            <a:t> low comment volume</a:t>
          </a:r>
          <a:endParaRPr lang="en-IN" sz="1200" kern="1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7C66F-FF29-4322-9174-07677B690897}" type="datetimeFigureOut">
              <a:rPr lang="en-US" smtClean="0"/>
              <a:t>5/30/2025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24445-7E45-46E8-BA4B-348BBD2E363B}" type="slidenum">
              <a:rPr lang="en-US" smtClean="0"/>
              <a:t>‹#›</a:t>
            </a:fld>
            <a:endParaRPr lang="en-US" dirty="0"/>
          </a:p>
        </p:txBody>
      </p:sp>
    </p:spTree>
    <p:extLst>
      <p:ext uri="{BB962C8B-B14F-4D97-AF65-F5344CB8AC3E}">
        <p14:creationId xmlns:p14="http://schemas.microsoft.com/office/powerpoint/2010/main" val="115273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vector/people-doing-different-actions_3521084.ht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freepik.com/free-vector/hand-drawn-people-doing-outdoor-activities_2620727.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vector/facebook-background-with-likes-hearts_2528207.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vector/colorful-collection-with-great-variety-avatars_1258263.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william_poulos?utm_source=unsplash&amp;utm_medium=referral&amp;utm_content=creditCopyText"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unsplash.com/search/photos/view?utm_source=unsplash&amp;utm_medium=referral&amp;utm_content=creditCopyTex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reepik.com/free-vector/social-influencer-background_3466233.ht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freepik.com/free-vector/social-media-elements_2795653.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https://www.freepik.com/free-vector/people-doing-different-actions_3521084.htm</a:t>
            </a:r>
            <a:endParaRPr lang="en-US" dirty="0"/>
          </a:p>
          <a:p>
            <a:r>
              <a:rPr lang="en-US" dirty="0">
                <a:hlinkClick r:id="rId4"/>
              </a:rPr>
              <a:t>https://www.freepik.com/free-vector/hand-drawn-people-doing-outdoor-activities_2620727.htm</a:t>
            </a:r>
            <a:endParaRPr lang="en-US" dirty="0"/>
          </a:p>
        </p:txBody>
      </p:sp>
      <p:sp>
        <p:nvSpPr>
          <p:cNvPr id="4" name="Slide Number Placeholder 3"/>
          <p:cNvSpPr>
            <a:spLocks noGrp="1"/>
          </p:cNvSpPr>
          <p:nvPr>
            <p:ph type="sldNum" sz="quarter" idx="5"/>
          </p:nvPr>
        </p:nvSpPr>
        <p:spPr/>
        <p:txBody>
          <a:bodyPr/>
          <a:lstStyle/>
          <a:p>
            <a:fld id="{12C24445-7E45-46E8-BA4B-348BBD2E363B}" type="slidenum">
              <a:rPr lang="en-US" smtClean="0"/>
              <a:t>1</a:t>
            </a:fld>
            <a:endParaRPr lang="en-US" dirty="0"/>
          </a:p>
        </p:txBody>
      </p:sp>
    </p:spTree>
    <p:extLst>
      <p:ext uri="{BB962C8B-B14F-4D97-AF65-F5344CB8AC3E}">
        <p14:creationId xmlns:p14="http://schemas.microsoft.com/office/powerpoint/2010/main" val="362527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258411abd8_2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8" name="Google Shape;458;g1258411abd8_2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58411abd8_2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7" name="Google Shape;497;g1258411abd8_2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https://www.freepik.com/free-vector/facebook-background-with-likes-hearts_2528207.htm</a:t>
            </a:r>
            <a:endParaRPr lang="en-US" dirty="0"/>
          </a:p>
        </p:txBody>
      </p:sp>
      <p:sp>
        <p:nvSpPr>
          <p:cNvPr id="4" name="Slide Number Placeholder 3"/>
          <p:cNvSpPr>
            <a:spLocks noGrp="1"/>
          </p:cNvSpPr>
          <p:nvPr>
            <p:ph type="sldNum" sz="quarter" idx="5"/>
          </p:nvPr>
        </p:nvSpPr>
        <p:spPr/>
        <p:txBody>
          <a:bodyPr/>
          <a:lstStyle/>
          <a:p>
            <a:fld id="{12C24445-7E45-46E8-BA4B-348BBD2E363B}" type="slidenum">
              <a:rPr lang="en-US" smtClean="0"/>
              <a:t>6</a:t>
            </a:fld>
            <a:endParaRPr lang="en-US" dirty="0"/>
          </a:p>
        </p:txBody>
      </p:sp>
    </p:spTree>
    <p:extLst>
      <p:ext uri="{BB962C8B-B14F-4D97-AF65-F5344CB8AC3E}">
        <p14:creationId xmlns:p14="http://schemas.microsoft.com/office/powerpoint/2010/main" val="3359845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a:extLst>
            <a:ext uri="{FF2B5EF4-FFF2-40B4-BE49-F238E27FC236}">
              <a16:creationId xmlns:a16="http://schemas.microsoft.com/office/drawing/2014/main" id="{F6C7EDFC-8C55-32A8-1C45-A7754647ECA1}"/>
            </a:ext>
          </a:extLst>
        </p:cNvPr>
        <p:cNvGrpSpPr/>
        <p:nvPr/>
      </p:nvGrpSpPr>
      <p:grpSpPr>
        <a:xfrm>
          <a:off x="0" y="0"/>
          <a:ext cx="0" cy="0"/>
          <a:chOff x="0" y="0"/>
          <a:chExt cx="0" cy="0"/>
        </a:xfrm>
      </p:grpSpPr>
      <p:sp>
        <p:nvSpPr>
          <p:cNvPr id="496" name="Google Shape;496;g1258411abd8_2_258:notes">
            <a:extLst>
              <a:ext uri="{FF2B5EF4-FFF2-40B4-BE49-F238E27FC236}">
                <a16:creationId xmlns:a16="http://schemas.microsoft.com/office/drawing/2014/main" id="{BA37B892-7138-AD2C-789D-EF248DF664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7" name="Google Shape;497;g1258411abd8_2_258:notes">
            <a:extLst>
              <a:ext uri="{FF2B5EF4-FFF2-40B4-BE49-F238E27FC236}">
                <a16:creationId xmlns:a16="http://schemas.microsoft.com/office/drawing/2014/main" id="{7488EECD-1F78-9D11-9880-E387D976A0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880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a:extLst>
            <a:ext uri="{FF2B5EF4-FFF2-40B4-BE49-F238E27FC236}">
              <a16:creationId xmlns:a16="http://schemas.microsoft.com/office/drawing/2014/main" id="{48BFB87B-6D83-3805-79B9-E0D683A9CBD0}"/>
            </a:ext>
          </a:extLst>
        </p:cNvPr>
        <p:cNvGrpSpPr/>
        <p:nvPr/>
      </p:nvGrpSpPr>
      <p:grpSpPr>
        <a:xfrm>
          <a:off x="0" y="0"/>
          <a:ext cx="0" cy="0"/>
          <a:chOff x="0" y="0"/>
          <a:chExt cx="0" cy="0"/>
        </a:xfrm>
      </p:grpSpPr>
      <p:sp>
        <p:nvSpPr>
          <p:cNvPr id="496" name="Google Shape;496;g1258411abd8_2_258:notes">
            <a:extLst>
              <a:ext uri="{FF2B5EF4-FFF2-40B4-BE49-F238E27FC236}">
                <a16:creationId xmlns:a16="http://schemas.microsoft.com/office/drawing/2014/main" id="{8F1C08E4-26BC-DC7B-19A1-CF2B023324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7" name="Google Shape;497;g1258411abd8_2_258:notes">
            <a:extLst>
              <a:ext uri="{FF2B5EF4-FFF2-40B4-BE49-F238E27FC236}">
                <a16:creationId xmlns:a16="http://schemas.microsoft.com/office/drawing/2014/main" id="{19A15C29-6BB2-FE25-5BC3-1D015FB4C8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253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https://www.freepik.com/free-vector/colorful-collection-with-great-variety-avatars_1258263.htm</a:t>
            </a:r>
            <a:endParaRPr lang="en-US" dirty="0"/>
          </a:p>
        </p:txBody>
      </p:sp>
      <p:sp>
        <p:nvSpPr>
          <p:cNvPr id="4" name="Slide Number Placeholder 3"/>
          <p:cNvSpPr>
            <a:spLocks noGrp="1"/>
          </p:cNvSpPr>
          <p:nvPr>
            <p:ph type="sldNum" sz="quarter" idx="5"/>
          </p:nvPr>
        </p:nvSpPr>
        <p:spPr/>
        <p:txBody>
          <a:bodyPr/>
          <a:lstStyle/>
          <a:p>
            <a:fld id="{12C24445-7E45-46E8-BA4B-348BBD2E363B}" type="slidenum">
              <a:rPr lang="en-US" smtClean="0"/>
              <a:t>11</a:t>
            </a:fld>
            <a:endParaRPr lang="en-US" dirty="0"/>
          </a:p>
        </p:txBody>
      </p:sp>
    </p:spTree>
    <p:extLst>
      <p:ext uri="{BB962C8B-B14F-4D97-AF65-F5344CB8AC3E}">
        <p14:creationId xmlns:p14="http://schemas.microsoft.com/office/powerpoint/2010/main" val="357974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William Poulos</a:t>
            </a:r>
            <a:r>
              <a:rPr lang="en-US" sz="1200" b="0" i="0" kern="1200" dirty="0">
                <a:solidFill>
                  <a:schemeClr val="tx1"/>
                </a:solidFill>
                <a:effectLst/>
                <a:latin typeface="+mn-lt"/>
                <a:ea typeface="+mn-ea"/>
                <a:cs typeface="+mn-cs"/>
              </a:rPr>
              <a:t> on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2C24445-7E45-46E8-BA4B-348BBD2E363B}" type="slidenum">
              <a:rPr lang="en-US" smtClean="0"/>
              <a:t>12</a:t>
            </a:fld>
            <a:endParaRPr lang="en-US" dirty="0"/>
          </a:p>
        </p:txBody>
      </p:sp>
    </p:spTree>
    <p:extLst>
      <p:ext uri="{BB962C8B-B14F-4D97-AF65-F5344CB8AC3E}">
        <p14:creationId xmlns:p14="http://schemas.microsoft.com/office/powerpoint/2010/main" val="23045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https://www.freepik.com/free-vector/social-influencer-background_3466233.htm</a:t>
            </a:r>
            <a:endParaRPr lang="en-US" dirty="0"/>
          </a:p>
          <a:p>
            <a:r>
              <a:rPr lang="en-US" dirty="0">
                <a:hlinkClick r:id="rId4"/>
              </a:rPr>
              <a:t>https://www.freepik.com/free-vector/social-media-elements_2795653.htm</a:t>
            </a:r>
            <a:endParaRPr lang="en-US" dirty="0"/>
          </a:p>
        </p:txBody>
      </p:sp>
      <p:sp>
        <p:nvSpPr>
          <p:cNvPr id="4" name="Slide Number Placeholder 3"/>
          <p:cNvSpPr>
            <a:spLocks noGrp="1"/>
          </p:cNvSpPr>
          <p:nvPr>
            <p:ph type="sldNum" sz="quarter" idx="5"/>
          </p:nvPr>
        </p:nvSpPr>
        <p:spPr/>
        <p:txBody>
          <a:bodyPr/>
          <a:lstStyle/>
          <a:p>
            <a:fld id="{12C24445-7E45-46E8-BA4B-348BBD2E363B}" type="slidenum">
              <a:rPr lang="en-US" smtClean="0"/>
              <a:t>13</a:t>
            </a:fld>
            <a:endParaRPr lang="en-US" dirty="0"/>
          </a:p>
        </p:txBody>
      </p:sp>
    </p:spTree>
    <p:extLst>
      <p:ext uri="{BB962C8B-B14F-4D97-AF65-F5344CB8AC3E}">
        <p14:creationId xmlns:p14="http://schemas.microsoft.com/office/powerpoint/2010/main" val="416137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E044-79F3-4747-B556-9E42B01AD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1F88F-D665-428E-909D-86BB5869A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46325-44D7-4DE7-A12F-8BB6529A5C35}"/>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5" name="Footer Placeholder 4">
            <a:extLst>
              <a:ext uri="{FF2B5EF4-FFF2-40B4-BE49-F238E27FC236}">
                <a16:creationId xmlns:a16="http://schemas.microsoft.com/office/drawing/2014/main" id="{D6CF48FC-929D-443C-B710-BD056173E6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E703EA-CEF9-4465-9C85-DE886456599A}"/>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561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6D85-E185-4706-96F2-52C91D5A97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8ADB73-E987-42B3-8E2B-5916BBBC0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1B3D0-8879-407F-A48F-4C2B1D14BC65}"/>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5" name="Footer Placeholder 4">
            <a:extLst>
              <a:ext uri="{FF2B5EF4-FFF2-40B4-BE49-F238E27FC236}">
                <a16:creationId xmlns:a16="http://schemas.microsoft.com/office/drawing/2014/main" id="{1518BFE6-71FE-43E4-98F2-7AFBA2B70D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AC3321-52A5-4F21-91C5-9BAAA20B8412}"/>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49294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23EE5-7F18-47BD-AF3F-7FF1ABC32C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5BD538-2740-4B27-BC7D-2184BF220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7D7FA-251E-4FC9-A8F2-4B8C08F3403E}"/>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5" name="Footer Placeholder 4">
            <a:extLst>
              <a:ext uri="{FF2B5EF4-FFF2-40B4-BE49-F238E27FC236}">
                <a16:creationId xmlns:a16="http://schemas.microsoft.com/office/drawing/2014/main" id="{38929806-830D-4215-A8F0-4732E43775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3984BD-DFD0-4C17-B2D9-40DE9F7373FF}"/>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2244221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8800-3641-4B6F-B1F4-D1DB77B8D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4F0EA1-6B57-4ABD-869F-9BC4BDB689A0}"/>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0ADF5-2BD1-46ED-A3F9-ABAF6E36DE3A}"/>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5" name="Footer Placeholder 4">
            <a:extLst>
              <a:ext uri="{FF2B5EF4-FFF2-40B4-BE49-F238E27FC236}">
                <a16:creationId xmlns:a16="http://schemas.microsoft.com/office/drawing/2014/main" id="{8CE88009-1214-4557-A14A-79A029F4A4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18A919-DF3F-4E9E-B21B-DA5CB6A44327}"/>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2378074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354-89FE-4E19-A721-FECBD200F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1C89C-A491-4B7F-A226-14826E30E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48BC5-7A59-47CE-AF0A-D88777CB5200}"/>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5" name="Footer Placeholder 4">
            <a:extLst>
              <a:ext uri="{FF2B5EF4-FFF2-40B4-BE49-F238E27FC236}">
                <a16:creationId xmlns:a16="http://schemas.microsoft.com/office/drawing/2014/main" id="{AFB3167A-7FB9-453B-B94B-779ADE3470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279220-9FD8-40DE-83DA-2575EB770A3A}"/>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2362430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DA5C-4DDA-4D18-8CC3-193AF6E6BD68}"/>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2F7A66-368B-4EAA-99C9-AF7C0F89D40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58303-CD9A-4259-83F6-5969EBC21D64}"/>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5" name="Footer Placeholder 4">
            <a:extLst>
              <a:ext uri="{FF2B5EF4-FFF2-40B4-BE49-F238E27FC236}">
                <a16:creationId xmlns:a16="http://schemas.microsoft.com/office/drawing/2014/main" id="{7EA013A0-4CDC-4784-8F07-041C83BCEB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8D958F-6789-40AB-9237-012F76D44C70}"/>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3304943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168F-1A94-41BF-83F0-C84ED1104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28A86-2AA9-4087-AF26-DF2F2D03318F}"/>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9240C-28CC-470B-9C2D-AB74DB179011}"/>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86BFF6-1113-4541-B6C0-00B341F11F07}"/>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6" name="Footer Placeholder 5">
            <a:extLst>
              <a:ext uri="{FF2B5EF4-FFF2-40B4-BE49-F238E27FC236}">
                <a16:creationId xmlns:a16="http://schemas.microsoft.com/office/drawing/2014/main" id="{0FB49917-C36B-4BFD-9E52-F6833DCF90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5BA43C-CAAE-4B59-9646-3DC5904029E6}"/>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892477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C02E-8837-4694-9AEA-CF0413F287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221D08-14C7-45E4-8CDB-76B609BAB02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A41DA-8798-4D53-A518-FF3F403FA61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1E2AB-A9E2-419E-8A21-4E7F5BE5634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36862-8C3E-43BB-9A00-74325525F50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F04CB3-0EC7-4CCF-BF9F-34052E76AA06}"/>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8" name="Footer Placeholder 7">
            <a:extLst>
              <a:ext uri="{FF2B5EF4-FFF2-40B4-BE49-F238E27FC236}">
                <a16:creationId xmlns:a16="http://schemas.microsoft.com/office/drawing/2014/main" id="{60970D1F-772D-4F13-8296-93E03DFA549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862D81D-2F2B-4F8E-A52E-59BF9549C3F0}"/>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3213757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602A-9B69-41D5-B984-F9D95488E7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852687-7282-40BB-9196-03250BD28DA7}"/>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4" name="Footer Placeholder 3">
            <a:extLst>
              <a:ext uri="{FF2B5EF4-FFF2-40B4-BE49-F238E27FC236}">
                <a16:creationId xmlns:a16="http://schemas.microsoft.com/office/drawing/2014/main" id="{47219D82-849D-41DB-8B3D-ECF7E09EB3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1E912C-B3B1-435F-BFD2-815BD1A8777B}"/>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3421324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5198D-AC8B-4D2D-B960-FD2DB6F6C5DB}"/>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3" name="Footer Placeholder 2">
            <a:extLst>
              <a:ext uri="{FF2B5EF4-FFF2-40B4-BE49-F238E27FC236}">
                <a16:creationId xmlns:a16="http://schemas.microsoft.com/office/drawing/2014/main" id="{EE3D3E08-6504-43F3-AEFE-B1B769993F3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792345-C2F2-48CD-AAE6-747B1B1EBABF}"/>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1174179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7C39-9246-41AF-97E1-27CCCAEAA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39D3F6-6B4E-47A1-AA5D-D84D3BAD6009}"/>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3C2E8A-C039-4D3C-BB7D-FEA02B251D52}"/>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FB599-FA20-4ED7-BEB9-24924837C046}"/>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6" name="Footer Placeholder 5">
            <a:extLst>
              <a:ext uri="{FF2B5EF4-FFF2-40B4-BE49-F238E27FC236}">
                <a16:creationId xmlns:a16="http://schemas.microsoft.com/office/drawing/2014/main" id="{2956C5F1-4F36-4C22-AC95-D2A6230285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15294E4-AEDB-4B2B-AFB6-4A59209E768A}"/>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13426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B586-F0EF-462B-97D3-E99481B8F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FD0BA-8649-4A1C-84D7-C1678DD64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F541C-480C-4E00-998D-2D427BACFB13}"/>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5" name="Footer Placeholder 4">
            <a:extLst>
              <a:ext uri="{FF2B5EF4-FFF2-40B4-BE49-F238E27FC236}">
                <a16:creationId xmlns:a16="http://schemas.microsoft.com/office/drawing/2014/main" id="{9D561A16-0D7C-4AA1-AE79-968E3CBA42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C01159-CFC5-47B5-BF6E-27AD412D4311}"/>
              </a:ext>
            </a:extLst>
          </p:cNvPr>
          <p:cNvSpPr>
            <a:spLocks noGrp="1"/>
          </p:cNvSpPr>
          <p:nvPr>
            <p:ph type="sldNum" sz="quarter" idx="12"/>
          </p:nvPr>
        </p:nvSpPr>
        <p:spPr/>
        <p:txBody>
          <a:bodyPr/>
          <a:lstStyle>
            <a:lvl1pPr>
              <a:defRPr b="1">
                <a:solidFill>
                  <a:srgbClr val="29487D"/>
                </a:solidFill>
              </a:defRPr>
            </a:lvl1pPr>
          </a:lstStyle>
          <a:p>
            <a:fld id="{E0BDCBD0-93B5-4B61-86F8-939F02C82BA8}" type="slidenum">
              <a:rPr lang="en-US" smtClean="0"/>
              <a:pPr/>
              <a:t>‹#›</a:t>
            </a:fld>
            <a:endParaRPr lang="en-US" dirty="0"/>
          </a:p>
        </p:txBody>
      </p:sp>
    </p:spTree>
    <p:extLst>
      <p:ext uri="{BB962C8B-B14F-4D97-AF65-F5344CB8AC3E}">
        <p14:creationId xmlns:p14="http://schemas.microsoft.com/office/powerpoint/2010/main" val="7331039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546C-8ADF-4F6D-9FC5-E7D7FFDE8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B0CBE1-5D1E-4FB3-8FD0-F62C59D94C7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a:extLst>
              <a:ext uri="{FF2B5EF4-FFF2-40B4-BE49-F238E27FC236}">
                <a16:creationId xmlns:a16="http://schemas.microsoft.com/office/drawing/2014/main" id="{EDDC6B75-8140-42E0-8D0E-443AE63B77E1}"/>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08C16-BBF3-4538-8E6D-9A0948AC9F31}"/>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6" name="Footer Placeholder 5">
            <a:extLst>
              <a:ext uri="{FF2B5EF4-FFF2-40B4-BE49-F238E27FC236}">
                <a16:creationId xmlns:a16="http://schemas.microsoft.com/office/drawing/2014/main" id="{B46EA2B4-EF76-47D3-B32C-AF9011CD87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695627-5FC0-4A82-9C47-674D75F9B1A1}"/>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1691431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C89F-7719-456D-954F-E637A33A5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ED9A4C-17E0-496A-B611-ACB107B0B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74746-3FE8-4107-8381-B1D4F4D2E7BA}"/>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5" name="Footer Placeholder 4">
            <a:extLst>
              <a:ext uri="{FF2B5EF4-FFF2-40B4-BE49-F238E27FC236}">
                <a16:creationId xmlns:a16="http://schemas.microsoft.com/office/drawing/2014/main" id="{CFB3E8E2-99F6-4A06-B8CB-E60E8CDB4C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15E891-13CC-485A-BC14-920C41916DA5}"/>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928276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C4CCE1-7840-483C-B57F-AA9C48C9A68B}"/>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FDDCD-CB23-456A-B2E1-D072425A8958}"/>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9DC81-7831-4045-8CE2-CF537D9A01C3}"/>
              </a:ext>
            </a:extLst>
          </p:cNvPr>
          <p:cNvSpPr>
            <a:spLocks noGrp="1"/>
          </p:cNvSpPr>
          <p:nvPr>
            <p:ph type="dt" sz="half" idx="10"/>
          </p:nvPr>
        </p:nvSpPr>
        <p:spPr/>
        <p:txBody>
          <a:bodyPr/>
          <a:lstStyle/>
          <a:p>
            <a:fld id="{9F9E6A59-C2D5-4D4A-8562-8BA3560A0371}" type="datetimeFigureOut">
              <a:rPr lang="en-US" smtClean="0"/>
              <a:t>5/30/2025</a:t>
            </a:fld>
            <a:endParaRPr lang="en-US" dirty="0"/>
          </a:p>
        </p:txBody>
      </p:sp>
      <p:sp>
        <p:nvSpPr>
          <p:cNvPr id="5" name="Footer Placeholder 4">
            <a:extLst>
              <a:ext uri="{FF2B5EF4-FFF2-40B4-BE49-F238E27FC236}">
                <a16:creationId xmlns:a16="http://schemas.microsoft.com/office/drawing/2014/main" id="{F7D1E275-C67A-476C-BFF0-8DA797913C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F57A36-FBF4-4E74-9195-9E79660E85FB}"/>
              </a:ext>
            </a:extLst>
          </p:cNvPr>
          <p:cNvSpPr>
            <a:spLocks noGrp="1"/>
          </p:cNvSpPr>
          <p:nvPr>
            <p:ph type="sldNum" sz="quarter" idx="12"/>
          </p:nvPr>
        </p:nvSpPr>
        <p:spPr/>
        <p:txBody>
          <a:bodyPr/>
          <a:lstStyle/>
          <a:p>
            <a:fld id="{380A717A-B595-4236-B1A6-555AD250C289}" type="slidenum">
              <a:rPr lang="en-US" smtClean="0"/>
              <a:t>‹#›</a:t>
            </a:fld>
            <a:endParaRPr lang="en-US" dirty="0"/>
          </a:p>
        </p:txBody>
      </p:sp>
    </p:spTree>
    <p:extLst>
      <p:ext uri="{BB962C8B-B14F-4D97-AF65-F5344CB8AC3E}">
        <p14:creationId xmlns:p14="http://schemas.microsoft.com/office/powerpoint/2010/main" val="3924853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6"/>
        <p:cNvGrpSpPr/>
        <p:nvPr/>
      </p:nvGrpSpPr>
      <p:grpSpPr>
        <a:xfrm>
          <a:off x="0" y="0"/>
          <a:ext cx="0" cy="0"/>
          <a:chOff x="0" y="0"/>
          <a:chExt cx="0" cy="0"/>
        </a:xfrm>
      </p:grpSpPr>
      <p:sp>
        <p:nvSpPr>
          <p:cNvPr id="357" name="Google Shape;357;p62"/>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58" name="Google Shape;358;p62"/>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59" name="Google Shape;359;p62"/>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79780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0"/>
        <p:cNvGrpSpPr/>
        <p:nvPr/>
      </p:nvGrpSpPr>
      <p:grpSpPr>
        <a:xfrm>
          <a:off x="0" y="0"/>
          <a:ext cx="0" cy="0"/>
          <a:chOff x="0" y="0"/>
          <a:chExt cx="0" cy="0"/>
        </a:xfrm>
      </p:grpSpPr>
      <p:sp>
        <p:nvSpPr>
          <p:cNvPr id="361" name="Google Shape;361;p63"/>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2" name="Google Shape;362;p63"/>
          <p:cNvSpPr txBox="1">
            <a:spLocks noGrp="1"/>
          </p:cNvSpPr>
          <p:nvPr>
            <p:ph type="subTitle" idx="1"/>
          </p:nvPr>
        </p:nvSpPr>
        <p:spPr>
          <a:xfrm>
            <a:off x="1524000" y="3602038"/>
            <a:ext cx="9144000" cy="165576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1067"/>
              </a:spcBef>
              <a:spcAft>
                <a:spcPts val="0"/>
              </a:spcAft>
              <a:buClr>
                <a:schemeClr val="dk1"/>
              </a:buClr>
              <a:buSzPts val="1800"/>
              <a:buNone/>
              <a:defRPr sz="2400"/>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a:endParaRPr/>
          </a:p>
        </p:txBody>
      </p:sp>
      <p:sp>
        <p:nvSpPr>
          <p:cNvPr id="363" name="Google Shape;363;p63"/>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64" name="Google Shape;364;p6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65" name="Google Shape;365;p63"/>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66685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66"/>
        <p:cNvGrpSpPr/>
        <p:nvPr/>
      </p:nvGrpSpPr>
      <p:grpSpPr>
        <a:xfrm>
          <a:off x="0" y="0"/>
          <a:ext cx="0" cy="0"/>
          <a:chOff x="0" y="0"/>
          <a:chExt cx="0" cy="0"/>
        </a:xfrm>
      </p:grpSpPr>
      <p:sp>
        <p:nvSpPr>
          <p:cNvPr id="367" name="Google Shape;367;p64"/>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4"/>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369" name="Google Shape;369;p6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70" name="Google Shape;370;p6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71" name="Google Shape;371;p6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2826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72"/>
        <p:cNvGrpSpPr/>
        <p:nvPr/>
      </p:nvGrpSpPr>
      <p:grpSpPr>
        <a:xfrm>
          <a:off x="0" y="0"/>
          <a:ext cx="0" cy="0"/>
          <a:chOff x="0" y="0"/>
          <a:chExt cx="0" cy="0"/>
        </a:xfrm>
      </p:grpSpPr>
      <p:sp>
        <p:nvSpPr>
          <p:cNvPr id="373" name="Google Shape;373;p65"/>
          <p:cNvSpPr txBox="1">
            <a:spLocks noGrp="1"/>
          </p:cNvSpPr>
          <p:nvPr>
            <p:ph type="title"/>
          </p:nvPr>
        </p:nvSpPr>
        <p:spPr>
          <a:xfrm>
            <a:off x="831851" y="1709740"/>
            <a:ext cx="10515600" cy="2852737"/>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4" name="Google Shape;374;p65"/>
          <p:cNvSpPr txBox="1">
            <a:spLocks noGrp="1"/>
          </p:cNvSpPr>
          <p:nvPr>
            <p:ph type="body" idx="1"/>
          </p:nvPr>
        </p:nvSpPr>
        <p:spPr>
          <a:xfrm>
            <a:off x="831851" y="4589463"/>
            <a:ext cx="10515600" cy="1500187"/>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rgbClr val="888888"/>
              </a:buClr>
              <a:buSzPts val="1800"/>
              <a:buNone/>
              <a:defRPr sz="2400">
                <a:solidFill>
                  <a:srgbClr val="888888"/>
                </a:solidFill>
              </a:defRPr>
            </a:lvl1pPr>
            <a:lvl2pPr marL="1219170" lvl="1" indent="-304792" algn="l">
              <a:lnSpc>
                <a:spcPct val="90000"/>
              </a:lnSpc>
              <a:spcBef>
                <a:spcPts val="533"/>
              </a:spcBef>
              <a:spcAft>
                <a:spcPts val="0"/>
              </a:spcAft>
              <a:buClr>
                <a:srgbClr val="888888"/>
              </a:buClr>
              <a:buSzPts val="1500"/>
              <a:buNone/>
              <a:defRPr sz="2000">
                <a:solidFill>
                  <a:srgbClr val="888888"/>
                </a:solidFill>
              </a:defRPr>
            </a:lvl2pPr>
            <a:lvl3pPr marL="1828754" lvl="2" indent="-304792" algn="l">
              <a:lnSpc>
                <a:spcPct val="90000"/>
              </a:lnSpc>
              <a:spcBef>
                <a:spcPts val="533"/>
              </a:spcBef>
              <a:spcAft>
                <a:spcPts val="0"/>
              </a:spcAft>
              <a:buClr>
                <a:srgbClr val="888888"/>
              </a:buClr>
              <a:buSzPts val="1400"/>
              <a:buNone/>
              <a:defRPr sz="1867">
                <a:solidFill>
                  <a:srgbClr val="888888"/>
                </a:solidFill>
              </a:defRPr>
            </a:lvl3pPr>
            <a:lvl4pPr marL="2438339" lvl="3" indent="-304792" algn="l">
              <a:lnSpc>
                <a:spcPct val="90000"/>
              </a:lnSpc>
              <a:spcBef>
                <a:spcPts val="533"/>
              </a:spcBef>
              <a:spcAft>
                <a:spcPts val="0"/>
              </a:spcAft>
              <a:buClr>
                <a:srgbClr val="888888"/>
              </a:buClr>
              <a:buSzPts val="1200"/>
              <a:buNone/>
              <a:defRPr sz="1600">
                <a:solidFill>
                  <a:srgbClr val="888888"/>
                </a:solidFill>
              </a:defRPr>
            </a:lvl4pPr>
            <a:lvl5pPr marL="3047924" lvl="4" indent="-304792" algn="l">
              <a:lnSpc>
                <a:spcPct val="90000"/>
              </a:lnSpc>
              <a:spcBef>
                <a:spcPts val="533"/>
              </a:spcBef>
              <a:spcAft>
                <a:spcPts val="0"/>
              </a:spcAft>
              <a:buClr>
                <a:srgbClr val="888888"/>
              </a:buClr>
              <a:buSzPts val="1200"/>
              <a:buNone/>
              <a:defRPr sz="1600">
                <a:solidFill>
                  <a:srgbClr val="888888"/>
                </a:solidFill>
              </a:defRPr>
            </a:lvl5pPr>
            <a:lvl6pPr marL="3657509" lvl="5" indent="-304792" algn="l">
              <a:lnSpc>
                <a:spcPct val="90000"/>
              </a:lnSpc>
              <a:spcBef>
                <a:spcPts val="533"/>
              </a:spcBef>
              <a:spcAft>
                <a:spcPts val="0"/>
              </a:spcAft>
              <a:buClr>
                <a:srgbClr val="888888"/>
              </a:buClr>
              <a:buSzPts val="1200"/>
              <a:buNone/>
              <a:defRPr sz="1600">
                <a:solidFill>
                  <a:srgbClr val="888888"/>
                </a:solidFill>
              </a:defRPr>
            </a:lvl6pPr>
            <a:lvl7pPr marL="4267093" lvl="6" indent="-304792" algn="l">
              <a:lnSpc>
                <a:spcPct val="90000"/>
              </a:lnSpc>
              <a:spcBef>
                <a:spcPts val="533"/>
              </a:spcBef>
              <a:spcAft>
                <a:spcPts val="0"/>
              </a:spcAft>
              <a:buClr>
                <a:srgbClr val="888888"/>
              </a:buClr>
              <a:buSzPts val="1200"/>
              <a:buNone/>
              <a:defRPr sz="1600">
                <a:solidFill>
                  <a:srgbClr val="888888"/>
                </a:solidFill>
              </a:defRPr>
            </a:lvl7pPr>
            <a:lvl8pPr marL="4876678" lvl="7" indent="-304792" algn="l">
              <a:lnSpc>
                <a:spcPct val="90000"/>
              </a:lnSpc>
              <a:spcBef>
                <a:spcPts val="533"/>
              </a:spcBef>
              <a:spcAft>
                <a:spcPts val="0"/>
              </a:spcAft>
              <a:buClr>
                <a:srgbClr val="888888"/>
              </a:buClr>
              <a:buSzPts val="1200"/>
              <a:buNone/>
              <a:defRPr sz="1600">
                <a:solidFill>
                  <a:srgbClr val="888888"/>
                </a:solidFill>
              </a:defRPr>
            </a:lvl8pPr>
            <a:lvl9pPr marL="5486263" lvl="8" indent="-304792" algn="l">
              <a:lnSpc>
                <a:spcPct val="90000"/>
              </a:lnSpc>
              <a:spcBef>
                <a:spcPts val="533"/>
              </a:spcBef>
              <a:spcAft>
                <a:spcPts val="0"/>
              </a:spcAft>
              <a:buClr>
                <a:srgbClr val="888888"/>
              </a:buClr>
              <a:buSzPts val="1200"/>
              <a:buNone/>
              <a:defRPr sz="1600">
                <a:solidFill>
                  <a:srgbClr val="888888"/>
                </a:solidFill>
              </a:defRPr>
            </a:lvl9pPr>
          </a:lstStyle>
          <a:p>
            <a:endParaRPr/>
          </a:p>
        </p:txBody>
      </p:sp>
      <p:sp>
        <p:nvSpPr>
          <p:cNvPr id="375" name="Google Shape;375;p65"/>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76" name="Google Shape;376;p65"/>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77" name="Google Shape;377;p65"/>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86029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78"/>
        <p:cNvGrpSpPr/>
        <p:nvPr/>
      </p:nvGrpSpPr>
      <p:grpSpPr>
        <a:xfrm>
          <a:off x="0" y="0"/>
          <a:ext cx="0" cy="0"/>
          <a:chOff x="0" y="0"/>
          <a:chExt cx="0" cy="0"/>
        </a:xfrm>
      </p:grpSpPr>
      <p:sp>
        <p:nvSpPr>
          <p:cNvPr id="379" name="Google Shape;379;p66"/>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80" name="Google Shape;380;p66"/>
          <p:cNvSpPr txBox="1">
            <a:spLocks noGrp="1"/>
          </p:cNvSpPr>
          <p:nvPr>
            <p:ph type="body" idx="1"/>
          </p:nvPr>
        </p:nvSpPr>
        <p:spPr>
          <a:xfrm>
            <a:off x="838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381" name="Google Shape;381;p66"/>
          <p:cNvSpPr txBox="1">
            <a:spLocks noGrp="1"/>
          </p:cNvSpPr>
          <p:nvPr>
            <p:ph type="body" idx="2"/>
          </p:nvPr>
        </p:nvSpPr>
        <p:spPr>
          <a:xfrm>
            <a:off x="6172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382" name="Google Shape;382;p66"/>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83" name="Google Shape;383;p66"/>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84" name="Google Shape;384;p66"/>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6017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5"/>
        <p:cNvGrpSpPr/>
        <p:nvPr/>
      </p:nvGrpSpPr>
      <p:grpSpPr>
        <a:xfrm>
          <a:off x="0" y="0"/>
          <a:ext cx="0" cy="0"/>
          <a:chOff x="0" y="0"/>
          <a:chExt cx="0" cy="0"/>
        </a:xfrm>
      </p:grpSpPr>
      <p:sp>
        <p:nvSpPr>
          <p:cNvPr id="386" name="Google Shape;386;p67"/>
          <p:cNvSpPr txBox="1">
            <a:spLocks noGrp="1"/>
          </p:cNvSpPr>
          <p:nvPr>
            <p:ph type="title"/>
          </p:nvPr>
        </p:nvSpPr>
        <p:spPr>
          <a:xfrm>
            <a:off x="839788"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87" name="Google Shape;387;p67"/>
          <p:cNvSpPr txBox="1">
            <a:spLocks noGrp="1"/>
          </p:cNvSpPr>
          <p:nvPr>
            <p:ph type="body" idx="1"/>
          </p:nvPr>
        </p:nvSpPr>
        <p:spPr>
          <a:xfrm>
            <a:off x="839788" y="1681163"/>
            <a:ext cx="5157787"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388" name="Google Shape;388;p67"/>
          <p:cNvSpPr txBox="1">
            <a:spLocks noGrp="1"/>
          </p:cNvSpPr>
          <p:nvPr>
            <p:ph type="body" idx="2"/>
          </p:nvPr>
        </p:nvSpPr>
        <p:spPr>
          <a:xfrm>
            <a:off x="839788" y="2505075"/>
            <a:ext cx="5157787"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389" name="Google Shape;389;p67"/>
          <p:cNvSpPr txBox="1">
            <a:spLocks noGrp="1"/>
          </p:cNvSpPr>
          <p:nvPr>
            <p:ph type="body" idx="3"/>
          </p:nvPr>
        </p:nvSpPr>
        <p:spPr>
          <a:xfrm>
            <a:off x="6172201" y="1681163"/>
            <a:ext cx="5183188"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390" name="Google Shape;390;p67"/>
          <p:cNvSpPr txBox="1">
            <a:spLocks noGrp="1"/>
          </p:cNvSpPr>
          <p:nvPr>
            <p:ph type="body" idx="4"/>
          </p:nvPr>
        </p:nvSpPr>
        <p:spPr>
          <a:xfrm>
            <a:off x="6172201" y="2505075"/>
            <a:ext cx="5183188"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391" name="Google Shape;391;p67"/>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92" name="Google Shape;392;p67"/>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93" name="Google Shape;393;p67"/>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91589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4"/>
        <p:cNvGrpSpPr/>
        <p:nvPr/>
      </p:nvGrpSpPr>
      <p:grpSpPr>
        <a:xfrm>
          <a:off x="0" y="0"/>
          <a:ext cx="0" cy="0"/>
          <a:chOff x="0" y="0"/>
          <a:chExt cx="0" cy="0"/>
        </a:xfrm>
      </p:grpSpPr>
      <p:sp>
        <p:nvSpPr>
          <p:cNvPr id="395" name="Google Shape;395;p68"/>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96" name="Google Shape;396;p68"/>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97" name="Google Shape;397;p68"/>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398" name="Google Shape;398;p68"/>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6849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EF37-D15C-4B71-B472-4FDB35191E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41145E-5716-40A0-A597-1463E48035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36066-6323-4049-80A4-6A1314D3511C}"/>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5" name="Footer Placeholder 4">
            <a:extLst>
              <a:ext uri="{FF2B5EF4-FFF2-40B4-BE49-F238E27FC236}">
                <a16:creationId xmlns:a16="http://schemas.microsoft.com/office/drawing/2014/main" id="{41E94393-BAE5-4631-88DD-B6145F645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1D8A96-DB6D-47F1-A999-1CB1395467AF}"/>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13681839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99"/>
        <p:cNvGrpSpPr/>
        <p:nvPr/>
      </p:nvGrpSpPr>
      <p:grpSpPr>
        <a:xfrm>
          <a:off x="0" y="0"/>
          <a:ext cx="0" cy="0"/>
          <a:chOff x="0" y="0"/>
          <a:chExt cx="0" cy="0"/>
        </a:xfrm>
      </p:grpSpPr>
      <p:sp>
        <p:nvSpPr>
          <p:cNvPr id="400" name="Google Shape;400;p69"/>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01" name="Google Shape;401;p69"/>
          <p:cNvSpPr txBox="1">
            <a:spLocks noGrp="1"/>
          </p:cNvSpPr>
          <p:nvPr>
            <p:ph type="body" idx="1"/>
          </p:nvPr>
        </p:nvSpPr>
        <p:spPr>
          <a:xfrm>
            <a:off x="5183188" y="987426"/>
            <a:ext cx="6172200" cy="4873625"/>
          </a:xfrm>
          <a:prstGeom prst="rect">
            <a:avLst/>
          </a:prstGeom>
          <a:noFill/>
          <a:ln>
            <a:noFill/>
          </a:ln>
        </p:spPr>
        <p:txBody>
          <a:bodyPr spcFirstLastPara="1" wrap="square" lIns="68575" tIns="34275" rIns="68575" bIns="34275" anchor="t" anchorCtr="0">
            <a:normAutofit/>
          </a:bodyPr>
          <a:lstStyle>
            <a:lvl1pPr marL="609585" lvl="0" indent="-507987" algn="l">
              <a:lnSpc>
                <a:spcPct val="90000"/>
              </a:lnSpc>
              <a:spcBef>
                <a:spcPts val="1067"/>
              </a:spcBef>
              <a:spcAft>
                <a:spcPts val="0"/>
              </a:spcAft>
              <a:buClr>
                <a:schemeClr val="dk1"/>
              </a:buClr>
              <a:buSzPts val="2400"/>
              <a:buChar char="•"/>
              <a:defRPr sz="3200"/>
            </a:lvl1pPr>
            <a:lvl2pPr marL="1219170" lvl="1" indent="-482588" algn="l">
              <a:lnSpc>
                <a:spcPct val="90000"/>
              </a:lnSpc>
              <a:spcBef>
                <a:spcPts val="533"/>
              </a:spcBef>
              <a:spcAft>
                <a:spcPts val="0"/>
              </a:spcAft>
              <a:buClr>
                <a:schemeClr val="dk1"/>
              </a:buClr>
              <a:buSzPts val="2100"/>
              <a:buChar char="•"/>
              <a:defRPr sz="2800"/>
            </a:lvl2pPr>
            <a:lvl3pPr marL="1828754" lvl="2" indent="-457189" algn="l">
              <a:lnSpc>
                <a:spcPct val="90000"/>
              </a:lnSpc>
              <a:spcBef>
                <a:spcPts val="533"/>
              </a:spcBef>
              <a:spcAft>
                <a:spcPts val="0"/>
              </a:spcAft>
              <a:buClr>
                <a:schemeClr val="dk1"/>
              </a:buClr>
              <a:buSzPts val="1800"/>
              <a:buChar char="•"/>
              <a:defRPr sz="2400"/>
            </a:lvl3pPr>
            <a:lvl4pPr marL="2438339" lvl="3" indent="-431789" algn="l">
              <a:lnSpc>
                <a:spcPct val="90000"/>
              </a:lnSpc>
              <a:spcBef>
                <a:spcPts val="533"/>
              </a:spcBef>
              <a:spcAft>
                <a:spcPts val="0"/>
              </a:spcAft>
              <a:buClr>
                <a:schemeClr val="dk1"/>
              </a:buClr>
              <a:buSzPts val="1500"/>
              <a:buChar char="•"/>
              <a:defRPr sz="2000"/>
            </a:lvl4pPr>
            <a:lvl5pPr marL="3047924" lvl="4" indent="-431789" algn="l">
              <a:lnSpc>
                <a:spcPct val="90000"/>
              </a:lnSpc>
              <a:spcBef>
                <a:spcPts val="533"/>
              </a:spcBef>
              <a:spcAft>
                <a:spcPts val="0"/>
              </a:spcAft>
              <a:buClr>
                <a:schemeClr val="dk1"/>
              </a:buClr>
              <a:buSzPts val="1500"/>
              <a:buChar char="•"/>
              <a:defRPr sz="2000"/>
            </a:lvl5pPr>
            <a:lvl6pPr marL="3657509" lvl="5" indent="-431789" algn="l">
              <a:lnSpc>
                <a:spcPct val="90000"/>
              </a:lnSpc>
              <a:spcBef>
                <a:spcPts val="533"/>
              </a:spcBef>
              <a:spcAft>
                <a:spcPts val="0"/>
              </a:spcAft>
              <a:buClr>
                <a:schemeClr val="dk1"/>
              </a:buClr>
              <a:buSzPts val="1500"/>
              <a:buChar char="•"/>
              <a:defRPr sz="2000"/>
            </a:lvl6pPr>
            <a:lvl7pPr marL="4267093" lvl="6" indent="-431789" algn="l">
              <a:lnSpc>
                <a:spcPct val="90000"/>
              </a:lnSpc>
              <a:spcBef>
                <a:spcPts val="533"/>
              </a:spcBef>
              <a:spcAft>
                <a:spcPts val="0"/>
              </a:spcAft>
              <a:buClr>
                <a:schemeClr val="dk1"/>
              </a:buClr>
              <a:buSzPts val="1500"/>
              <a:buChar char="•"/>
              <a:defRPr sz="2000"/>
            </a:lvl7pPr>
            <a:lvl8pPr marL="4876678" lvl="7" indent="-431789" algn="l">
              <a:lnSpc>
                <a:spcPct val="90000"/>
              </a:lnSpc>
              <a:spcBef>
                <a:spcPts val="533"/>
              </a:spcBef>
              <a:spcAft>
                <a:spcPts val="0"/>
              </a:spcAft>
              <a:buClr>
                <a:schemeClr val="dk1"/>
              </a:buClr>
              <a:buSzPts val="1500"/>
              <a:buChar char="•"/>
              <a:defRPr sz="2000"/>
            </a:lvl8pPr>
            <a:lvl9pPr marL="5486263" lvl="8" indent="-431789" algn="l">
              <a:lnSpc>
                <a:spcPct val="90000"/>
              </a:lnSpc>
              <a:spcBef>
                <a:spcPts val="533"/>
              </a:spcBef>
              <a:spcAft>
                <a:spcPts val="0"/>
              </a:spcAft>
              <a:buClr>
                <a:schemeClr val="dk1"/>
              </a:buClr>
              <a:buSzPts val="1500"/>
              <a:buChar char="•"/>
              <a:defRPr sz="2000"/>
            </a:lvl9pPr>
          </a:lstStyle>
          <a:p>
            <a:endParaRPr/>
          </a:p>
        </p:txBody>
      </p:sp>
      <p:sp>
        <p:nvSpPr>
          <p:cNvPr id="402" name="Google Shape;402;p69"/>
          <p:cNvSpPr txBox="1">
            <a:spLocks noGrp="1"/>
          </p:cNvSpPr>
          <p:nvPr>
            <p:ph type="body" idx="2"/>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403" name="Google Shape;403;p69"/>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404" name="Google Shape;404;p69"/>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405" name="Google Shape;405;p69"/>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66933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06"/>
        <p:cNvGrpSpPr/>
        <p:nvPr/>
      </p:nvGrpSpPr>
      <p:grpSpPr>
        <a:xfrm>
          <a:off x="0" y="0"/>
          <a:ext cx="0" cy="0"/>
          <a:chOff x="0" y="0"/>
          <a:chExt cx="0" cy="0"/>
        </a:xfrm>
      </p:grpSpPr>
      <p:sp>
        <p:nvSpPr>
          <p:cNvPr id="407" name="Google Shape;407;p70"/>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08" name="Google Shape;408;p70"/>
          <p:cNvSpPr>
            <a:spLocks noGrp="1"/>
          </p:cNvSpPr>
          <p:nvPr>
            <p:ph type="pic" idx="2"/>
          </p:nvPr>
        </p:nvSpPr>
        <p:spPr>
          <a:xfrm>
            <a:off x="5183188" y="987426"/>
            <a:ext cx="6172200" cy="4873625"/>
          </a:xfrm>
          <a:prstGeom prst="rect">
            <a:avLst/>
          </a:prstGeom>
          <a:noFill/>
          <a:ln>
            <a:noFill/>
          </a:ln>
        </p:spPr>
      </p:sp>
      <p:sp>
        <p:nvSpPr>
          <p:cNvPr id="409" name="Google Shape;409;p70"/>
          <p:cNvSpPr txBox="1">
            <a:spLocks noGrp="1"/>
          </p:cNvSpPr>
          <p:nvPr>
            <p:ph type="body" idx="1"/>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410" name="Google Shape;410;p70"/>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411" name="Google Shape;411;p70"/>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412" name="Google Shape;412;p70"/>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21228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13"/>
        <p:cNvGrpSpPr/>
        <p:nvPr/>
      </p:nvGrpSpPr>
      <p:grpSpPr>
        <a:xfrm>
          <a:off x="0" y="0"/>
          <a:ext cx="0" cy="0"/>
          <a:chOff x="0" y="0"/>
          <a:chExt cx="0" cy="0"/>
        </a:xfrm>
      </p:grpSpPr>
      <p:sp>
        <p:nvSpPr>
          <p:cNvPr id="414" name="Google Shape;414;p71"/>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15" name="Google Shape;415;p71"/>
          <p:cNvSpPr txBox="1">
            <a:spLocks noGrp="1"/>
          </p:cNvSpPr>
          <p:nvPr>
            <p:ph type="body" idx="1"/>
          </p:nvPr>
        </p:nvSpPr>
        <p:spPr>
          <a:xfrm rot="5400000">
            <a:off x="3920331" y="-1256505"/>
            <a:ext cx="4351339" cy="105156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416" name="Google Shape;416;p71"/>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417" name="Google Shape;417;p71"/>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418" name="Google Shape;418;p71"/>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284846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19"/>
        <p:cNvGrpSpPr/>
        <p:nvPr/>
      </p:nvGrpSpPr>
      <p:grpSpPr>
        <a:xfrm>
          <a:off x="0" y="0"/>
          <a:ext cx="0" cy="0"/>
          <a:chOff x="0" y="0"/>
          <a:chExt cx="0" cy="0"/>
        </a:xfrm>
      </p:grpSpPr>
      <p:sp>
        <p:nvSpPr>
          <p:cNvPr id="420" name="Google Shape;420;p72"/>
          <p:cNvSpPr txBox="1">
            <a:spLocks noGrp="1"/>
          </p:cNvSpPr>
          <p:nvPr>
            <p:ph type="title"/>
          </p:nvPr>
        </p:nvSpPr>
        <p:spPr>
          <a:xfrm rot="5400000">
            <a:off x="7133431" y="1956594"/>
            <a:ext cx="5811839" cy="26289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1" name="Google Shape;421;p72"/>
          <p:cNvSpPr txBox="1">
            <a:spLocks noGrp="1"/>
          </p:cNvSpPr>
          <p:nvPr>
            <p:ph type="body" idx="1"/>
          </p:nvPr>
        </p:nvSpPr>
        <p:spPr>
          <a:xfrm rot="5400000">
            <a:off x="1799431" y="-596106"/>
            <a:ext cx="5811839" cy="77343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422" name="Google Shape;422;p72"/>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423" name="Google Shape;423;p72"/>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dirty="0"/>
          </a:p>
        </p:txBody>
      </p:sp>
      <p:sp>
        <p:nvSpPr>
          <p:cNvPr id="424" name="Google Shape;424;p72"/>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9164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4AAE-BBA1-475F-8163-90C5C942E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41B3C-6886-4536-991D-C111BFB3C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D529F1-D50A-43B9-8B53-034BA40B36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CDAD2B-76DA-48A3-AF36-7B54DB8E0AF4}"/>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6" name="Footer Placeholder 5">
            <a:extLst>
              <a:ext uri="{FF2B5EF4-FFF2-40B4-BE49-F238E27FC236}">
                <a16:creationId xmlns:a16="http://schemas.microsoft.com/office/drawing/2014/main" id="{20B9A759-A3D0-4E95-9A30-39AB5B477F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7409E8-6C85-421B-AF29-61166B3C702A}"/>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241998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3932-4A05-4D11-BC03-DAD1E5001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94CC54-3CFB-4569-A7A5-9D5FC0C62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7F044-E347-4445-9968-E6DC5AB12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42246A-B812-457B-BC43-E4C2D4228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ED1D6B-8FC6-4639-89CD-34FC036D9A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AD861C-3C4C-4904-B47D-1F80354F1E6E}"/>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8" name="Footer Placeholder 7">
            <a:extLst>
              <a:ext uri="{FF2B5EF4-FFF2-40B4-BE49-F238E27FC236}">
                <a16:creationId xmlns:a16="http://schemas.microsoft.com/office/drawing/2014/main" id="{89B43655-7C92-420A-9FAD-2DD50FB59BE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FE16DB4-F9C0-43DE-AEA2-9D6F441F5F22}"/>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401549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21F3-3BB3-45A1-B9C0-102DE7FCD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6B1D2-618B-4F90-B03B-4798FC0B1FE0}"/>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4" name="Footer Placeholder 3">
            <a:extLst>
              <a:ext uri="{FF2B5EF4-FFF2-40B4-BE49-F238E27FC236}">
                <a16:creationId xmlns:a16="http://schemas.microsoft.com/office/drawing/2014/main" id="{E96BF457-214C-445B-9136-92C6DBC7863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88F5AB-3EBF-45E2-B8D8-EFEB3F54762D}"/>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352565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0F7A4-EDC0-4BEB-8694-4D175BD992D6}"/>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3" name="Footer Placeholder 2">
            <a:extLst>
              <a:ext uri="{FF2B5EF4-FFF2-40B4-BE49-F238E27FC236}">
                <a16:creationId xmlns:a16="http://schemas.microsoft.com/office/drawing/2014/main" id="{701D128C-D8C8-43F6-9CBF-DAF5FECF381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2FD11CD-024F-4B40-B4AD-B8E2A40A0129}"/>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320349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84BD-252D-4DFB-82F5-7B259F136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76665E-2025-42B6-B2AD-7B53C96DC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AD65CB-5DF3-404E-B8A0-91D826692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563B6-F0FD-42AD-BDC5-C48B065597D5}"/>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6" name="Footer Placeholder 5">
            <a:extLst>
              <a:ext uri="{FF2B5EF4-FFF2-40B4-BE49-F238E27FC236}">
                <a16:creationId xmlns:a16="http://schemas.microsoft.com/office/drawing/2014/main" id="{9B440CC1-0B5C-4714-98F3-F433849D69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1BACB8-A64B-49AB-B747-5CD6DF16CF31}"/>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351731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42F-0C8B-476D-828D-9A68D565C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CF13B-1E4F-476F-92BA-C63CB19B0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C6DD1E6-4582-4376-AA4B-6DB7EB0F1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A0715-DFCF-4F00-9647-15AB521D21D2}"/>
              </a:ext>
            </a:extLst>
          </p:cNvPr>
          <p:cNvSpPr>
            <a:spLocks noGrp="1"/>
          </p:cNvSpPr>
          <p:nvPr>
            <p:ph type="dt" sz="half" idx="10"/>
          </p:nvPr>
        </p:nvSpPr>
        <p:spPr/>
        <p:txBody>
          <a:bodyPr/>
          <a:lstStyle/>
          <a:p>
            <a:fld id="{B1AA9EF7-6854-43B2-A9CE-4E71A7BAE931}" type="datetimeFigureOut">
              <a:rPr lang="en-US" smtClean="0"/>
              <a:t>5/30/2025</a:t>
            </a:fld>
            <a:endParaRPr lang="en-US" dirty="0"/>
          </a:p>
        </p:txBody>
      </p:sp>
      <p:sp>
        <p:nvSpPr>
          <p:cNvPr id="6" name="Footer Placeholder 5">
            <a:extLst>
              <a:ext uri="{FF2B5EF4-FFF2-40B4-BE49-F238E27FC236}">
                <a16:creationId xmlns:a16="http://schemas.microsoft.com/office/drawing/2014/main" id="{D6B0C28C-8DF3-49A5-8E15-39791428C3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2620B2-D015-468D-B609-172DADB9F046}"/>
              </a:ext>
            </a:extLst>
          </p:cNvPr>
          <p:cNvSpPr>
            <a:spLocks noGrp="1"/>
          </p:cNvSpPr>
          <p:nvPr>
            <p:ph type="sldNum" sz="quarter" idx="12"/>
          </p:nvPr>
        </p:nvSpPr>
        <p:spPr/>
        <p:txBody>
          <a:bodyPr/>
          <a:lstStyle/>
          <a:p>
            <a:fld id="{E0BDCBD0-93B5-4B61-86F8-939F02C82BA8}" type="slidenum">
              <a:rPr lang="en-US" smtClean="0"/>
              <a:t>‹#›</a:t>
            </a:fld>
            <a:endParaRPr lang="en-US" dirty="0"/>
          </a:p>
        </p:txBody>
      </p:sp>
    </p:spTree>
    <p:extLst>
      <p:ext uri="{BB962C8B-B14F-4D97-AF65-F5344CB8AC3E}">
        <p14:creationId xmlns:p14="http://schemas.microsoft.com/office/powerpoint/2010/main" val="232500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2DF08D-FAA2-43FF-993A-1F0C37726E91}"/>
              </a:ext>
            </a:extLst>
          </p:cNvPr>
          <p:cNvSpPr>
            <a:spLocks noGrp="1"/>
          </p:cNvSpPr>
          <p:nvPr>
            <p:ph type="title"/>
          </p:nvPr>
        </p:nvSpPr>
        <p:spPr>
          <a:xfrm>
            <a:off x="300037" y="333375"/>
            <a:ext cx="11591925" cy="135731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C8F750-3ACA-4F5D-80F6-31E8CF312732}"/>
              </a:ext>
            </a:extLst>
          </p:cNvPr>
          <p:cNvSpPr>
            <a:spLocks noGrp="1"/>
          </p:cNvSpPr>
          <p:nvPr>
            <p:ph type="body" idx="1"/>
          </p:nvPr>
        </p:nvSpPr>
        <p:spPr>
          <a:xfrm>
            <a:off x="300037" y="1787525"/>
            <a:ext cx="11591925"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8815E7-38CC-4568-AE0C-CB68B19C3C04}"/>
              </a:ext>
            </a:extLst>
          </p:cNvPr>
          <p:cNvSpPr>
            <a:spLocks noGrp="1"/>
          </p:cNvSpPr>
          <p:nvPr>
            <p:ph type="dt" sz="half" idx="2"/>
          </p:nvPr>
        </p:nvSpPr>
        <p:spPr>
          <a:xfrm>
            <a:off x="300038" y="6453188"/>
            <a:ext cx="2743200" cy="268287"/>
          </a:xfrm>
          <a:prstGeom prst="rect">
            <a:avLst/>
          </a:prstGeom>
        </p:spPr>
        <p:txBody>
          <a:bodyPr vert="horz" lIns="91440" tIns="45720" rIns="91440" bIns="45720" rtlCol="0" anchor="ctr"/>
          <a:lstStyle>
            <a:lvl1pPr algn="l">
              <a:defRPr sz="1200">
                <a:solidFill>
                  <a:schemeClr val="tx1"/>
                </a:solidFill>
                <a:latin typeface="Franklin Gothic Book" panose="020B0503020102020204" pitchFamily="34" charset="0"/>
              </a:defRPr>
            </a:lvl1pPr>
          </a:lstStyle>
          <a:p>
            <a:fld id="{B1AA9EF7-6854-43B2-A9CE-4E71A7BAE931}" type="datetimeFigureOut">
              <a:rPr lang="en-US" smtClean="0"/>
              <a:pPr/>
              <a:t>5/30/2025</a:t>
            </a:fld>
            <a:endParaRPr lang="en-US" dirty="0"/>
          </a:p>
        </p:txBody>
      </p:sp>
      <p:sp>
        <p:nvSpPr>
          <p:cNvPr id="5" name="Footer Placeholder 4">
            <a:extLst>
              <a:ext uri="{FF2B5EF4-FFF2-40B4-BE49-F238E27FC236}">
                <a16:creationId xmlns:a16="http://schemas.microsoft.com/office/drawing/2014/main" id="{E38B99C5-5055-4CE7-B4B6-47A4C59D353E}"/>
              </a:ext>
            </a:extLst>
          </p:cNvPr>
          <p:cNvSpPr>
            <a:spLocks noGrp="1"/>
          </p:cNvSpPr>
          <p:nvPr>
            <p:ph type="ftr" sz="quarter" idx="3"/>
          </p:nvPr>
        </p:nvSpPr>
        <p:spPr>
          <a:xfrm>
            <a:off x="4038600" y="6453188"/>
            <a:ext cx="4114800" cy="268287"/>
          </a:xfrm>
          <a:prstGeom prst="rect">
            <a:avLst/>
          </a:prstGeom>
        </p:spPr>
        <p:txBody>
          <a:bodyPr vert="horz" lIns="91440" tIns="45720" rIns="91440" bIns="45720" rtlCol="0" anchor="ctr"/>
          <a:lstStyle>
            <a:lvl1pPr algn="ctr">
              <a:defRPr sz="1200">
                <a:solidFill>
                  <a:schemeClr val="tx1"/>
                </a:solidFill>
                <a:latin typeface="Franklin Gothic Book" panose="020B0503020102020204" pitchFamily="34" charset="0"/>
              </a:defRPr>
            </a:lvl1pPr>
          </a:lstStyle>
          <a:p>
            <a:endParaRPr lang="en-US" dirty="0"/>
          </a:p>
        </p:txBody>
      </p:sp>
      <p:sp>
        <p:nvSpPr>
          <p:cNvPr id="6" name="Slide Number Placeholder 5">
            <a:extLst>
              <a:ext uri="{FF2B5EF4-FFF2-40B4-BE49-F238E27FC236}">
                <a16:creationId xmlns:a16="http://schemas.microsoft.com/office/drawing/2014/main" id="{5992F5F0-92C4-48DC-8694-F6821F166262}"/>
              </a:ext>
            </a:extLst>
          </p:cNvPr>
          <p:cNvSpPr>
            <a:spLocks noGrp="1"/>
          </p:cNvSpPr>
          <p:nvPr>
            <p:ph type="sldNum" sz="quarter" idx="4"/>
          </p:nvPr>
        </p:nvSpPr>
        <p:spPr>
          <a:xfrm>
            <a:off x="9148762" y="6453188"/>
            <a:ext cx="2743200" cy="268287"/>
          </a:xfrm>
          <a:prstGeom prst="rect">
            <a:avLst/>
          </a:prstGeom>
        </p:spPr>
        <p:txBody>
          <a:bodyPr vert="horz" lIns="91440" tIns="45720" rIns="91440" bIns="45720" rtlCol="0" anchor="ctr"/>
          <a:lstStyle>
            <a:lvl1pPr algn="r">
              <a:defRPr sz="1200" b="0">
                <a:solidFill>
                  <a:srgbClr val="29487D"/>
                </a:solidFill>
                <a:latin typeface="Franklin Gothic Heavy" panose="020B0903020102020204" pitchFamily="34" charset="0"/>
              </a:defRPr>
            </a:lvl1pPr>
          </a:lstStyle>
          <a:p>
            <a:fld id="{E0BDCBD0-93B5-4B61-86F8-939F02C82BA8}" type="slidenum">
              <a:rPr lang="en-US" smtClean="0"/>
              <a:pPr/>
              <a:t>‹#›</a:t>
            </a:fld>
            <a:endParaRPr lang="en-US" dirty="0"/>
          </a:p>
        </p:txBody>
      </p:sp>
    </p:spTree>
    <p:extLst>
      <p:ext uri="{BB962C8B-B14F-4D97-AF65-F5344CB8AC3E}">
        <p14:creationId xmlns:p14="http://schemas.microsoft.com/office/powerpoint/2010/main" val="163859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29487D"/>
          </a:solidFill>
          <a:latin typeface="Franklin Gothic Demi" panose="020B07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userDrawn="1">
          <p15:clr>
            <a:srgbClr val="F26B43"/>
          </p15:clr>
        </p15:guide>
        <p15:guide id="2" pos="7491" userDrawn="1">
          <p15:clr>
            <a:srgbClr val="F26B43"/>
          </p15:clr>
        </p15:guide>
        <p15:guide id="3" orient="horz" pos="210" userDrawn="1">
          <p15:clr>
            <a:srgbClr val="F26B43"/>
          </p15:clr>
        </p15:guide>
        <p15:guide id="4" orient="horz" pos="4065" userDrawn="1">
          <p15:clr>
            <a:srgbClr val="F26B43"/>
          </p15:clr>
        </p15:guide>
        <p15:guide id="5" orient="horz" pos="399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8A3F3-6197-41B5-960B-74D60D307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342CCD-3F4D-4D51-B482-3F2F8A2C60C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05EE3-D3D6-4CB6-A9BD-C3674673840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E6A59-C2D5-4D4A-8562-8BA3560A0371}" type="datetimeFigureOut">
              <a:rPr lang="en-US" smtClean="0"/>
              <a:t>5/30/2025</a:t>
            </a:fld>
            <a:endParaRPr lang="en-US" dirty="0"/>
          </a:p>
        </p:txBody>
      </p:sp>
      <p:sp>
        <p:nvSpPr>
          <p:cNvPr id="5" name="Footer Placeholder 4">
            <a:extLst>
              <a:ext uri="{FF2B5EF4-FFF2-40B4-BE49-F238E27FC236}">
                <a16:creationId xmlns:a16="http://schemas.microsoft.com/office/drawing/2014/main" id="{F4D35682-BD93-4CFC-9DCF-C16A14FF22F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D92822B-C0CF-44B5-BF64-BC7EEA363D7E}"/>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A717A-B595-4236-B1A6-555AD250C289}" type="slidenum">
              <a:rPr lang="en-US" smtClean="0"/>
              <a:t>‹#›</a:t>
            </a:fld>
            <a:endParaRPr lang="en-US" dirty="0"/>
          </a:p>
        </p:txBody>
      </p:sp>
    </p:spTree>
    <p:extLst>
      <p:ext uri="{BB962C8B-B14F-4D97-AF65-F5344CB8AC3E}">
        <p14:creationId xmlns:p14="http://schemas.microsoft.com/office/powerpoint/2010/main" val="1745371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0"/>
        <p:cNvGrpSpPr/>
        <p:nvPr/>
      </p:nvGrpSpPr>
      <p:grpSpPr>
        <a:xfrm>
          <a:off x="0" y="0"/>
          <a:ext cx="0" cy="0"/>
          <a:chOff x="0" y="0"/>
          <a:chExt cx="0" cy="0"/>
        </a:xfrm>
      </p:grpSpPr>
      <p:sp>
        <p:nvSpPr>
          <p:cNvPr id="351" name="Google Shape;351;p61"/>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352" name="Google Shape;352;p61"/>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53" name="Google Shape;353;p61"/>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dirty="0"/>
          </a:p>
        </p:txBody>
      </p:sp>
      <p:sp>
        <p:nvSpPr>
          <p:cNvPr id="354" name="Google Shape;354;p61"/>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dirty="0"/>
          </a:p>
        </p:txBody>
      </p:sp>
      <p:sp>
        <p:nvSpPr>
          <p:cNvPr id="355" name="Google Shape;355;p61"/>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3676160"/>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19.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18.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1.sv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7.emf"/><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8.emf"/></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5.svg"/><Relationship Id="rId7" Type="http://schemas.openxmlformats.org/officeDocument/2006/relationships/image" Target="../media/image44.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4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3.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4.pn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3.svg"/><Relationship Id="rId2" Type="http://schemas.openxmlformats.org/officeDocument/2006/relationships/image" Target="../media/image20.png"/><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19.svg"/><Relationship Id="rId10" Type="http://schemas.openxmlformats.org/officeDocument/2006/relationships/image" Target="../media/image28.png"/><Relationship Id="rId19" Type="http://schemas.openxmlformats.org/officeDocument/2006/relationships/image" Target="../media/image35.sv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625A3-EAB5-4353-A2E2-DFF00C93C515}"/>
              </a:ext>
            </a:extLst>
          </p:cNvPr>
          <p:cNvSpPr/>
          <p:nvPr/>
        </p:nvSpPr>
        <p:spPr>
          <a:xfrm>
            <a:off x="0" y="0"/>
            <a:ext cx="12192000" cy="6858000"/>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EE2A37F-F4FD-4A7A-A752-76B0856D0303}"/>
              </a:ext>
            </a:extLst>
          </p:cNvPr>
          <p:cNvSpPr txBox="1"/>
          <p:nvPr/>
        </p:nvSpPr>
        <p:spPr>
          <a:xfrm>
            <a:off x="400827" y="1275867"/>
            <a:ext cx="6699523" cy="1446550"/>
          </a:xfrm>
          <a:prstGeom prst="rect">
            <a:avLst/>
          </a:prstGeom>
          <a:noFill/>
        </p:spPr>
        <p:txBody>
          <a:bodyPr wrap="square" rtlCol="0">
            <a:spAutoFit/>
          </a:bodyPr>
          <a:lstStyle/>
          <a:p>
            <a:r>
              <a:rPr lang="en-US" sz="4400" dirty="0">
                <a:solidFill>
                  <a:schemeClr val="bg1"/>
                </a:solidFill>
                <a:latin typeface="Franklin Gothic Demi" panose="020B0703020102020204" pitchFamily="34" charset="0"/>
              </a:rPr>
              <a:t>Facebook Page Engagement Analysis</a:t>
            </a:r>
          </a:p>
        </p:txBody>
      </p:sp>
      <p:sp>
        <p:nvSpPr>
          <p:cNvPr id="6" name="TextBox 5">
            <a:extLst>
              <a:ext uri="{FF2B5EF4-FFF2-40B4-BE49-F238E27FC236}">
                <a16:creationId xmlns:a16="http://schemas.microsoft.com/office/drawing/2014/main" id="{630470CC-75D1-4E73-9F9D-60745A51609D}"/>
              </a:ext>
            </a:extLst>
          </p:cNvPr>
          <p:cNvSpPr txBox="1"/>
          <p:nvPr/>
        </p:nvSpPr>
        <p:spPr>
          <a:xfrm>
            <a:off x="382062" y="3019151"/>
            <a:ext cx="5795962" cy="1323439"/>
          </a:xfrm>
          <a:prstGeom prst="rect">
            <a:avLst/>
          </a:prstGeom>
          <a:noFill/>
        </p:spPr>
        <p:txBody>
          <a:bodyPr wrap="square" rtlCol="0">
            <a:spAutoFit/>
          </a:bodyPr>
          <a:lstStyle/>
          <a:p>
            <a:r>
              <a:rPr lang="en-IN" sz="2000" dirty="0">
                <a:solidFill>
                  <a:schemeClr val="accent3">
                    <a:lumMod val="60000"/>
                    <a:lumOff val="40000"/>
                  </a:schemeClr>
                </a:solidFill>
              </a:rPr>
              <a:t>A C</a:t>
            </a:r>
            <a:r>
              <a:rPr lang="en-IN" sz="2000" b="0" i="0" dirty="0">
                <a:solidFill>
                  <a:schemeClr val="accent3">
                    <a:lumMod val="60000"/>
                    <a:lumOff val="40000"/>
                  </a:schemeClr>
                </a:solidFill>
                <a:effectLst/>
              </a:rPr>
              <a:t>ase study that explores the posting and engagement behaviour of Facebook Pages across various categories like Politician, Retail, Government, etc. using MS Excel</a:t>
            </a:r>
            <a:endParaRPr lang="en-US" sz="2000" dirty="0">
              <a:solidFill>
                <a:schemeClr val="accent3">
                  <a:lumMod val="60000"/>
                  <a:lumOff val="40000"/>
                </a:schemeClr>
              </a:solidFill>
            </a:endParaRPr>
          </a:p>
        </p:txBody>
      </p:sp>
      <p:sp>
        <p:nvSpPr>
          <p:cNvPr id="18" name="Freeform: Shape 17">
            <a:extLst>
              <a:ext uri="{FF2B5EF4-FFF2-40B4-BE49-F238E27FC236}">
                <a16:creationId xmlns:a16="http://schemas.microsoft.com/office/drawing/2014/main" id="{0949DD38-318F-4094-8B52-A55165340647}"/>
              </a:ext>
            </a:extLst>
          </p:cNvPr>
          <p:cNvSpPr/>
          <p:nvPr/>
        </p:nvSpPr>
        <p:spPr>
          <a:xfrm>
            <a:off x="5938612" y="1450280"/>
            <a:ext cx="6253388" cy="5407721"/>
          </a:xfrm>
          <a:custGeom>
            <a:avLst/>
            <a:gdLst>
              <a:gd name="connsiteX0" fmla="*/ 4934857 w 6253388"/>
              <a:gd name="connsiteY0" fmla="*/ 0 h 5407721"/>
              <a:gd name="connsiteX1" fmla="*/ 6168155 w 6253388"/>
              <a:gd name="connsiteY1" fmla="*/ 155362 h 5407721"/>
              <a:gd name="connsiteX2" fmla="*/ 6253388 w 6253388"/>
              <a:gd name="connsiteY2" fmla="*/ 179566 h 5407721"/>
              <a:gd name="connsiteX3" fmla="*/ 6253388 w 6253388"/>
              <a:gd name="connsiteY3" fmla="*/ 5407721 h 5407721"/>
              <a:gd name="connsiteX4" fmla="*/ 23068 w 6253388"/>
              <a:gd name="connsiteY4" fmla="*/ 5407721 h 5407721"/>
              <a:gd name="connsiteX5" fmla="*/ 6421 w 6253388"/>
              <a:gd name="connsiteY5" fmla="*/ 5188804 h 5407721"/>
              <a:gd name="connsiteX6" fmla="*/ 0 w 6253388"/>
              <a:gd name="connsiteY6" fmla="*/ 4934857 h 5407721"/>
              <a:gd name="connsiteX7" fmla="*/ 4934857 w 6253388"/>
              <a:gd name="connsiteY7" fmla="*/ 0 h 540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3388" h="5407721">
                <a:moveTo>
                  <a:pt x="4934857" y="0"/>
                </a:moveTo>
                <a:cubicBezTo>
                  <a:pt x="5360708" y="0"/>
                  <a:pt x="5773960" y="53941"/>
                  <a:pt x="6168155" y="155362"/>
                </a:cubicBezTo>
                <a:lnTo>
                  <a:pt x="6253388" y="179566"/>
                </a:lnTo>
                <a:lnTo>
                  <a:pt x="6253388" y="5407721"/>
                </a:lnTo>
                <a:lnTo>
                  <a:pt x="23068" y="5407721"/>
                </a:lnTo>
                <a:lnTo>
                  <a:pt x="6421" y="5188804"/>
                </a:lnTo>
                <a:cubicBezTo>
                  <a:pt x="2158" y="5104694"/>
                  <a:pt x="0" y="5020027"/>
                  <a:pt x="0" y="4934857"/>
                </a:cubicBezTo>
                <a:cubicBezTo>
                  <a:pt x="0" y="2209411"/>
                  <a:pt x="2209411" y="0"/>
                  <a:pt x="493485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c 9">
            <a:extLst>
              <a:ext uri="{FF2B5EF4-FFF2-40B4-BE49-F238E27FC236}">
                <a16:creationId xmlns:a16="http://schemas.microsoft.com/office/drawing/2014/main" id="{E92FA2A8-9826-4D0B-ACA5-967B6DE0EED3}"/>
              </a:ext>
            </a:extLst>
          </p:cNvPr>
          <p:cNvSpPr/>
          <p:nvPr/>
        </p:nvSpPr>
        <p:spPr>
          <a:xfrm>
            <a:off x="5542431" y="1054098"/>
            <a:ext cx="10662076" cy="10662076"/>
          </a:xfrm>
          <a:prstGeom prst="arc">
            <a:avLst>
              <a:gd name="adj1" fmla="val 10390550"/>
              <a:gd name="adj2" fmla="val 12996755"/>
            </a:avLst>
          </a:prstGeom>
          <a:noFill/>
          <a:ln>
            <a:solidFill>
              <a:srgbClr val="9C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c 10">
            <a:extLst>
              <a:ext uri="{FF2B5EF4-FFF2-40B4-BE49-F238E27FC236}">
                <a16:creationId xmlns:a16="http://schemas.microsoft.com/office/drawing/2014/main" id="{1BB61B23-9C0A-47B6-8240-0C3DA0FB8FF4}"/>
              </a:ext>
            </a:extLst>
          </p:cNvPr>
          <p:cNvSpPr/>
          <p:nvPr/>
        </p:nvSpPr>
        <p:spPr>
          <a:xfrm>
            <a:off x="5542431" y="1054098"/>
            <a:ext cx="10662076" cy="10662076"/>
          </a:xfrm>
          <a:prstGeom prst="arc">
            <a:avLst>
              <a:gd name="adj1" fmla="val 15256231"/>
              <a:gd name="adj2" fmla="val 17372137"/>
            </a:avLst>
          </a:prstGeom>
          <a:noFill/>
          <a:ln>
            <a:solidFill>
              <a:srgbClr val="9C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DCBC0A18-D65C-4F94-85B6-6EA4D6E61D0C}"/>
              </a:ext>
            </a:extLst>
          </p:cNvPr>
          <p:cNvSpPr/>
          <p:nvPr/>
        </p:nvSpPr>
        <p:spPr>
          <a:xfrm>
            <a:off x="400827" y="4639324"/>
            <a:ext cx="2677563" cy="361165"/>
          </a:xfrm>
          <a:prstGeom prst="roundRect">
            <a:avLst>
              <a:gd name="adj" fmla="val 7436"/>
            </a:avLst>
          </a:prstGeom>
          <a:solidFill>
            <a:srgbClr val="29487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Franklin Gothic Book" panose="020B0503020102020204" pitchFamily="34" charset="0"/>
              </a:rPr>
              <a:t>Presented By : Divya M</a:t>
            </a:r>
          </a:p>
        </p:txBody>
      </p:sp>
      <p:pic>
        <p:nvPicPr>
          <p:cNvPr id="13" name="Graphic 12">
            <a:extLst>
              <a:ext uri="{FF2B5EF4-FFF2-40B4-BE49-F238E27FC236}">
                <a16:creationId xmlns:a16="http://schemas.microsoft.com/office/drawing/2014/main" id="{03DE12D4-D0B2-4A1F-BFB4-F93A2C8A34E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4293"/>
          <a:stretch/>
        </p:blipFill>
        <p:spPr>
          <a:xfrm>
            <a:off x="9935111" y="3572930"/>
            <a:ext cx="2381251" cy="3285070"/>
          </a:xfrm>
          <a:prstGeom prst="rect">
            <a:avLst/>
          </a:prstGeom>
        </p:spPr>
      </p:pic>
      <p:grpSp>
        <p:nvGrpSpPr>
          <p:cNvPr id="59" name="Group 58">
            <a:extLst>
              <a:ext uri="{FF2B5EF4-FFF2-40B4-BE49-F238E27FC236}">
                <a16:creationId xmlns:a16="http://schemas.microsoft.com/office/drawing/2014/main" id="{A3D1EA33-3C05-4057-9C07-AA4B0D4B66B4}"/>
              </a:ext>
            </a:extLst>
          </p:cNvPr>
          <p:cNvGrpSpPr/>
          <p:nvPr/>
        </p:nvGrpSpPr>
        <p:grpSpPr>
          <a:xfrm rot="20777524">
            <a:off x="6290970" y="2836638"/>
            <a:ext cx="482276" cy="399257"/>
            <a:chOff x="14984433" y="2063295"/>
            <a:chExt cx="525442" cy="434992"/>
          </a:xfrm>
        </p:grpSpPr>
        <p:sp>
          <p:nvSpPr>
            <p:cNvPr id="31" name="Freeform: Shape 30">
              <a:extLst>
                <a:ext uri="{FF2B5EF4-FFF2-40B4-BE49-F238E27FC236}">
                  <a16:creationId xmlns:a16="http://schemas.microsoft.com/office/drawing/2014/main" id="{06853A2D-15CE-49BA-A006-486402FD25CF}"/>
                </a:ext>
              </a:extLst>
            </p:cNvPr>
            <p:cNvSpPr/>
            <p:nvPr/>
          </p:nvSpPr>
          <p:spPr>
            <a:xfrm>
              <a:off x="15141805" y="2063295"/>
              <a:ext cx="368070" cy="434992"/>
            </a:xfrm>
            <a:custGeom>
              <a:avLst/>
              <a:gdLst>
                <a:gd name="connsiteX0" fmla="*/ 30951 w 368070"/>
                <a:gd name="connsiteY0" fmla="*/ 370793 h 434991"/>
                <a:gd name="connsiteX1" fmla="*/ 3346 w 368070"/>
                <a:gd name="connsiteY1" fmla="*/ 348541 h 434991"/>
                <a:gd name="connsiteX2" fmla="*/ 1171 w 368070"/>
                <a:gd name="connsiteY2" fmla="*/ 341013 h 434991"/>
                <a:gd name="connsiteX3" fmla="*/ 40990 w 368070"/>
                <a:gd name="connsiteY3" fmla="*/ 193450 h 434991"/>
                <a:gd name="connsiteX4" fmla="*/ 47347 w 368070"/>
                <a:gd name="connsiteY4" fmla="*/ 186089 h 434991"/>
                <a:gd name="connsiteX5" fmla="*/ 148065 w 368070"/>
                <a:gd name="connsiteY5" fmla="*/ 118832 h 434991"/>
                <a:gd name="connsiteX6" fmla="*/ 205450 w 368070"/>
                <a:gd name="connsiteY6" fmla="*/ 14602 h 434991"/>
                <a:gd name="connsiteX7" fmla="*/ 224021 w 368070"/>
                <a:gd name="connsiteY7" fmla="*/ 46 h 434991"/>
                <a:gd name="connsiteX8" fmla="*/ 249618 w 368070"/>
                <a:gd name="connsiteY8" fmla="*/ 16442 h 434991"/>
                <a:gd name="connsiteX9" fmla="*/ 253634 w 368070"/>
                <a:gd name="connsiteY9" fmla="*/ 86710 h 434991"/>
                <a:gd name="connsiteX10" fmla="*/ 231884 w 368070"/>
                <a:gd name="connsiteY10" fmla="*/ 140080 h 434991"/>
                <a:gd name="connsiteX11" fmla="*/ 213481 w 368070"/>
                <a:gd name="connsiteY11" fmla="*/ 178560 h 434991"/>
                <a:gd name="connsiteX12" fmla="*/ 223854 w 368070"/>
                <a:gd name="connsiteY12" fmla="*/ 182575 h 434991"/>
                <a:gd name="connsiteX13" fmla="*/ 348495 w 368070"/>
                <a:gd name="connsiteY13" fmla="*/ 216204 h 434991"/>
                <a:gd name="connsiteX14" fmla="*/ 372420 w 368070"/>
                <a:gd name="connsiteY14" fmla="*/ 240463 h 434991"/>
                <a:gd name="connsiteX15" fmla="*/ 344647 w 368070"/>
                <a:gd name="connsiteY15" fmla="*/ 271581 h 434991"/>
                <a:gd name="connsiteX16" fmla="*/ 334275 w 368070"/>
                <a:gd name="connsiteY16" fmla="*/ 274091 h 434991"/>
                <a:gd name="connsiteX17" fmla="*/ 340799 w 368070"/>
                <a:gd name="connsiteY17" fmla="*/ 282791 h 434991"/>
                <a:gd name="connsiteX18" fmla="*/ 323734 w 368070"/>
                <a:gd name="connsiteY18" fmla="*/ 325286 h 434991"/>
                <a:gd name="connsiteX19" fmla="*/ 309179 w 368070"/>
                <a:gd name="connsiteY19" fmla="*/ 329636 h 434991"/>
                <a:gd name="connsiteX20" fmla="*/ 317879 w 368070"/>
                <a:gd name="connsiteY20" fmla="*/ 340845 h 434991"/>
                <a:gd name="connsiteX21" fmla="*/ 294121 w 368070"/>
                <a:gd name="connsiteY21" fmla="*/ 380999 h 434991"/>
                <a:gd name="connsiteX22" fmla="*/ 286091 w 368070"/>
                <a:gd name="connsiteY22" fmla="*/ 381835 h 434991"/>
                <a:gd name="connsiteX23" fmla="*/ 284418 w 368070"/>
                <a:gd name="connsiteY23" fmla="*/ 387523 h 434991"/>
                <a:gd name="connsiteX24" fmla="*/ 272037 w 368070"/>
                <a:gd name="connsiteY24" fmla="*/ 431190 h 434991"/>
                <a:gd name="connsiteX25" fmla="*/ 265512 w 368070"/>
                <a:gd name="connsiteY25" fmla="*/ 433532 h 434991"/>
                <a:gd name="connsiteX26" fmla="*/ 242257 w 368070"/>
                <a:gd name="connsiteY26" fmla="*/ 432361 h 434991"/>
                <a:gd name="connsiteX27" fmla="*/ 46845 w 368070"/>
                <a:gd name="connsiteY27" fmla="*/ 379660 h 434991"/>
                <a:gd name="connsiteX28" fmla="*/ 30951 w 368070"/>
                <a:gd name="connsiteY28" fmla="*/ 370793 h 434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8070" h="434991">
                  <a:moveTo>
                    <a:pt x="30951" y="370793"/>
                  </a:moveTo>
                  <a:cubicBezTo>
                    <a:pt x="22753" y="362093"/>
                    <a:pt x="16730" y="350884"/>
                    <a:pt x="3346" y="348541"/>
                  </a:cubicBezTo>
                  <a:cubicBezTo>
                    <a:pt x="-1840" y="347705"/>
                    <a:pt x="335" y="343857"/>
                    <a:pt x="1171" y="341013"/>
                  </a:cubicBezTo>
                  <a:cubicBezTo>
                    <a:pt x="14388" y="291825"/>
                    <a:pt x="27605" y="242638"/>
                    <a:pt x="40990" y="193450"/>
                  </a:cubicBezTo>
                  <a:cubicBezTo>
                    <a:pt x="41993" y="189937"/>
                    <a:pt x="42997" y="187093"/>
                    <a:pt x="47347" y="186089"/>
                  </a:cubicBezTo>
                  <a:cubicBezTo>
                    <a:pt x="90010" y="177222"/>
                    <a:pt x="116444" y="144430"/>
                    <a:pt x="148065" y="118832"/>
                  </a:cubicBezTo>
                  <a:cubicBezTo>
                    <a:pt x="181860" y="91562"/>
                    <a:pt x="200264" y="56930"/>
                    <a:pt x="205450" y="14602"/>
                  </a:cubicBezTo>
                  <a:cubicBezTo>
                    <a:pt x="206956" y="3058"/>
                    <a:pt x="213313" y="-456"/>
                    <a:pt x="224021" y="46"/>
                  </a:cubicBezTo>
                  <a:cubicBezTo>
                    <a:pt x="236736" y="548"/>
                    <a:pt x="247778" y="7073"/>
                    <a:pt x="249618" y="16442"/>
                  </a:cubicBezTo>
                  <a:cubicBezTo>
                    <a:pt x="254303" y="39697"/>
                    <a:pt x="257147" y="63287"/>
                    <a:pt x="253634" y="86710"/>
                  </a:cubicBezTo>
                  <a:cubicBezTo>
                    <a:pt x="250790" y="105950"/>
                    <a:pt x="239078" y="122346"/>
                    <a:pt x="231884" y="140080"/>
                  </a:cubicBezTo>
                  <a:cubicBezTo>
                    <a:pt x="226530" y="153130"/>
                    <a:pt x="219838" y="165678"/>
                    <a:pt x="213481" y="178560"/>
                  </a:cubicBezTo>
                  <a:cubicBezTo>
                    <a:pt x="216158" y="181906"/>
                    <a:pt x="220340" y="181572"/>
                    <a:pt x="223854" y="182575"/>
                  </a:cubicBezTo>
                  <a:cubicBezTo>
                    <a:pt x="265345" y="193785"/>
                    <a:pt x="307004" y="204994"/>
                    <a:pt x="348495" y="216204"/>
                  </a:cubicBezTo>
                  <a:cubicBezTo>
                    <a:pt x="366063" y="220888"/>
                    <a:pt x="373256" y="228250"/>
                    <a:pt x="372420" y="240463"/>
                  </a:cubicBezTo>
                  <a:cubicBezTo>
                    <a:pt x="371583" y="255687"/>
                    <a:pt x="359872" y="268403"/>
                    <a:pt x="344647" y="271581"/>
                  </a:cubicBezTo>
                  <a:cubicBezTo>
                    <a:pt x="341134" y="272251"/>
                    <a:pt x="335948" y="269406"/>
                    <a:pt x="334275" y="274091"/>
                  </a:cubicBezTo>
                  <a:cubicBezTo>
                    <a:pt x="332601" y="278943"/>
                    <a:pt x="338457" y="279947"/>
                    <a:pt x="340799" y="282791"/>
                  </a:cubicBezTo>
                  <a:cubicBezTo>
                    <a:pt x="353013" y="297179"/>
                    <a:pt x="344480" y="317758"/>
                    <a:pt x="323734" y="325286"/>
                  </a:cubicBezTo>
                  <a:cubicBezTo>
                    <a:pt x="318715" y="327127"/>
                    <a:pt x="311019" y="323613"/>
                    <a:pt x="309179" y="329636"/>
                  </a:cubicBezTo>
                  <a:cubicBezTo>
                    <a:pt x="307673" y="334488"/>
                    <a:pt x="315369" y="336496"/>
                    <a:pt x="317879" y="340845"/>
                  </a:cubicBezTo>
                  <a:cubicBezTo>
                    <a:pt x="326746" y="356070"/>
                    <a:pt x="314700" y="376983"/>
                    <a:pt x="294121" y="380999"/>
                  </a:cubicBezTo>
                  <a:cubicBezTo>
                    <a:pt x="291445" y="381501"/>
                    <a:pt x="288600" y="380999"/>
                    <a:pt x="286091" y="381835"/>
                  </a:cubicBezTo>
                  <a:cubicBezTo>
                    <a:pt x="283581" y="382672"/>
                    <a:pt x="281239" y="383675"/>
                    <a:pt x="284418" y="387523"/>
                  </a:cubicBezTo>
                  <a:cubicBezTo>
                    <a:pt x="298973" y="405258"/>
                    <a:pt x="293787" y="422992"/>
                    <a:pt x="272037" y="431190"/>
                  </a:cubicBezTo>
                  <a:cubicBezTo>
                    <a:pt x="269862" y="432026"/>
                    <a:pt x="267687" y="432863"/>
                    <a:pt x="265512" y="433532"/>
                  </a:cubicBezTo>
                  <a:cubicBezTo>
                    <a:pt x="257649" y="436544"/>
                    <a:pt x="249786" y="434369"/>
                    <a:pt x="242257" y="432361"/>
                  </a:cubicBezTo>
                  <a:cubicBezTo>
                    <a:pt x="177008" y="414961"/>
                    <a:pt x="111927" y="397227"/>
                    <a:pt x="46845" y="379660"/>
                  </a:cubicBezTo>
                  <a:cubicBezTo>
                    <a:pt x="40822" y="378489"/>
                    <a:pt x="34632" y="376649"/>
                    <a:pt x="30951" y="370793"/>
                  </a:cubicBezTo>
                  <a:close/>
                </a:path>
              </a:pathLst>
            </a:custGeom>
            <a:solidFill>
              <a:srgbClr val="FEFEFE"/>
            </a:solidFill>
            <a:ln w="16701"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CD443897-AE80-44C4-8F8B-612C0B40E16E}"/>
                </a:ext>
              </a:extLst>
            </p:cNvPr>
            <p:cNvSpPr/>
            <p:nvPr/>
          </p:nvSpPr>
          <p:spPr>
            <a:xfrm>
              <a:off x="14984433" y="2195724"/>
              <a:ext cx="167305" cy="234226"/>
            </a:xfrm>
            <a:custGeom>
              <a:avLst/>
              <a:gdLst>
                <a:gd name="connsiteX0" fmla="*/ 26540 w 167304"/>
                <a:gd name="connsiteY0" fmla="*/ 101508 h 234226"/>
                <a:gd name="connsiteX1" fmla="*/ 51803 w 167304"/>
                <a:gd name="connsiteY1" fmla="*/ 7818 h 234226"/>
                <a:gd name="connsiteX2" fmla="*/ 62678 w 167304"/>
                <a:gd name="connsiteY2" fmla="*/ 791 h 234226"/>
                <a:gd name="connsiteX3" fmla="*/ 176947 w 167304"/>
                <a:gd name="connsiteY3" fmla="*/ 31742 h 234226"/>
                <a:gd name="connsiteX4" fmla="*/ 183137 w 167304"/>
                <a:gd name="connsiteY4" fmla="*/ 43286 h 234226"/>
                <a:gd name="connsiteX5" fmla="*/ 132277 w 167304"/>
                <a:gd name="connsiteY5" fmla="*/ 232006 h 234226"/>
                <a:gd name="connsiteX6" fmla="*/ 119394 w 167304"/>
                <a:gd name="connsiteY6" fmla="*/ 239367 h 234226"/>
                <a:gd name="connsiteX7" fmla="*/ 8471 w 167304"/>
                <a:gd name="connsiteY7" fmla="*/ 209420 h 234226"/>
                <a:gd name="connsiteX8" fmla="*/ 1110 w 167304"/>
                <a:gd name="connsiteY8" fmla="*/ 195534 h 234226"/>
                <a:gd name="connsiteX9" fmla="*/ 26540 w 167304"/>
                <a:gd name="connsiteY9" fmla="*/ 101508 h 23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304" h="234226">
                  <a:moveTo>
                    <a:pt x="26540" y="101508"/>
                  </a:moveTo>
                  <a:cubicBezTo>
                    <a:pt x="34905" y="70222"/>
                    <a:pt x="43605" y="39104"/>
                    <a:pt x="51803" y="7818"/>
                  </a:cubicBezTo>
                  <a:cubicBezTo>
                    <a:pt x="53476" y="1460"/>
                    <a:pt x="54982" y="-1551"/>
                    <a:pt x="62678" y="791"/>
                  </a:cubicBezTo>
                  <a:cubicBezTo>
                    <a:pt x="100656" y="11498"/>
                    <a:pt x="138802" y="21871"/>
                    <a:pt x="176947" y="31742"/>
                  </a:cubicBezTo>
                  <a:cubicBezTo>
                    <a:pt x="184476" y="33750"/>
                    <a:pt x="184977" y="36594"/>
                    <a:pt x="183137" y="43286"/>
                  </a:cubicBezTo>
                  <a:cubicBezTo>
                    <a:pt x="165905" y="106026"/>
                    <a:pt x="149007" y="168932"/>
                    <a:pt x="132277" y="232006"/>
                  </a:cubicBezTo>
                  <a:cubicBezTo>
                    <a:pt x="130102" y="240036"/>
                    <a:pt x="127425" y="241710"/>
                    <a:pt x="119394" y="239367"/>
                  </a:cubicBezTo>
                  <a:cubicBezTo>
                    <a:pt x="82587" y="228994"/>
                    <a:pt x="45613" y="218956"/>
                    <a:pt x="8471" y="209420"/>
                  </a:cubicBezTo>
                  <a:cubicBezTo>
                    <a:pt x="-731" y="207077"/>
                    <a:pt x="-1065" y="203564"/>
                    <a:pt x="1110" y="195534"/>
                  </a:cubicBezTo>
                  <a:cubicBezTo>
                    <a:pt x="9977" y="164080"/>
                    <a:pt x="18175" y="132794"/>
                    <a:pt x="26540" y="101508"/>
                  </a:cubicBezTo>
                  <a:close/>
                </a:path>
              </a:pathLst>
            </a:custGeom>
            <a:solidFill>
              <a:srgbClr val="3D61D3"/>
            </a:solidFill>
            <a:ln w="16701" cap="flat">
              <a:noFill/>
              <a:prstDash val="solid"/>
              <a:miter/>
            </a:ln>
          </p:spPr>
          <p:txBody>
            <a:bodyPr rtlCol="0" anchor="ctr"/>
            <a:lstStyle/>
            <a:p>
              <a:endParaRPr lang="en-US" dirty="0"/>
            </a:p>
          </p:txBody>
        </p:sp>
      </p:grpSp>
      <p:pic>
        <p:nvPicPr>
          <p:cNvPr id="69" name="Graphic 68">
            <a:extLst>
              <a:ext uri="{FF2B5EF4-FFF2-40B4-BE49-F238E27FC236}">
                <a16:creationId xmlns:a16="http://schemas.microsoft.com/office/drawing/2014/main" id="{8E3C0E8E-8654-4855-B599-01564EDC13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57388" y="4467333"/>
            <a:ext cx="3887514" cy="2562225"/>
          </a:xfrm>
          <a:prstGeom prst="rect">
            <a:avLst/>
          </a:prstGeom>
        </p:spPr>
      </p:pic>
      <p:pic>
        <p:nvPicPr>
          <p:cNvPr id="8" name="Graphic 7">
            <a:extLst>
              <a:ext uri="{FF2B5EF4-FFF2-40B4-BE49-F238E27FC236}">
                <a16:creationId xmlns:a16="http://schemas.microsoft.com/office/drawing/2014/main" id="{B80E35B4-E1A3-405D-B886-BF337D0E3E21}"/>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44960"/>
          <a:stretch/>
        </p:blipFill>
        <p:spPr>
          <a:xfrm>
            <a:off x="6842173" y="1054099"/>
            <a:ext cx="5598551" cy="5803902"/>
          </a:xfrm>
          <a:prstGeom prst="rect">
            <a:avLst/>
          </a:prstGeom>
        </p:spPr>
      </p:pic>
      <p:grpSp>
        <p:nvGrpSpPr>
          <p:cNvPr id="61" name="Group 60">
            <a:extLst>
              <a:ext uri="{FF2B5EF4-FFF2-40B4-BE49-F238E27FC236}">
                <a16:creationId xmlns:a16="http://schemas.microsoft.com/office/drawing/2014/main" id="{848BF36E-71AB-4B46-B5C3-532FB493B546}"/>
              </a:ext>
            </a:extLst>
          </p:cNvPr>
          <p:cNvGrpSpPr/>
          <p:nvPr/>
        </p:nvGrpSpPr>
        <p:grpSpPr>
          <a:xfrm>
            <a:off x="6754100" y="3688298"/>
            <a:ext cx="244095" cy="244095"/>
            <a:chOff x="13389778" y="2334193"/>
            <a:chExt cx="351340" cy="351340"/>
          </a:xfrm>
        </p:grpSpPr>
        <p:sp>
          <p:nvSpPr>
            <p:cNvPr id="23" name="Freeform: Shape 22">
              <a:extLst>
                <a:ext uri="{FF2B5EF4-FFF2-40B4-BE49-F238E27FC236}">
                  <a16:creationId xmlns:a16="http://schemas.microsoft.com/office/drawing/2014/main" id="{973FB435-9C08-4CB9-BD49-E0E3A8851AB7}"/>
                </a:ext>
              </a:extLst>
            </p:cNvPr>
            <p:cNvSpPr/>
            <p:nvPr/>
          </p:nvSpPr>
          <p:spPr>
            <a:xfrm>
              <a:off x="13389778" y="2334193"/>
              <a:ext cx="351340" cy="351340"/>
            </a:xfrm>
            <a:custGeom>
              <a:avLst/>
              <a:gdLst>
                <a:gd name="connsiteX0" fmla="*/ 353529 w 351339"/>
                <a:gd name="connsiteY0" fmla="*/ 141219 h 351339"/>
                <a:gd name="connsiteX1" fmla="*/ 216339 w 351339"/>
                <a:gd name="connsiteY1" fmla="*/ 353529 h 351339"/>
                <a:gd name="connsiteX2" fmla="*/ 4030 w 351339"/>
                <a:gd name="connsiteY2" fmla="*/ 216339 h 351339"/>
                <a:gd name="connsiteX3" fmla="*/ 141219 w 351339"/>
                <a:gd name="connsiteY3" fmla="*/ 4030 h 351339"/>
                <a:gd name="connsiteX4" fmla="*/ 353529 w 351339"/>
                <a:gd name="connsiteY4" fmla="*/ 141219 h 3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39" h="351339">
                  <a:moveTo>
                    <a:pt x="353529" y="141219"/>
                  </a:moveTo>
                  <a:cubicBezTo>
                    <a:pt x="374275" y="237754"/>
                    <a:pt x="312874" y="332783"/>
                    <a:pt x="216339" y="353529"/>
                  </a:cubicBezTo>
                  <a:cubicBezTo>
                    <a:pt x="119804" y="374275"/>
                    <a:pt x="24775" y="312874"/>
                    <a:pt x="4030" y="216339"/>
                  </a:cubicBezTo>
                  <a:cubicBezTo>
                    <a:pt x="-16716" y="119804"/>
                    <a:pt x="44685" y="24775"/>
                    <a:pt x="141219" y="4030"/>
                  </a:cubicBezTo>
                  <a:cubicBezTo>
                    <a:pt x="237754" y="-16716"/>
                    <a:pt x="332783" y="44685"/>
                    <a:pt x="353529" y="141219"/>
                  </a:cubicBezTo>
                  <a:close/>
                </a:path>
              </a:pathLst>
            </a:custGeom>
            <a:solidFill>
              <a:srgbClr val="DB2828"/>
            </a:solidFill>
            <a:ln w="16701"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26A19433-4E82-4DA5-9C1B-4E02FD30F923}"/>
                </a:ext>
              </a:extLst>
            </p:cNvPr>
            <p:cNvSpPr/>
            <p:nvPr/>
          </p:nvSpPr>
          <p:spPr>
            <a:xfrm>
              <a:off x="13463556" y="2429170"/>
              <a:ext cx="200765" cy="184035"/>
            </a:xfrm>
            <a:custGeom>
              <a:avLst/>
              <a:gdLst>
                <a:gd name="connsiteX0" fmla="*/ 127002 w 200765"/>
                <a:gd name="connsiteY0" fmla="*/ 185607 h 184035"/>
                <a:gd name="connsiteX1" fmla="*/ 11896 w 200765"/>
                <a:gd name="connsiteY1" fmla="*/ 38379 h 184035"/>
                <a:gd name="connsiteX2" fmla="*/ 100233 w 200765"/>
                <a:gd name="connsiteY2" fmla="*/ 61132 h 184035"/>
                <a:gd name="connsiteX3" fmla="*/ 171505 w 200765"/>
                <a:gd name="connsiteY3" fmla="*/ 4081 h 184035"/>
                <a:gd name="connsiteX4" fmla="*/ 127002 w 200765"/>
                <a:gd name="connsiteY4" fmla="*/ 185607 h 18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65" h="184035">
                  <a:moveTo>
                    <a:pt x="127002" y="185607"/>
                  </a:moveTo>
                  <a:cubicBezTo>
                    <a:pt x="13569" y="162686"/>
                    <a:pt x="-21063" y="71840"/>
                    <a:pt x="11896" y="38379"/>
                  </a:cubicBezTo>
                  <a:cubicBezTo>
                    <a:pt x="56232" y="-6459"/>
                    <a:pt x="100233" y="61132"/>
                    <a:pt x="100233" y="61132"/>
                  </a:cubicBezTo>
                  <a:cubicBezTo>
                    <a:pt x="100233" y="61132"/>
                    <a:pt x="112613" y="-18672"/>
                    <a:pt x="171505" y="4081"/>
                  </a:cubicBezTo>
                  <a:cubicBezTo>
                    <a:pt x="215171" y="21146"/>
                    <a:pt x="221027" y="118016"/>
                    <a:pt x="127002" y="185607"/>
                  </a:cubicBezTo>
                  <a:close/>
                </a:path>
              </a:pathLst>
            </a:custGeom>
            <a:solidFill>
              <a:srgbClr val="FFFFFF"/>
            </a:solidFill>
            <a:ln w="16701" cap="flat">
              <a:noFill/>
              <a:prstDash val="solid"/>
              <a:miter/>
            </a:ln>
          </p:spPr>
          <p:txBody>
            <a:bodyPr rtlCol="0" anchor="ctr"/>
            <a:lstStyle/>
            <a:p>
              <a:endParaRPr lang="en-US" dirty="0"/>
            </a:p>
          </p:txBody>
        </p:sp>
      </p:grpSp>
      <p:grpSp>
        <p:nvGrpSpPr>
          <p:cNvPr id="62" name="Group 61">
            <a:extLst>
              <a:ext uri="{FF2B5EF4-FFF2-40B4-BE49-F238E27FC236}">
                <a16:creationId xmlns:a16="http://schemas.microsoft.com/office/drawing/2014/main" id="{701718CE-3528-4CC9-AAAA-E99335AB7433}"/>
              </a:ext>
            </a:extLst>
          </p:cNvPr>
          <p:cNvGrpSpPr/>
          <p:nvPr/>
        </p:nvGrpSpPr>
        <p:grpSpPr>
          <a:xfrm rot="2145612">
            <a:off x="7522575" y="2668724"/>
            <a:ext cx="242153" cy="242153"/>
            <a:chOff x="14476435" y="4584286"/>
            <a:chExt cx="619027" cy="619027"/>
          </a:xfrm>
        </p:grpSpPr>
        <p:sp>
          <p:nvSpPr>
            <p:cNvPr id="63" name="Freeform: Shape 62">
              <a:extLst>
                <a:ext uri="{FF2B5EF4-FFF2-40B4-BE49-F238E27FC236}">
                  <a16:creationId xmlns:a16="http://schemas.microsoft.com/office/drawing/2014/main" id="{D8AF50BE-CBD9-4D4F-878F-C84F11121F0C}"/>
                </a:ext>
              </a:extLst>
            </p:cNvPr>
            <p:cNvSpPr/>
            <p:nvPr/>
          </p:nvSpPr>
          <p:spPr>
            <a:xfrm>
              <a:off x="14476435" y="4584286"/>
              <a:ext cx="619027" cy="619027"/>
            </a:xfrm>
            <a:custGeom>
              <a:avLst/>
              <a:gdLst>
                <a:gd name="connsiteX0" fmla="*/ 619696 w 619026"/>
                <a:gd name="connsiteY0" fmla="*/ 309848 h 619026"/>
                <a:gd name="connsiteX1" fmla="*/ 309848 w 619026"/>
                <a:gd name="connsiteY1" fmla="*/ 619696 h 619026"/>
                <a:gd name="connsiteX2" fmla="*/ 0 w 619026"/>
                <a:gd name="connsiteY2" fmla="*/ 309848 h 619026"/>
                <a:gd name="connsiteX3" fmla="*/ 309848 w 619026"/>
                <a:gd name="connsiteY3" fmla="*/ 0 h 619026"/>
                <a:gd name="connsiteX4" fmla="*/ 619696 w 619026"/>
                <a:gd name="connsiteY4" fmla="*/ 309848 h 619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26" h="619026">
                  <a:moveTo>
                    <a:pt x="619696" y="309848"/>
                  </a:moveTo>
                  <a:cubicBezTo>
                    <a:pt x="619696" y="481001"/>
                    <a:pt x="481001" y="619696"/>
                    <a:pt x="309848" y="619696"/>
                  </a:cubicBezTo>
                  <a:cubicBezTo>
                    <a:pt x="138696" y="619696"/>
                    <a:pt x="0" y="481001"/>
                    <a:pt x="0" y="309848"/>
                  </a:cubicBezTo>
                  <a:cubicBezTo>
                    <a:pt x="0" y="138696"/>
                    <a:pt x="138696" y="0"/>
                    <a:pt x="309848" y="0"/>
                  </a:cubicBezTo>
                  <a:cubicBezTo>
                    <a:pt x="481001" y="0"/>
                    <a:pt x="619696" y="138696"/>
                    <a:pt x="619696" y="309848"/>
                  </a:cubicBezTo>
                  <a:close/>
                </a:path>
              </a:pathLst>
            </a:custGeom>
            <a:solidFill>
              <a:srgbClr val="FFCD2E"/>
            </a:solidFill>
            <a:ln w="16701"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EC384CD4-50C7-4F54-9937-9A0C8A4FDE43}"/>
                </a:ext>
              </a:extLst>
            </p:cNvPr>
            <p:cNvSpPr/>
            <p:nvPr/>
          </p:nvSpPr>
          <p:spPr>
            <a:xfrm>
              <a:off x="14568452" y="4920401"/>
              <a:ext cx="434992" cy="217496"/>
            </a:xfrm>
            <a:custGeom>
              <a:avLst/>
              <a:gdLst>
                <a:gd name="connsiteX0" fmla="*/ 435327 w 434991"/>
                <a:gd name="connsiteY0" fmla="*/ 0 h 217495"/>
                <a:gd name="connsiteX1" fmla="*/ 386474 w 434991"/>
                <a:gd name="connsiteY1" fmla="*/ 137190 h 217495"/>
                <a:gd name="connsiteX2" fmla="*/ 217663 w 434991"/>
                <a:gd name="connsiteY2" fmla="*/ 217496 h 217495"/>
                <a:gd name="connsiteX3" fmla="*/ 48853 w 434991"/>
                <a:gd name="connsiteY3" fmla="*/ 137190 h 217495"/>
                <a:gd name="connsiteX4" fmla="*/ 0 w 434991"/>
                <a:gd name="connsiteY4" fmla="*/ 0 h 217495"/>
                <a:gd name="connsiteX5" fmla="*/ 435327 w 434991"/>
                <a:gd name="connsiteY5" fmla="*/ 0 h 21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91" h="217495">
                  <a:moveTo>
                    <a:pt x="435327" y="0"/>
                  </a:moveTo>
                  <a:cubicBezTo>
                    <a:pt x="435327" y="52032"/>
                    <a:pt x="417090" y="99714"/>
                    <a:pt x="386474" y="137190"/>
                  </a:cubicBezTo>
                  <a:cubicBezTo>
                    <a:pt x="346655" y="186043"/>
                    <a:pt x="285756" y="217496"/>
                    <a:pt x="217663" y="217496"/>
                  </a:cubicBezTo>
                  <a:cubicBezTo>
                    <a:pt x="149570" y="217496"/>
                    <a:pt x="88671" y="186210"/>
                    <a:pt x="48853" y="137190"/>
                  </a:cubicBezTo>
                  <a:cubicBezTo>
                    <a:pt x="18403" y="99714"/>
                    <a:pt x="0" y="52032"/>
                    <a:pt x="0" y="0"/>
                  </a:cubicBezTo>
                  <a:lnTo>
                    <a:pt x="435327" y="0"/>
                  </a:lnTo>
                  <a:close/>
                </a:path>
              </a:pathLst>
            </a:custGeom>
            <a:solidFill>
              <a:srgbClr val="3D000B"/>
            </a:solidFill>
            <a:ln w="16701"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3CA7E14-EDC7-4C5C-B290-6F9C5308DCCF}"/>
                </a:ext>
              </a:extLst>
            </p:cNvPr>
            <p:cNvSpPr/>
            <p:nvPr/>
          </p:nvSpPr>
          <p:spPr>
            <a:xfrm>
              <a:off x="14617305" y="4977284"/>
              <a:ext cx="334609" cy="150574"/>
            </a:xfrm>
            <a:custGeom>
              <a:avLst/>
              <a:gdLst>
                <a:gd name="connsiteX0" fmla="*/ 337621 w 334609"/>
                <a:gd name="connsiteY0" fmla="*/ 80307 h 150574"/>
                <a:gd name="connsiteX1" fmla="*/ 168810 w 334609"/>
                <a:gd name="connsiteY1" fmla="*/ 160613 h 150574"/>
                <a:gd name="connsiteX2" fmla="*/ 0 w 334609"/>
                <a:gd name="connsiteY2" fmla="*/ 80307 h 150574"/>
                <a:gd name="connsiteX3" fmla="*/ 168810 w 334609"/>
                <a:gd name="connsiteY3" fmla="*/ 1 h 150574"/>
                <a:gd name="connsiteX4" fmla="*/ 337621 w 334609"/>
                <a:gd name="connsiteY4" fmla="*/ 80307 h 150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09" h="150574">
                  <a:moveTo>
                    <a:pt x="337621" y="80307"/>
                  </a:moveTo>
                  <a:cubicBezTo>
                    <a:pt x="297802" y="129160"/>
                    <a:pt x="236903" y="160613"/>
                    <a:pt x="168810" y="160613"/>
                  </a:cubicBezTo>
                  <a:cubicBezTo>
                    <a:pt x="100717" y="160613"/>
                    <a:pt x="39819" y="129327"/>
                    <a:pt x="0" y="80307"/>
                  </a:cubicBezTo>
                  <a:cubicBezTo>
                    <a:pt x="39819" y="31287"/>
                    <a:pt x="100550" y="1"/>
                    <a:pt x="168810" y="1"/>
                  </a:cubicBezTo>
                  <a:cubicBezTo>
                    <a:pt x="237238" y="-167"/>
                    <a:pt x="297970" y="31287"/>
                    <a:pt x="337621" y="80307"/>
                  </a:cubicBezTo>
                  <a:close/>
                </a:path>
              </a:pathLst>
            </a:custGeom>
            <a:solidFill>
              <a:srgbClr val="FFA1B5"/>
            </a:solidFill>
            <a:ln w="16701"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3CE729EE-F35F-44E1-A8B6-256F976E8881}"/>
                </a:ext>
              </a:extLst>
            </p:cNvPr>
            <p:cNvSpPr/>
            <p:nvPr/>
          </p:nvSpPr>
          <p:spPr>
            <a:xfrm>
              <a:off x="14568631" y="4752195"/>
              <a:ext cx="150574" cy="117113"/>
            </a:xfrm>
            <a:custGeom>
              <a:avLst/>
              <a:gdLst>
                <a:gd name="connsiteX0" fmla="*/ 154579 w 150574"/>
                <a:gd name="connsiteY0" fmla="*/ 80204 h 117113"/>
                <a:gd name="connsiteX1" fmla="*/ 154411 w 150574"/>
                <a:gd name="connsiteY1" fmla="*/ 81709 h 117113"/>
                <a:gd name="connsiteX2" fmla="*/ 146715 w 150574"/>
                <a:gd name="connsiteY2" fmla="*/ 92082 h 117113"/>
                <a:gd name="connsiteX3" fmla="*/ 144875 w 150574"/>
                <a:gd name="connsiteY3" fmla="*/ 92751 h 117113"/>
                <a:gd name="connsiteX4" fmla="*/ 142366 w 150574"/>
                <a:gd name="connsiteY4" fmla="*/ 93421 h 117113"/>
                <a:gd name="connsiteX5" fmla="*/ 16720 w 150574"/>
                <a:gd name="connsiteY5" fmla="*/ 127384 h 117113"/>
                <a:gd name="connsiteX6" fmla="*/ 9693 w 150574"/>
                <a:gd name="connsiteY6" fmla="*/ 101117 h 117113"/>
                <a:gd name="connsiteX7" fmla="*/ 105893 w 150574"/>
                <a:gd name="connsiteY7" fmla="*/ 75184 h 117113"/>
                <a:gd name="connsiteX8" fmla="*/ 19397 w 150574"/>
                <a:gd name="connsiteY8" fmla="*/ 25328 h 117113"/>
                <a:gd name="connsiteX9" fmla="*/ 32948 w 150574"/>
                <a:gd name="connsiteY9" fmla="*/ 1905 h 117113"/>
                <a:gd name="connsiteX10" fmla="*/ 145544 w 150574"/>
                <a:gd name="connsiteY10" fmla="*/ 66819 h 117113"/>
                <a:gd name="connsiteX11" fmla="*/ 151065 w 150574"/>
                <a:gd name="connsiteY11" fmla="*/ 70500 h 117113"/>
                <a:gd name="connsiteX12" fmla="*/ 151400 w 150574"/>
                <a:gd name="connsiteY12" fmla="*/ 70835 h 117113"/>
                <a:gd name="connsiteX13" fmla="*/ 154579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154579" y="80204"/>
                  </a:moveTo>
                  <a:cubicBezTo>
                    <a:pt x="154579" y="80706"/>
                    <a:pt x="154411" y="81375"/>
                    <a:pt x="154411" y="81709"/>
                  </a:cubicBezTo>
                  <a:cubicBezTo>
                    <a:pt x="154077" y="86059"/>
                    <a:pt x="151735" y="90075"/>
                    <a:pt x="146715" y="92082"/>
                  </a:cubicBezTo>
                  <a:cubicBezTo>
                    <a:pt x="146213" y="92417"/>
                    <a:pt x="145544" y="92584"/>
                    <a:pt x="144875" y="92751"/>
                  </a:cubicBezTo>
                  <a:lnTo>
                    <a:pt x="142366" y="93421"/>
                  </a:lnTo>
                  <a:lnTo>
                    <a:pt x="16720" y="127384"/>
                  </a:lnTo>
                  <a:cubicBezTo>
                    <a:pt x="-178" y="131901"/>
                    <a:pt x="-7205" y="105801"/>
                    <a:pt x="9693" y="101117"/>
                  </a:cubicBezTo>
                  <a:lnTo>
                    <a:pt x="105893" y="75184"/>
                  </a:lnTo>
                  <a:lnTo>
                    <a:pt x="19397" y="25328"/>
                  </a:lnTo>
                  <a:cubicBezTo>
                    <a:pt x="4339" y="16628"/>
                    <a:pt x="17891" y="-6795"/>
                    <a:pt x="32948" y="1905"/>
                  </a:cubicBezTo>
                  <a:lnTo>
                    <a:pt x="145544" y="66819"/>
                  </a:lnTo>
                  <a:cubicBezTo>
                    <a:pt x="147719" y="67489"/>
                    <a:pt x="149560" y="68827"/>
                    <a:pt x="151065" y="70500"/>
                  </a:cubicBezTo>
                  <a:cubicBezTo>
                    <a:pt x="151233" y="70667"/>
                    <a:pt x="151400" y="70835"/>
                    <a:pt x="151400" y="70835"/>
                  </a:cubicBezTo>
                  <a:cubicBezTo>
                    <a:pt x="154077" y="73512"/>
                    <a:pt x="154913" y="76858"/>
                    <a:pt x="154579" y="80204"/>
                  </a:cubicBezTo>
                  <a:close/>
                </a:path>
              </a:pathLst>
            </a:custGeom>
            <a:solidFill>
              <a:srgbClr val="3D000B"/>
            </a:solidFill>
            <a:ln w="16701"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FC5613DA-D1B5-47FD-A75A-42D4388535C8}"/>
                </a:ext>
              </a:extLst>
            </p:cNvPr>
            <p:cNvSpPr/>
            <p:nvPr/>
          </p:nvSpPr>
          <p:spPr>
            <a:xfrm>
              <a:off x="14849120" y="4752195"/>
              <a:ext cx="150574" cy="117113"/>
            </a:xfrm>
            <a:custGeom>
              <a:avLst/>
              <a:gdLst>
                <a:gd name="connsiteX0" fmla="*/ 70 w 150574"/>
                <a:gd name="connsiteY0" fmla="*/ 80204 h 117113"/>
                <a:gd name="connsiteX1" fmla="*/ 237 w 150574"/>
                <a:gd name="connsiteY1" fmla="*/ 81709 h 117113"/>
                <a:gd name="connsiteX2" fmla="*/ 7933 w 150574"/>
                <a:gd name="connsiteY2" fmla="*/ 92082 h 117113"/>
                <a:gd name="connsiteX3" fmla="*/ 9774 w 150574"/>
                <a:gd name="connsiteY3" fmla="*/ 92751 h 117113"/>
                <a:gd name="connsiteX4" fmla="*/ 12283 w 150574"/>
                <a:gd name="connsiteY4" fmla="*/ 93421 h 117113"/>
                <a:gd name="connsiteX5" fmla="*/ 137929 w 150574"/>
                <a:gd name="connsiteY5" fmla="*/ 127384 h 117113"/>
                <a:gd name="connsiteX6" fmla="*/ 144956 w 150574"/>
                <a:gd name="connsiteY6" fmla="*/ 101117 h 117113"/>
                <a:gd name="connsiteX7" fmla="*/ 48756 w 150574"/>
                <a:gd name="connsiteY7" fmla="*/ 75184 h 117113"/>
                <a:gd name="connsiteX8" fmla="*/ 135252 w 150574"/>
                <a:gd name="connsiteY8" fmla="*/ 25328 h 117113"/>
                <a:gd name="connsiteX9" fmla="*/ 121700 w 150574"/>
                <a:gd name="connsiteY9" fmla="*/ 1905 h 117113"/>
                <a:gd name="connsiteX10" fmla="*/ 9104 w 150574"/>
                <a:gd name="connsiteY10" fmla="*/ 66819 h 117113"/>
                <a:gd name="connsiteX11" fmla="*/ 3583 w 150574"/>
                <a:gd name="connsiteY11" fmla="*/ 70500 h 117113"/>
                <a:gd name="connsiteX12" fmla="*/ 3249 w 150574"/>
                <a:gd name="connsiteY12" fmla="*/ 70835 h 117113"/>
                <a:gd name="connsiteX13" fmla="*/ 70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70" y="80204"/>
                  </a:moveTo>
                  <a:cubicBezTo>
                    <a:pt x="70" y="80706"/>
                    <a:pt x="237" y="81375"/>
                    <a:pt x="237" y="81709"/>
                  </a:cubicBezTo>
                  <a:cubicBezTo>
                    <a:pt x="572" y="86059"/>
                    <a:pt x="2914" y="90075"/>
                    <a:pt x="7933" y="92082"/>
                  </a:cubicBezTo>
                  <a:cubicBezTo>
                    <a:pt x="8435" y="92417"/>
                    <a:pt x="9104" y="92584"/>
                    <a:pt x="9774" y="92751"/>
                  </a:cubicBezTo>
                  <a:lnTo>
                    <a:pt x="12283" y="93421"/>
                  </a:lnTo>
                  <a:lnTo>
                    <a:pt x="137929" y="127384"/>
                  </a:lnTo>
                  <a:cubicBezTo>
                    <a:pt x="154827" y="131901"/>
                    <a:pt x="161853" y="105801"/>
                    <a:pt x="144956" y="101117"/>
                  </a:cubicBezTo>
                  <a:lnTo>
                    <a:pt x="48756" y="75184"/>
                  </a:lnTo>
                  <a:lnTo>
                    <a:pt x="135252" y="25328"/>
                  </a:lnTo>
                  <a:cubicBezTo>
                    <a:pt x="150309" y="16628"/>
                    <a:pt x="136758" y="-6795"/>
                    <a:pt x="121700" y="1905"/>
                  </a:cubicBezTo>
                  <a:lnTo>
                    <a:pt x="9104" y="66819"/>
                  </a:lnTo>
                  <a:cubicBezTo>
                    <a:pt x="6929" y="67489"/>
                    <a:pt x="5089" y="68827"/>
                    <a:pt x="3583" y="70500"/>
                  </a:cubicBezTo>
                  <a:cubicBezTo>
                    <a:pt x="3416" y="70667"/>
                    <a:pt x="3249" y="70835"/>
                    <a:pt x="3249" y="70835"/>
                  </a:cubicBezTo>
                  <a:cubicBezTo>
                    <a:pt x="572" y="73512"/>
                    <a:pt x="-265" y="76858"/>
                    <a:pt x="70" y="80204"/>
                  </a:cubicBezTo>
                  <a:close/>
                </a:path>
              </a:pathLst>
            </a:custGeom>
            <a:solidFill>
              <a:srgbClr val="3D000B"/>
            </a:solidFill>
            <a:ln w="16701" cap="flat">
              <a:noFill/>
              <a:prstDash val="solid"/>
              <a:miter/>
            </a:ln>
          </p:spPr>
          <p:txBody>
            <a:bodyPr rtlCol="0" anchor="ctr"/>
            <a:lstStyle/>
            <a:p>
              <a:endParaRPr lang="en-US" dirty="0"/>
            </a:p>
          </p:txBody>
        </p:sp>
      </p:grpSp>
      <p:grpSp>
        <p:nvGrpSpPr>
          <p:cNvPr id="70" name="Group 69">
            <a:extLst>
              <a:ext uri="{FF2B5EF4-FFF2-40B4-BE49-F238E27FC236}">
                <a16:creationId xmlns:a16="http://schemas.microsoft.com/office/drawing/2014/main" id="{4B507ACC-CB28-4BD8-A7CA-B710DCFCD60B}"/>
              </a:ext>
            </a:extLst>
          </p:cNvPr>
          <p:cNvGrpSpPr/>
          <p:nvPr/>
        </p:nvGrpSpPr>
        <p:grpSpPr>
          <a:xfrm rot="2403043">
            <a:off x="7715596" y="2975920"/>
            <a:ext cx="338013" cy="338013"/>
            <a:chOff x="13389778" y="2334193"/>
            <a:chExt cx="351340" cy="351340"/>
          </a:xfrm>
        </p:grpSpPr>
        <p:sp>
          <p:nvSpPr>
            <p:cNvPr id="71" name="Freeform: Shape 70">
              <a:extLst>
                <a:ext uri="{FF2B5EF4-FFF2-40B4-BE49-F238E27FC236}">
                  <a16:creationId xmlns:a16="http://schemas.microsoft.com/office/drawing/2014/main" id="{2B08088B-5559-41D9-BA84-105C76C432B2}"/>
                </a:ext>
              </a:extLst>
            </p:cNvPr>
            <p:cNvSpPr/>
            <p:nvPr/>
          </p:nvSpPr>
          <p:spPr>
            <a:xfrm>
              <a:off x="13389778" y="2334193"/>
              <a:ext cx="351340" cy="351340"/>
            </a:xfrm>
            <a:custGeom>
              <a:avLst/>
              <a:gdLst>
                <a:gd name="connsiteX0" fmla="*/ 353529 w 351339"/>
                <a:gd name="connsiteY0" fmla="*/ 141219 h 351339"/>
                <a:gd name="connsiteX1" fmla="*/ 216339 w 351339"/>
                <a:gd name="connsiteY1" fmla="*/ 353529 h 351339"/>
                <a:gd name="connsiteX2" fmla="*/ 4030 w 351339"/>
                <a:gd name="connsiteY2" fmla="*/ 216339 h 351339"/>
                <a:gd name="connsiteX3" fmla="*/ 141219 w 351339"/>
                <a:gd name="connsiteY3" fmla="*/ 4030 h 351339"/>
                <a:gd name="connsiteX4" fmla="*/ 353529 w 351339"/>
                <a:gd name="connsiteY4" fmla="*/ 141219 h 3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39" h="351339">
                  <a:moveTo>
                    <a:pt x="353529" y="141219"/>
                  </a:moveTo>
                  <a:cubicBezTo>
                    <a:pt x="374275" y="237754"/>
                    <a:pt x="312874" y="332783"/>
                    <a:pt x="216339" y="353529"/>
                  </a:cubicBezTo>
                  <a:cubicBezTo>
                    <a:pt x="119804" y="374275"/>
                    <a:pt x="24775" y="312874"/>
                    <a:pt x="4030" y="216339"/>
                  </a:cubicBezTo>
                  <a:cubicBezTo>
                    <a:pt x="-16716" y="119804"/>
                    <a:pt x="44685" y="24775"/>
                    <a:pt x="141219" y="4030"/>
                  </a:cubicBezTo>
                  <a:cubicBezTo>
                    <a:pt x="237754" y="-16716"/>
                    <a:pt x="332783" y="44685"/>
                    <a:pt x="353529" y="141219"/>
                  </a:cubicBezTo>
                  <a:close/>
                </a:path>
              </a:pathLst>
            </a:custGeom>
            <a:solidFill>
              <a:srgbClr val="DB2828"/>
            </a:solidFill>
            <a:ln w="16701"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84AF5A84-6E9A-471C-AA62-18C2238CA2F3}"/>
                </a:ext>
              </a:extLst>
            </p:cNvPr>
            <p:cNvSpPr/>
            <p:nvPr/>
          </p:nvSpPr>
          <p:spPr>
            <a:xfrm>
              <a:off x="13463556" y="2429170"/>
              <a:ext cx="200765" cy="184035"/>
            </a:xfrm>
            <a:custGeom>
              <a:avLst/>
              <a:gdLst>
                <a:gd name="connsiteX0" fmla="*/ 127002 w 200765"/>
                <a:gd name="connsiteY0" fmla="*/ 185607 h 184035"/>
                <a:gd name="connsiteX1" fmla="*/ 11896 w 200765"/>
                <a:gd name="connsiteY1" fmla="*/ 38379 h 184035"/>
                <a:gd name="connsiteX2" fmla="*/ 100233 w 200765"/>
                <a:gd name="connsiteY2" fmla="*/ 61132 h 184035"/>
                <a:gd name="connsiteX3" fmla="*/ 171505 w 200765"/>
                <a:gd name="connsiteY3" fmla="*/ 4081 h 184035"/>
                <a:gd name="connsiteX4" fmla="*/ 127002 w 200765"/>
                <a:gd name="connsiteY4" fmla="*/ 185607 h 18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65" h="184035">
                  <a:moveTo>
                    <a:pt x="127002" y="185607"/>
                  </a:moveTo>
                  <a:cubicBezTo>
                    <a:pt x="13569" y="162686"/>
                    <a:pt x="-21063" y="71840"/>
                    <a:pt x="11896" y="38379"/>
                  </a:cubicBezTo>
                  <a:cubicBezTo>
                    <a:pt x="56232" y="-6459"/>
                    <a:pt x="100233" y="61132"/>
                    <a:pt x="100233" y="61132"/>
                  </a:cubicBezTo>
                  <a:cubicBezTo>
                    <a:pt x="100233" y="61132"/>
                    <a:pt x="112613" y="-18672"/>
                    <a:pt x="171505" y="4081"/>
                  </a:cubicBezTo>
                  <a:cubicBezTo>
                    <a:pt x="215171" y="21146"/>
                    <a:pt x="221027" y="118016"/>
                    <a:pt x="127002" y="185607"/>
                  </a:cubicBezTo>
                  <a:close/>
                </a:path>
              </a:pathLst>
            </a:custGeom>
            <a:solidFill>
              <a:srgbClr val="FFFFFF"/>
            </a:solidFill>
            <a:ln w="16701" cap="flat">
              <a:noFill/>
              <a:prstDash val="solid"/>
              <a:miter/>
            </a:ln>
          </p:spPr>
          <p:txBody>
            <a:bodyPr rtlCol="0" anchor="ctr"/>
            <a:lstStyle/>
            <a:p>
              <a:endParaRPr lang="en-US" dirty="0"/>
            </a:p>
          </p:txBody>
        </p:sp>
      </p:grpSp>
      <p:grpSp>
        <p:nvGrpSpPr>
          <p:cNvPr id="80" name="Group 79">
            <a:extLst>
              <a:ext uri="{FF2B5EF4-FFF2-40B4-BE49-F238E27FC236}">
                <a16:creationId xmlns:a16="http://schemas.microsoft.com/office/drawing/2014/main" id="{5229F5A4-4AEF-4A3E-BCF3-CFE58579B6F9}"/>
              </a:ext>
            </a:extLst>
          </p:cNvPr>
          <p:cNvGrpSpPr/>
          <p:nvPr/>
        </p:nvGrpSpPr>
        <p:grpSpPr>
          <a:xfrm>
            <a:off x="6598862" y="1879304"/>
            <a:ext cx="875026" cy="774449"/>
            <a:chOff x="3147816" y="3033499"/>
            <a:chExt cx="875026" cy="774449"/>
          </a:xfrm>
        </p:grpSpPr>
        <p:sp>
          <p:nvSpPr>
            <p:cNvPr id="74" name="Freeform: Shape 73">
              <a:extLst>
                <a:ext uri="{FF2B5EF4-FFF2-40B4-BE49-F238E27FC236}">
                  <a16:creationId xmlns:a16="http://schemas.microsoft.com/office/drawing/2014/main" id="{82DA7C7B-4DE6-45E6-89C2-B093634F8933}"/>
                </a:ext>
              </a:extLst>
            </p:cNvPr>
            <p:cNvSpPr/>
            <p:nvPr/>
          </p:nvSpPr>
          <p:spPr>
            <a:xfrm rot="21099095">
              <a:off x="3147816" y="3033499"/>
              <a:ext cx="875026" cy="774449"/>
            </a:xfrm>
            <a:custGeom>
              <a:avLst/>
              <a:gdLst>
                <a:gd name="connsiteX0" fmla="*/ 730581 w 828675"/>
                <a:gd name="connsiteY0" fmla="*/ 81167 h 733425"/>
                <a:gd name="connsiteX1" fmla="*/ 191371 w 828675"/>
                <a:gd name="connsiteY1" fmla="*/ 1347 h 733425"/>
                <a:gd name="connsiteX2" fmla="*/ 50496 w 828675"/>
                <a:gd name="connsiteY2" fmla="*/ 105836 h 733425"/>
                <a:gd name="connsiteX3" fmla="*/ 1347 w 828675"/>
                <a:gd name="connsiteY3" fmla="*/ 437497 h 733425"/>
                <a:gd name="connsiteX4" fmla="*/ 105836 w 828675"/>
                <a:gd name="connsiteY4" fmla="*/ 578372 h 733425"/>
                <a:gd name="connsiteX5" fmla="*/ 296051 w 828675"/>
                <a:gd name="connsiteY5" fmla="*/ 606566 h 733425"/>
                <a:gd name="connsiteX6" fmla="*/ 335960 w 828675"/>
                <a:gd name="connsiteY6" fmla="*/ 718865 h 733425"/>
                <a:gd name="connsiteX7" fmla="*/ 399492 w 828675"/>
                <a:gd name="connsiteY7" fmla="*/ 727057 h 733425"/>
                <a:gd name="connsiteX8" fmla="*/ 464643 w 828675"/>
                <a:gd name="connsiteY8" fmla="*/ 631521 h 733425"/>
                <a:gd name="connsiteX9" fmla="*/ 645047 w 828675"/>
                <a:gd name="connsiteY9" fmla="*/ 658286 h 733425"/>
                <a:gd name="connsiteX10" fmla="*/ 785921 w 828675"/>
                <a:gd name="connsiteY10" fmla="*/ 553797 h 733425"/>
                <a:gd name="connsiteX11" fmla="*/ 835070 w 828675"/>
                <a:gd name="connsiteY11" fmla="*/ 222137 h 733425"/>
                <a:gd name="connsiteX12" fmla="*/ 730581 w 828675"/>
                <a:gd name="connsiteY12" fmla="*/ 81167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8675" h="733425">
                  <a:moveTo>
                    <a:pt x="730581" y="81167"/>
                  </a:moveTo>
                  <a:lnTo>
                    <a:pt x="191371" y="1347"/>
                  </a:lnTo>
                  <a:cubicBezTo>
                    <a:pt x="123648" y="-8654"/>
                    <a:pt x="60593" y="38114"/>
                    <a:pt x="50496" y="105836"/>
                  </a:cubicBezTo>
                  <a:lnTo>
                    <a:pt x="1347" y="437497"/>
                  </a:lnTo>
                  <a:cubicBezTo>
                    <a:pt x="-8654" y="505220"/>
                    <a:pt x="38114" y="568275"/>
                    <a:pt x="105836" y="578372"/>
                  </a:cubicBezTo>
                  <a:lnTo>
                    <a:pt x="296051" y="606566"/>
                  </a:lnTo>
                  <a:lnTo>
                    <a:pt x="335960" y="718865"/>
                  </a:lnTo>
                  <a:cubicBezTo>
                    <a:pt x="345771" y="746583"/>
                    <a:pt x="382919" y="751346"/>
                    <a:pt x="399492" y="727057"/>
                  </a:cubicBezTo>
                  <a:lnTo>
                    <a:pt x="464643" y="631521"/>
                  </a:lnTo>
                  <a:lnTo>
                    <a:pt x="645047" y="658286"/>
                  </a:lnTo>
                  <a:cubicBezTo>
                    <a:pt x="712769" y="668288"/>
                    <a:pt x="775825" y="621520"/>
                    <a:pt x="785921" y="553797"/>
                  </a:cubicBezTo>
                  <a:lnTo>
                    <a:pt x="835070" y="222137"/>
                  </a:lnTo>
                  <a:cubicBezTo>
                    <a:pt x="845167" y="154223"/>
                    <a:pt x="798304" y="91168"/>
                    <a:pt x="730581" y="81167"/>
                  </a:cubicBezTo>
                  <a:close/>
                </a:path>
              </a:pathLst>
            </a:custGeom>
            <a:solidFill>
              <a:srgbClr val="F9F9F7"/>
            </a:solid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AD9E2B33-20B0-4C43-A8A5-C4EEF2DAF4BF}"/>
                </a:ext>
              </a:extLst>
            </p:cNvPr>
            <p:cNvSpPr/>
            <p:nvPr/>
          </p:nvSpPr>
          <p:spPr>
            <a:xfrm rot="21099095">
              <a:off x="3309499" y="3107522"/>
              <a:ext cx="543120" cy="543120"/>
            </a:xfrm>
            <a:custGeom>
              <a:avLst/>
              <a:gdLst>
                <a:gd name="connsiteX0" fmla="*/ 484072 w 514350"/>
                <a:gd name="connsiteY0" fmla="*/ 224981 h 514350"/>
                <a:gd name="connsiteX1" fmla="*/ 293201 w 514350"/>
                <a:gd name="connsiteY1" fmla="*/ 484072 h 514350"/>
                <a:gd name="connsiteX2" fmla="*/ 34110 w 514350"/>
                <a:gd name="connsiteY2" fmla="*/ 293201 h 514350"/>
                <a:gd name="connsiteX3" fmla="*/ 224981 w 514350"/>
                <a:gd name="connsiteY3" fmla="*/ 34110 h 514350"/>
                <a:gd name="connsiteX4" fmla="*/ 484072 w 514350"/>
                <a:gd name="connsiteY4" fmla="*/ 224981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14350">
                  <a:moveTo>
                    <a:pt x="484072" y="224981"/>
                  </a:moveTo>
                  <a:cubicBezTo>
                    <a:pt x="502910" y="349234"/>
                    <a:pt x="417455" y="465233"/>
                    <a:pt x="293201" y="484072"/>
                  </a:cubicBezTo>
                  <a:cubicBezTo>
                    <a:pt x="168948" y="502910"/>
                    <a:pt x="52949" y="417455"/>
                    <a:pt x="34110" y="293201"/>
                  </a:cubicBezTo>
                  <a:cubicBezTo>
                    <a:pt x="15272" y="168947"/>
                    <a:pt x="100727" y="52948"/>
                    <a:pt x="224981" y="34110"/>
                  </a:cubicBezTo>
                  <a:cubicBezTo>
                    <a:pt x="349234" y="15272"/>
                    <a:pt x="465233" y="100727"/>
                    <a:pt x="484072" y="224981"/>
                  </a:cubicBezTo>
                  <a:close/>
                </a:path>
              </a:pathLst>
            </a:custGeom>
            <a:solidFill>
              <a:srgbClr val="F2D46A"/>
            </a:solidFill>
            <a:ln w="9525" cap="flat">
              <a:noFill/>
              <a:prstDash val="solid"/>
              <a:miter/>
            </a:ln>
            <a:effectLst/>
          </p:spPr>
          <p:txBody>
            <a:bodyPr rtlCol="0" anchor="ctr"/>
            <a:lstStyle/>
            <a:p>
              <a:endParaRPr lang="en-US" dirty="0"/>
            </a:p>
          </p:txBody>
        </p:sp>
        <p:sp>
          <p:nvSpPr>
            <p:cNvPr id="76" name="Freeform: Shape 75">
              <a:extLst>
                <a:ext uri="{FF2B5EF4-FFF2-40B4-BE49-F238E27FC236}">
                  <a16:creationId xmlns:a16="http://schemas.microsoft.com/office/drawing/2014/main" id="{779B5F3C-FFBD-45A6-8D5D-6F925A3357B3}"/>
                </a:ext>
              </a:extLst>
            </p:cNvPr>
            <p:cNvSpPr/>
            <p:nvPr/>
          </p:nvSpPr>
          <p:spPr>
            <a:xfrm rot="21099095">
              <a:off x="3433598" y="3269190"/>
              <a:ext cx="60347" cy="70404"/>
            </a:xfrm>
            <a:custGeom>
              <a:avLst/>
              <a:gdLst>
                <a:gd name="connsiteX0" fmla="*/ 8763 w 57150"/>
                <a:gd name="connsiteY0" fmla="*/ 0 h 66675"/>
                <a:gd name="connsiteX1" fmla="*/ 61246 w 57150"/>
                <a:gd name="connsiteY1" fmla="*/ 39815 h 66675"/>
                <a:gd name="connsiteX2" fmla="*/ 0 w 57150"/>
                <a:gd name="connsiteY2" fmla="*/ 67342 h 66675"/>
              </a:gdLst>
              <a:ahLst/>
              <a:cxnLst>
                <a:cxn ang="0">
                  <a:pos x="connsiteX0" y="connsiteY0"/>
                </a:cxn>
                <a:cxn ang="0">
                  <a:pos x="connsiteX1" y="connsiteY1"/>
                </a:cxn>
                <a:cxn ang="0">
                  <a:pos x="connsiteX2" y="connsiteY2"/>
                </a:cxn>
              </a:cxnLst>
              <a:rect l="l" t="t" r="r" b="b"/>
              <a:pathLst>
                <a:path w="57150" h="66675">
                  <a:moveTo>
                    <a:pt x="8763" y="0"/>
                  </a:moveTo>
                  <a:lnTo>
                    <a:pt x="61246" y="39815"/>
                  </a:lnTo>
                  <a:lnTo>
                    <a:pt x="0" y="67342"/>
                  </a:lnTo>
                </a:path>
              </a:pathLst>
            </a:custGeom>
            <a:noFill/>
            <a:ln w="22337" cap="rnd">
              <a:solidFill>
                <a:srgbClr val="252935"/>
              </a:solidFill>
              <a:prstDash val="solid"/>
              <a:round/>
            </a:ln>
            <a:effectLst/>
          </p:spPr>
          <p:txBody>
            <a:bodyPr rtlCol="0" anchor="ctr"/>
            <a:lstStyle/>
            <a:p>
              <a:endParaRPr lang="en-US" dirty="0"/>
            </a:p>
          </p:txBody>
        </p:sp>
        <p:sp>
          <p:nvSpPr>
            <p:cNvPr id="77" name="Freeform: Shape 76">
              <a:extLst>
                <a:ext uri="{FF2B5EF4-FFF2-40B4-BE49-F238E27FC236}">
                  <a16:creationId xmlns:a16="http://schemas.microsoft.com/office/drawing/2014/main" id="{66654D40-90A4-4910-8B02-AE7A4C36EC7B}"/>
                </a:ext>
              </a:extLst>
            </p:cNvPr>
            <p:cNvSpPr/>
            <p:nvPr/>
          </p:nvSpPr>
          <p:spPr>
            <a:xfrm rot="21099095">
              <a:off x="3668561" y="3268764"/>
              <a:ext cx="60347" cy="70404"/>
            </a:xfrm>
            <a:custGeom>
              <a:avLst/>
              <a:gdLst>
                <a:gd name="connsiteX0" fmla="*/ 52483 w 57150"/>
                <a:gd name="connsiteY0" fmla="*/ 67342 h 66675"/>
                <a:gd name="connsiteX1" fmla="*/ 0 w 57150"/>
                <a:gd name="connsiteY1" fmla="*/ 27432 h 66675"/>
                <a:gd name="connsiteX2" fmla="*/ 61246 w 57150"/>
                <a:gd name="connsiteY2" fmla="*/ 0 h 66675"/>
              </a:gdLst>
              <a:ahLst/>
              <a:cxnLst>
                <a:cxn ang="0">
                  <a:pos x="connsiteX0" y="connsiteY0"/>
                </a:cxn>
                <a:cxn ang="0">
                  <a:pos x="connsiteX1" y="connsiteY1"/>
                </a:cxn>
                <a:cxn ang="0">
                  <a:pos x="connsiteX2" y="connsiteY2"/>
                </a:cxn>
              </a:cxnLst>
              <a:rect l="l" t="t" r="r" b="b"/>
              <a:pathLst>
                <a:path w="57150" h="66675">
                  <a:moveTo>
                    <a:pt x="52483" y="67342"/>
                  </a:moveTo>
                  <a:lnTo>
                    <a:pt x="0" y="27432"/>
                  </a:lnTo>
                  <a:lnTo>
                    <a:pt x="61246" y="0"/>
                  </a:lnTo>
                </a:path>
              </a:pathLst>
            </a:custGeom>
            <a:noFill/>
            <a:ln w="22337" cap="rnd">
              <a:solidFill>
                <a:srgbClr val="252935"/>
              </a:solidFill>
              <a:prstDash val="solid"/>
              <a:round/>
            </a:ln>
            <a:effectLst/>
          </p:spPr>
          <p:txBody>
            <a:bodyPr rtlCol="0" anchor="ctr"/>
            <a:lstStyle/>
            <a:p>
              <a:endParaRPr lang="en-US" dirty="0"/>
            </a:p>
          </p:txBody>
        </p:sp>
        <p:sp>
          <p:nvSpPr>
            <p:cNvPr id="78" name="Freeform: Shape 77">
              <a:extLst>
                <a:ext uri="{FF2B5EF4-FFF2-40B4-BE49-F238E27FC236}">
                  <a16:creationId xmlns:a16="http://schemas.microsoft.com/office/drawing/2014/main" id="{686445E1-5FDC-4BBB-8FFD-0F86A6FC50FC}"/>
                </a:ext>
              </a:extLst>
            </p:cNvPr>
            <p:cNvSpPr/>
            <p:nvPr/>
          </p:nvSpPr>
          <p:spPr>
            <a:xfrm rot="21099095">
              <a:off x="3460968" y="3431567"/>
              <a:ext cx="251444" cy="100578"/>
            </a:xfrm>
            <a:custGeom>
              <a:avLst/>
              <a:gdLst>
                <a:gd name="connsiteX0" fmla="*/ 0 w 238125"/>
                <a:gd name="connsiteY0" fmla="*/ 18556 h 95250"/>
                <a:gd name="connsiteX1" fmla="*/ 112776 w 238125"/>
                <a:gd name="connsiteY1" fmla="*/ 97138 h 95250"/>
                <a:gd name="connsiteX2" fmla="*/ 240697 w 238125"/>
                <a:gd name="connsiteY2" fmla="*/ 46655 h 95250"/>
                <a:gd name="connsiteX3" fmla="*/ 123920 w 238125"/>
                <a:gd name="connsiteY3" fmla="*/ 2078 h 95250"/>
                <a:gd name="connsiteX4" fmla="*/ 0 w 238125"/>
                <a:gd name="connsiteY4" fmla="*/ 1855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95250">
                  <a:moveTo>
                    <a:pt x="0" y="18556"/>
                  </a:moveTo>
                  <a:cubicBezTo>
                    <a:pt x="21336" y="60466"/>
                    <a:pt x="62579" y="91232"/>
                    <a:pt x="112776" y="97138"/>
                  </a:cubicBezTo>
                  <a:cubicBezTo>
                    <a:pt x="162973" y="103043"/>
                    <a:pt x="210217" y="82565"/>
                    <a:pt x="240697" y="46655"/>
                  </a:cubicBezTo>
                  <a:cubicBezTo>
                    <a:pt x="216979" y="25224"/>
                    <a:pt x="174117" y="7984"/>
                    <a:pt x="123920" y="2078"/>
                  </a:cubicBezTo>
                  <a:cubicBezTo>
                    <a:pt x="73628" y="-3827"/>
                    <a:pt x="28003" y="3221"/>
                    <a:pt x="0" y="18556"/>
                  </a:cubicBezTo>
                  <a:close/>
                </a:path>
              </a:pathLst>
            </a:custGeom>
            <a:solidFill>
              <a:srgbClr val="DB3A63"/>
            </a:solidFill>
            <a:ln w="9525" cap="flat">
              <a:noFill/>
              <a:prstDash val="solid"/>
              <a:miter/>
            </a:ln>
            <a:effectLst/>
          </p:spPr>
          <p:txBody>
            <a:bodyPr rtlCol="0" anchor="ctr"/>
            <a:lstStyle/>
            <a:p>
              <a:endParaRPr lang="en-US" dirty="0"/>
            </a:p>
          </p:txBody>
        </p:sp>
        <p:sp>
          <p:nvSpPr>
            <p:cNvPr id="79" name="Freeform: Shape 78">
              <a:extLst>
                <a:ext uri="{FF2B5EF4-FFF2-40B4-BE49-F238E27FC236}">
                  <a16:creationId xmlns:a16="http://schemas.microsoft.com/office/drawing/2014/main" id="{69097F79-5049-43B2-9759-4BBA68E9B36C}"/>
                </a:ext>
              </a:extLst>
            </p:cNvPr>
            <p:cNvSpPr/>
            <p:nvPr/>
          </p:nvSpPr>
          <p:spPr>
            <a:xfrm rot="21099095">
              <a:off x="3434965" y="3357675"/>
              <a:ext cx="301733" cy="120693"/>
            </a:xfrm>
            <a:custGeom>
              <a:avLst/>
              <a:gdLst>
                <a:gd name="connsiteX0" fmla="*/ 1647 w 285750"/>
                <a:gd name="connsiteY0" fmla="*/ 0 h 114300"/>
                <a:gd name="connsiteX1" fmla="*/ 980 w 285750"/>
                <a:gd name="connsiteY1" fmla="*/ 5048 h 114300"/>
                <a:gd name="connsiteX2" fmla="*/ 15839 w 285750"/>
                <a:gd name="connsiteY2" fmla="*/ 88011 h 114300"/>
                <a:gd name="connsiteX3" fmla="*/ 139759 w 285750"/>
                <a:gd name="connsiteY3" fmla="*/ 71533 h 114300"/>
                <a:gd name="connsiteX4" fmla="*/ 256536 w 285750"/>
                <a:gd name="connsiteY4" fmla="*/ 116110 h 114300"/>
                <a:gd name="connsiteX5" fmla="*/ 290159 w 285750"/>
                <a:gd name="connsiteY5" fmla="*/ 38862 h 114300"/>
                <a:gd name="connsiteX6" fmla="*/ 1647 w 285750"/>
                <a:gd name="connsiteY6"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114300">
                  <a:moveTo>
                    <a:pt x="1647" y="0"/>
                  </a:moveTo>
                  <a:cubicBezTo>
                    <a:pt x="1361" y="1715"/>
                    <a:pt x="1171" y="3429"/>
                    <a:pt x="980" y="5048"/>
                  </a:cubicBezTo>
                  <a:cubicBezTo>
                    <a:pt x="-2449" y="34671"/>
                    <a:pt x="3266" y="63246"/>
                    <a:pt x="15839" y="88011"/>
                  </a:cubicBezTo>
                  <a:cubicBezTo>
                    <a:pt x="43938" y="72676"/>
                    <a:pt x="89467" y="65627"/>
                    <a:pt x="139759" y="71533"/>
                  </a:cubicBezTo>
                  <a:cubicBezTo>
                    <a:pt x="189956" y="77438"/>
                    <a:pt x="232819" y="94679"/>
                    <a:pt x="256536" y="116110"/>
                  </a:cubicBezTo>
                  <a:cubicBezTo>
                    <a:pt x="274538" y="94964"/>
                    <a:pt x="286635" y="68485"/>
                    <a:pt x="290159" y="38862"/>
                  </a:cubicBezTo>
                  <a:lnTo>
                    <a:pt x="1647" y="0"/>
                  </a:lnTo>
                  <a:close/>
                </a:path>
              </a:pathLst>
            </a:custGeom>
            <a:solidFill>
              <a:srgbClr val="252935"/>
            </a:solidFill>
            <a:ln w="9525" cap="flat">
              <a:noFill/>
              <a:prstDash val="solid"/>
              <a:miter/>
            </a:ln>
            <a:effectLst/>
          </p:spPr>
          <p:txBody>
            <a:bodyPr rtlCol="0" anchor="ctr"/>
            <a:lstStyle/>
            <a:p>
              <a:endParaRPr lang="en-US" dirty="0"/>
            </a:p>
          </p:txBody>
        </p:sp>
      </p:grpSp>
    </p:spTree>
    <p:extLst>
      <p:ext uri="{BB962C8B-B14F-4D97-AF65-F5344CB8AC3E}">
        <p14:creationId xmlns:p14="http://schemas.microsoft.com/office/powerpoint/2010/main" val="52856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56AE"/>
        </a:solidFill>
        <a:effectLst/>
      </p:bgPr>
    </p:bg>
    <p:spTree>
      <p:nvGrpSpPr>
        <p:cNvPr id="1" name="">
          <a:extLst>
            <a:ext uri="{FF2B5EF4-FFF2-40B4-BE49-F238E27FC236}">
              <a16:creationId xmlns:a16="http://schemas.microsoft.com/office/drawing/2014/main" id="{F705C026-BC33-8113-B6E5-06AAACAC3F06}"/>
            </a:ext>
          </a:extLst>
        </p:cNvPr>
        <p:cNvGrpSpPr/>
        <p:nvPr/>
      </p:nvGrpSpPr>
      <p:grpSpPr>
        <a:xfrm>
          <a:off x="0" y="0"/>
          <a:ext cx="0" cy="0"/>
          <a:chOff x="0" y="0"/>
          <a:chExt cx="0" cy="0"/>
        </a:xfrm>
      </p:grpSpPr>
      <p:grpSp>
        <p:nvGrpSpPr>
          <p:cNvPr id="150" name="Group 149">
            <a:extLst>
              <a:ext uri="{FF2B5EF4-FFF2-40B4-BE49-F238E27FC236}">
                <a16:creationId xmlns:a16="http://schemas.microsoft.com/office/drawing/2014/main" id="{DDE5CF72-8DFE-860A-BEF1-3A52666C6275}"/>
              </a:ext>
            </a:extLst>
          </p:cNvPr>
          <p:cNvGrpSpPr/>
          <p:nvPr/>
        </p:nvGrpSpPr>
        <p:grpSpPr>
          <a:xfrm rot="10800000">
            <a:off x="-274321" y="4910554"/>
            <a:ext cx="5105401" cy="2491839"/>
            <a:chOff x="5470199" y="-196657"/>
            <a:chExt cx="6968218" cy="3401039"/>
          </a:xfrm>
        </p:grpSpPr>
        <p:sp>
          <p:nvSpPr>
            <p:cNvPr id="151" name="Freeform: Shape 150">
              <a:extLst>
                <a:ext uri="{FF2B5EF4-FFF2-40B4-BE49-F238E27FC236}">
                  <a16:creationId xmlns:a16="http://schemas.microsoft.com/office/drawing/2014/main" id="{93494EA8-7FF0-2D47-BFC2-AC0C76205C8E}"/>
                </a:ext>
              </a:extLst>
            </p:cNvPr>
            <p:cNvSpPr/>
            <p:nvPr/>
          </p:nvSpPr>
          <p:spPr>
            <a:xfrm>
              <a:off x="5470199" y="1"/>
              <a:ext cx="6734882" cy="3204381"/>
            </a:xfrm>
            <a:custGeom>
              <a:avLst/>
              <a:gdLst>
                <a:gd name="connsiteX0" fmla="*/ 9584 w 6734882"/>
                <a:gd name="connsiteY0" fmla="*/ 0 h 3204381"/>
                <a:gd name="connsiteX1" fmla="*/ 6734882 w 6734882"/>
                <a:gd name="connsiteY1" fmla="*/ 0 h 3204381"/>
                <a:gd name="connsiteX2" fmla="*/ 6734882 w 6734882"/>
                <a:gd name="connsiteY2" fmla="*/ 3204381 h 3204381"/>
                <a:gd name="connsiteX3" fmla="*/ 6698227 w 6734882"/>
                <a:gd name="connsiteY3" fmla="*/ 3203377 h 3204381"/>
                <a:gd name="connsiteX4" fmla="*/ 6020761 w 6734882"/>
                <a:gd name="connsiteY4" fmla="*/ 3124200 h 3204381"/>
                <a:gd name="connsiteX5" fmla="*/ 4100521 w 6734882"/>
                <a:gd name="connsiteY5" fmla="*/ 1706880 h 3204381"/>
                <a:gd name="connsiteX6" fmla="*/ 1220161 w 6734882"/>
                <a:gd name="connsiteY6" fmla="*/ 1173480 h 3204381"/>
                <a:gd name="connsiteX7" fmla="*/ 4652 w 6734882"/>
                <a:gd name="connsiteY7" fmla="*/ 11906 h 32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882" h="3204381">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endParaRPr lang="en-US" dirty="0">
                <a:solidFill>
                  <a:prstClr val="white"/>
                </a:solidFill>
                <a:latin typeface="Calibri" panose="020F0502020204030204"/>
                <a:sym typeface="Arial"/>
              </a:endParaRPr>
            </a:p>
          </p:txBody>
        </p:sp>
        <p:sp>
          <p:nvSpPr>
            <p:cNvPr id="152" name="Freeform: Shape 151">
              <a:extLst>
                <a:ext uri="{FF2B5EF4-FFF2-40B4-BE49-F238E27FC236}">
                  <a16:creationId xmlns:a16="http://schemas.microsoft.com/office/drawing/2014/main" id="{BC5ED716-DFD0-D48D-EC1E-3738DC7284E9}"/>
                </a:ext>
              </a:extLst>
            </p:cNvPr>
            <p:cNvSpPr/>
            <p:nvPr/>
          </p:nvSpPr>
          <p:spPr>
            <a:xfrm>
              <a:off x="5703535" y="-196657"/>
              <a:ext cx="6734882" cy="3204381"/>
            </a:xfrm>
            <a:custGeom>
              <a:avLst/>
              <a:gdLst>
                <a:gd name="connsiteX0" fmla="*/ 9584 w 6734882"/>
                <a:gd name="connsiteY0" fmla="*/ 0 h 3204381"/>
                <a:gd name="connsiteX1" fmla="*/ 6734882 w 6734882"/>
                <a:gd name="connsiteY1" fmla="*/ 0 h 3204381"/>
                <a:gd name="connsiteX2" fmla="*/ 6734882 w 6734882"/>
                <a:gd name="connsiteY2" fmla="*/ 3204381 h 3204381"/>
                <a:gd name="connsiteX3" fmla="*/ 6698227 w 6734882"/>
                <a:gd name="connsiteY3" fmla="*/ 3203377 h 3204381"/>
                <a:gd name="connsiteX4" fmla="*/ 6020761 w 6734882"/>
                <a:gd name="connsiteY4" fmla="*/ 3124200 h 3204381"/>
                <a:gd name="connsiteX5" fmla="*/ 4100521 w 6734882"/>
                <a:gd name="connsiteY5" fmla="*/ 1706880 h 3204381"/>
                <a:gd name="connsiteX6" fmla="*/ 1220161 w 6734882"/>
                <a:gd name="connsiteY6" fmla="*/ 1173480 h 3204381"/>
                <a:gd name="connsiteX7" fmla="*/ 4652 w 6734882"/>
                <a:gd name="connsiteY7" fmla="*/ 11906 h 32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882" h="3204381">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endParaRPr lang="en-US" dirty="0">
                <a:solidFill>
                  <a:prstClr val="white"/>
                </a:solidFill>
                <a:latin typeface="Calibri" panose="020F0502020204030204"/>
                <a:sym typeface="Arial"/>
              </a:endParaRPr>
            </a:p>
          </p:txBody>
        </p:sp>
      </p:grpSp>
      <p:sp>
        <p:nvSpPr>
          <p:cNvPr id="10" name="Google Shape;309;p51">
            <a:extLst>
              <a:ext uri="{FF2B5EF4-FFF2-40B4-BE49-F238E27FC236}">
                <a16:creationId xmlns:a16="http://schemas.microsoft.com/office/drawing/2014/main" id="{EAFEF3BD-ACBE-55E9-8B8A-C89EE2AF6A9F}"/>
              </a:ext>
            </a:extLst>
          </p:cNvPr>
          <p:cNvSpPr txBox="1"/>
          <p:nvPr/>
        </p:nvSpPr>
        <p:spPr>
          <a:xfrm>
            <a:off x="3002339" y="217761"/>
            <a:ext cx="7263923" cy="938688"/>
          </a:xfrm>
          <a:prstGeom prst="rect">
            <a:avLst/>
          </a:prstGeom>
          <a:noFill/>
          <a:ln>
            <a:noFill/>
          </a:ln>
          <a:effectLst>
            <a:outerShdw blurRad="127000" dist="63500" dir="5400000" algn="t" rotWithShape="0">
              <a:prstClr val="black">
                <a:alpha val="15000"/>
              </a:prstClr>
            </a:outerShdw>
          </a:effectLst>
        </p:spPr>
        <p:txBody>
          <a:bodyPr spcFirstLastPara="1" wrap="square" lIns="91425" tIns="91425" rIns="91425" bIns="91425" anchor="t" anchorCtr="0">
            <a:spAutoFit/>
          </a:bodyPr>
          <a:lstStyle/>
          <a:p>
            <a:pPr defTabSz="914377">
              <a:spcAft>
                <a:spcPts val="600"/>
              </a:spcAft>
            </a:pPr>
            <a:r>
              <a:rPr lang="en-US" sz="4400" b="1" dirty="0">
                <a:solidFill>
                  <a:prstClr val="white"/>
                </a:solidFill>
                <a:latin typeface="Franklin Gothic Demi" panose="020B0703020102020204" pitchFamily="34" charset="0"/>
                <a:ea typeface="Inter" panose="020B0502030000000004" pitchFamily="34" charset="0"/>
                <a:cs typeface="Calibri"/>
                <a:sym typeface="Calibri"/>
              </a:rPr>
              <a:t>	Word Cloud</a:t>
            </a:r>
          </a:p>
        </p:txBody>
      </p:sp>
      <p:grpSp>
        <p:nvGrpSpPr>
          <p:cNvPr id="176" name="Graphic 2">
            <a:extLst>
              <a:ext uri="{FF2B5EF4-FFF2-40B4-BE49-F238E27FC236}">
                <a16:creationId xmlns:a16="http://schemas.microsoft.com/office/drawing/2014/main" id="{FC0358B8-1AA8-F6CF-BAE9-959869FF20D8}"/>
              </a:ext>
            </a:extLst>
          </p:cNvPr>
          <p:cNvGrpSpPr/>
          <p:nvPr/>
        </p:nvGrpSpPr>
        <p:grpSpPr>
          <a:xfrm>
            <a:off x="0" y="4114799"/>
            <a:ext cx="12184441" cy="2886757"/>
            <a:chOff x="0" y="-91644"/>
            <a:chExt cx="12184441" cy="3584691"/>
          </a:xfrm>
        </p:grpSpPr>
        <p:sp>
          <p:nvSpPr>
            <p:cNvPr id="177" name="Freeform: Shape 176">
              <a:extLst>
                <a:ext uri="{FF2B5EF4-FFF2-40B4-BE49-F238E27FC236}">
                  <a16:creationId xmlns:a16="http://schemas.microsoft.com/office/drawing/2014/main" id="{2359FB5A-20FA-972B-0D0D-4BF83D1DF1BD}"/>
                </a:ext>
              </a:extLst>
            </p:cNvPr>
            <p:cNvSpPr/>
            <p:nvPr/>
          </p:nvSpPr>
          <p:spPr>
            <a:xfrm>
              <a:off x="8765561" y="1049728"/>
              <a:ext cx="3413760" cy="2243327"/>
            </a:xfrm>
            <a:custGeom>
              <a:avLst/>
              <a:gdLst>
                <a:gd name="connsiteX0" fmla="*/ 0 w 3413760"/>
                <a:gd name="connsiteY0" fmla="*/ 2258489 h 2243327"/>
                <a:gd name="connsiteX1" fmla="*/ 3426440 w 3413760"/>
                <a:gd name="connsiteY1" fmla="*/ 2258489 h 2243327"/>
                <a:gd name="connsiteX2" fmla="*/ 3426440 w 3413760"/>
                <a:gd name="connsiteY2" fmla="*/ 498208 h 2243327"/>
                <a:gd name="connsiteX3" fmla="*/ 2979724 w 3413760"/>
                <a:gd name="connsiteY3" fmla="*/ 788134 h 2243327"/>
                <a:gd name="connsiteX4" fmla="*/ 2471806 w 3413760"/>
                <a:gd name="connsiteY4" fmla="*/ 43 h 2243327"/>
                <a:gd name="connsiteX5" fmla="*/ 1867814 w 3413760"/>
                <a:gd name="connsiteY5" fmla="*/ 932243 h 2243327"/>
                <a:gd name="connsiteX6" fmla="*/ 1078016 w 3413760"/>
                <a:gd name="connsiteY6" fmla="*/ 932243 h 2243327"/>
                <a:gd name="connsiteX7" fmla="*/ 753465 w 3413760"/>
                <a:gd name="connsiteY7" fmla="*/ 1722528 h 2243327"/>
                <a:gd name="connsiteX8" fmla="*/ 0 w 3413760"/>
                <a:gd name="connsiteY8" fmla="*/ 2258489 h 224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3760" h="2243327">
                  <a:moveTo>
                    <a:pt x="0" y="2258489"/>
                  </a:moveTo>
                  <a:lnTo>
                    <a:pt x="3426440" y="2258489"/>
                  </a:lnTo>
                  <a:lnTo>
                    <a:pt x="3426440" y="498208"/>
                  </a:lnTo>
                  <a:cubicBezTo>
                    <a:pt x="3213080" y="466997"/>
                    <a:pt x="3150412" y="779843"/>
                    <a:pt x="2979724" y="788134"/>
                  </a:cubicBezTo>
                  <a:cubicBezTo>
                    <a:pt x="2774655" y="797887"/>
                    <a:pt x="2735397" y="-6784"/>
                    <a:pt x="2471806" y="43"/>
                  </a:cubicBezTo>
                  <a:cubicBezTo>
                    <a:pt x="2207971" y="6627"/>
                    <a:pt x="2143354" y="812274"/>
                    <a:pt x="1867814" y="932243"/>
                  </a:cubicBezTo>
                  <a:cubicBezTo>
                    <a:pt x="1592519" y="1051969"/>
                    <a:pt x="1247242" y="656216"/>
                    <a:pt x="1078016" y="932243"/>
                  </a:cubicBezTo>
                  <a:cubicBezTo>
                    <a:pt x="908547" y="1208270"/>
                    <a:pt x="1047781" y="1728624"/>
                    <a:pt x="753465" y="1722528"/>
                  </a:cubicBezTo>
                  <a:cubicBezTo>
                    <a:pt x="459150" y="1716189"/>
                    <a:pt x="19507" y="1608899"/>
                    <a:pt x="0" y="2258489"/>
                  </a:cubicBezTo>
                  <a:close/>
                </a:path>
              </a:pathLst>
            </a:custGeom>
            <a:solidFill>
              <a:srgbClr val="248F8B"/>
            </a:solidFill>
            <a:ln w="24384"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1842B9D9-69F4-8C4A-2C29-9D9F8DD2635E}"/>
                </a:ext>
              </a:extLst>
            </p:cNvPr>
            <p:cNvSpPr/>
            <p:nvPr/>
          </p:nvSpPr>
          <p:spPr>
            <a:xfrm>
              <a:off x="11243706" y="1357009"/>
              <a:ext cx="48768" cy="1950719"/>
            </a:xfrm>
            <a:custGeom>
              <a:avLst/>
              <a:gdLst>
                <a:gd name="connsiteX0" fmla="*/ 0 w 48768"/>
                <a:gd name="connsiteY0" fmla="*/ 0 h 1950719"/>
                <a:gd name="connsiteX1" fmla="*/ 13168 w 48768"/>
                <a:gd name="connsiteY1" fmla="*/ 1952914 h 1950719"/>
              </a:gdLst>
              <a:ahLst/>
              <a:cxnLst>
                <a:cxn ang="0">
                  <a:pos x="connsiteX0" y="connsiteY0"/>
                </a:cxn>
                <a:cxn ang="0">
                  <a:pos x="connsiteX1" y="connsiteY1"/>
                </a:cxn>
              </a:cxnLst>
              <a:rect l="l" t="t" r="r" b="b"/>
              <a:pathLst>
                <a:path w="48768" h="1950719">
                  <a:moveTo>
                    <a:pt x="0" y="0"/>
                  </a:moveTo>
                  <a:cubicBezTo>
                    <a:pt x="0" y="0"/>
                    <a:pt x="100950" y="1157508"/>
                    <a:pt x="13168" y="1952914"/>
                  </a:cubicBezTo>
                </a:path>
              </a:pathLst>
            </a:custGeom>
            <a:noFill/>
            <a:ln w="24386" cap="flat">
              <a:solidFill>
                <a:srgbClr val="94CFB9"/>
              </a:solid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085EFC2B-AFF5-065C-CB18-87450B5BA69A}"/>
                </a:ext>
              </a:extLst>
            </p:cNvPr>
            <p:cNvSpPr/>
            <p:nvPr/>
          </p:nvSpPr>
          <p:spPr>
            <a:xfrm>
              <a:off x="12126163" y="3071691"/>
              <a:ext cx="48768" cy="219456"/>
            </a:xfrm>
            <a:custGeom>
              <a:avLst/>
              <a:gdLst>
                <a:gd name="connsiteX0" fmla="*/ 65837 w 48768"/>
                <a:gd name="connsiteY0" fmla="*/ 0 h 219455"/>
                <a:gd name="connsiteX1" fmla="*/ 0 w 48768"/>
                <a:gd name="connsiteY1" fmla="*/ 231648 h 219455"/>
              </a:gdLst>
              <a:ahLst/>
              <a:cxnLst>
                <a:cxn ang="0">
                  <a:pos x="connsiteX0" y="connsiteY0"/>
                </a:cxn>
                <a:cxn ang="0">
                  <a:pos x="connsiteX1" y="connsiteY1"/>
                </a:cxn>
              </a:cxnLst>
              <a:rect l="l" t="t" r="r" b="b"/>
              <a:pathLst>
                <a:path w="48768" h="219455">
                  <a:moveTo>
                    <a:pt x="65837" y="0"/>
                  </a:moveTo>
                  <a:cubicBezTo>
                    <a:pt x="49012" y="86807"/>
                    <a:pt x="27554" y="165811"/>
                    <a:pt x="0" y="231648"/>
                  </a:cubicBezTo>
                </a:path>
              </a:pathLst>
            </a:custGeom>
            <a:noFill/>
            <a:ln w="24386" cap="flat">
              <a:solidFill>
                <a:srgbClr val="94CFB9"/>
              </a:solid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391646B8-10C8-87F5-6123-4C60CA3790CA}"/>
                </a:ext>
              </a:extLst>
            </p:cNvPr>
            <p:cNvSpPr/>
            <p:nvPr/>
          </p:nvSpPr>
          <p:spPr>
            <a:xfrm>
              <a:off x="12101779" y="1886629"/>
              <a:ext cx="73152" cy="73152"/>
            </a:xfrm>
            <a:custGeom>
              <a:avLst/>
              <a:gdLst>
                <a:gd name="connsiteX0" fmla="*/ 0 w 73152"/>
                <a:gd name="connsiteY0" fmla="*/ 0 h 73151"/>
                <a:gd name="connsiteX1" fmla="*/ 90221 w 73152"/>
                <a:gd name="connsiteY1" fmla="*/ 87782 h 73151"/>
              </a:gdLst>
              <a:ahLst/>
              <a:cxnLst>
                <a:cxn ang="0">
                  <a:pos x="connsiteX0" y="connsiteY0"/>
                </a:cxn>
                <a:cxn ang="0">
                  <a:pos x="connsiteX1" y="connsiteY1"/>
                </a:cxn>
              </a:cxnLst>
              <a:rect l="l" t="t" r="r" b="b"/>
              <a:pathLst>
                <a:path w="73152" h="73151">
                  <a:moveTo>
                    <a:pt x="0" y="0"/>
                  </a:moveTo>
                  <a:lnTo>
                    <a:pt x="90221" y="87782"/>
                  </a:lnTo>
                </a:path>
              </a:pathLst>
            </a:custGeom>
            <a:ln w="24386" cap="flat">
              <a:solidFill>
                <a:srgbClr val="94CFB9"/>
              </a:solid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7A95F53-9181-CA6C-0821-367C61E5B921}"/>
                </a:ext>
              </a:extLst>
            </p:cNvPr>
            <p:cNvSpPr/>
            <p:nvPr/>
          </p:nvSpPr>
          <p:spPr>
            <a:xfrm>
              <a:off x="12035942" y="2214594"/>
              <a:ext cx="146304" cy="97536"/>
            </a:xfrm>
            <a:custGeom>
              <a:avLst/>
              <a:gdLst>
                <a:gd name="connsiteX0" fmla="*/ 0 w 146304"/>
                <a:gd name="connsiteY0" fmla="*/ 0 h 97535"/>
                <a:gd name="connsiteX1" fmla="*/ 156058 w 146304"/>
                <a:gd name="connsiteY1" fmla="*/ 118262 h 97535"/>
              </a:gdLst>
              <a:ahLst/>
              <a:cxnLst>
                <a:cxn ang="0">
                  <a:pos x="connsiteX0" y="connsiteY0"/>
                </a:cxn>
                <a:cxn ang="0">
                  <a:pos x="connsiteX1" y="connsiteY1"/>
                </a:cxn>
              </a:cxnLst>
              <a:rect l="l" t="t" r="r" b="b"/>
              <a:pathLst>
                <a:path w="146304" h="97535">
                  <a:moveTo>
                    <a:pt x="0" y="0"/>
                  </a:moveTo>
                  <a:lnTo>
                    <a:pt x="156058" y="118262"/>
                  </a:lnTo>
                </a:path>
              </a:pathLst>
            </a:custGeom>
            <a:ln w="24386" cap="flat">
              <a:solidFill>
                <a:srgbClr val="94CFB9"/>
              </a:solid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B28FCD38-A828-4275-ED6D-72BC2318B789}"/>
                </a:ext>
              </a:extLst>
            </p:cNvPr>
            <p:cNvSpPr/>
            <p:nvPr/>
          </p:nvSpPr>
          <p:spPr>
            <a:xfrm>
              <a:off x="11989369" y="2507934"/>
              <a:ext cx="195072" cy="146304"/>
            </a:xfrm>
            <a:custGeom>
              <a:avLst/>
              <a:gdLst>
                <a:gd name="connsiteX0" fmla="*/ 0 w 195072"/>
                <a:gd name="connsiteY0" fmla="*/ 0 h 146303"/>
                <a:gd name="connsiteX1" fmla="*/ 202631 w 195072"/>
                <a:gd name="connsiteY1" fmla="*/ 159471 h 146303"/>
              </a:gdLst>
              <a:ahLst/>
              <a:cxnLst>
                <a:cxn ang="0">
                  <a:pos x="connsiteX0" y="connsiteY0"/>
                </a:cxn>
                <a:cxn ang="0">
                  <a:pos x="connsiteX1" y="connsiteY1"/>
                </a:cxn>
              </a:cxnLst>
              <a:rect l="l" t="t" r="r" b="b"/>
              <a:pathLst>
                <a:path w="195072" h="146303">
                  <a:moveTo>
                    <a:pt x="0" y="0"/>
                  </a:moveTo>
                  <a:lnTo>
                    <a:pt x="202631" y="159471"/>
                  </a:lnTo>
                </a:path>
              </a:pathLst>
            </a:custGeom>
            <a:ln w="24386" cap="flat">
              <a:solidFill>
                <a:srgbClr val="94CFB9"/>
              </a:solid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F9D97CB0-7F7D-6DCD-FD78-B0D4034B3428}"/>
                </a:ext>
              </a:extLst>
            </p:cNvPr>
            <p:cNvSpPr/>
            <p:nvPr/>
          </p:nvSpPr>
          <p:spPr>
            <a:xfrm>
              <a:off x="11261019" y="1433819"/>
              <a:ext cx="97536" cy="146304"/>
            </a:xfrm>
            <a:custGeom>
              <a:avLst/>
              <a:gdLst>
                <a:gd name="connsiteX0" fmla="*/ 116068 w 97536"/>
                <a:gd name="connsiteY0" fmla="*/ 0 h 146303"/>
                <a:gd name="connsiteX1" fmla="*/ 0 w 97536"/>
                <a:gd name="connsiteY1" fmla="*/ 163129 h 146303"/>
              </a:gdLst>
              <a:ahLst/>
              <a:cxnLst>
                <a:cxn ang="0">
                  <a:pos x="connsiteX0" y="connsiteY0"/>
                </a:cxn>
                <a:cxn ang="0">
                  <a:pos x="connsiteX1" y="connsiteY1"/>
                </a:cxn>
              </a:cxnLst>
              <a:rect l="l" t="t" r="r" b="b"/>
              <a:pathLst>
                <a:path w="97536" h="146303">
                  <a:moveTo>
                    <a:pt x="116068" y="0"/>
                  </a:moveTo>
                  <a:lnTo>
                    <a:pt x="0" y="163129"/>
                  </a:lnTo>
                </a:path>
              </a:pathLst>
            </a:custGeom>
            <a:ln w="24386" cap="flat">
              <a:solidFill>
                <a:srgbClr val="94CFB9"/>
              </a:solid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38D86678-2050-2E14-D60F-764F74EFE464}"/>
                </a:ext>
              </a:extLst>
            </p:cNvPr>
            <p:cNvSpPr/>
            <p:nvPr/>
          </p:nvSpPr>
          <p:spPr>
            <a:xfrm>
              <a:off x="11038637" y="1534281"/>
              <a:ext cx="219456" cy="219456"/>
            </a:xfrm>
            <a:custGeom>
              <a:avLst/>
              <a:gdLst>
                <a:gd name="connsiteX0" fmla="*/ 0 w 219456"/>
                <a:gd name="connsiteY0" fmla="*/ 0 h 219455"/>
                <a:gd name="connsiteX1" fmla="*/ 231892 w 219456"/>
                <a:gd name="connsiteY1" fmla="*/ 223357 h 219455"/>
              </a:gdLst>
              <a:ahLst/>
              <a:cxnLst>
                <a:cxn ang="0">
                  <a:pos x="connsiteX0" y="connsiteY0"/>
                </a:cxn>
                <a:cxn ang="0">
                  <a:pos x="connsiteX1" y="connsiteY1"/>
                </a:cxn>
              </a:cxnLst>
              <a:rect l="l" t="t" r="r" b="b"/>
              <a:pathLst>
                <a:path w="219456" h="219455">
                  <a:moveTo>
                    <a:pt x="0" y="0"/>
                  </a:moveTo>
                  <a:lnTo>
                    <a:pt x="231892" y="223357"/>
                  </a:lnTo>
                </a:path>
              </a:pathLst>
            </a:custGeom>
            <a:ln w="24386" cap="flat">
              <a:solidFill>
                <a:srgbClr val="94CFB9"/>
              </a:solid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3B379ADF-91E3-AFF4-C558-59D9EBDDEAA6}"/>
                </a:ext>
              </a:extLst>
            </p:cNvPr>
            <p:cNvSpPr/>
            <p:nvPr/>
          </p:nvSpPr>
          <p:spPr>
            <a:xfrm>
              <a:off x="11285403" y="1829815"/>
              <a:ext cx="243840" cy="268224"/>
            </a:xfrm>
            <a:custGeom>
              <a:avLst/>
              <a:gdLst>
                <a:gd name="connsiteX0" fmla="*/ 244815 w 243840"/>
                <a:gd name="connsiteY0" fmla="*/ 0 h 268223"/>
                <a:gd name="connsiteX1" fmla="*/ 0 w 243840"/>
                <a:gd name="connsiteY1" fmla="*/ 272857 h 268223"/>
              </a:gdLst>
              <a:ahLst/>
              <a:cxnLst>
                <a:cxn ang="0">
                  <a:pos x="connsiteX0" y="connsiteY0"/>
                </a:cxn>
                <a:cxn ang="0">
                  <a:pos x="connsiteX1" y="connsiteY1"/>
                </a:cxn>
              </a:cxnLst>
              <a:rect l="l" t="t" r="r" b="b"/>
              <a:pathLst>
                <a:path w="243840" h="268223">
                  <a:moveTo>
                    <a:pt x="244815" y="0"/>
                  </a:moveTo>
                  <a:lnTo>
                    <a:pt x="0" y="272857"/>
                  </a:lnTo>
                </a:path>
              </a:pathLst>
            </a:custGeom>
            <a:ln w="24386" cap="flat">
              <a:solidFill>
                <a:srgbClr val="94CFB9"/>
              </a:solid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FD0EE8F-B917-9829-62D0-35BDD9C5903A}"/>
                </a:ext>
              </a:extLst>
            </p:cNvPr>
            <p:cNvSpPr/>
            <p:nvPr/>
          </p:nvSpPr>
          <p:spPr>
            <a:xfrm>
              <a:off x="10918180" y="1966121"/>
              <a:ext cx="365760" cy="365760"/>
            </a:xfrm>
            <a:custGeom>
              <a:avLst/>
              <a:gdLst>
                <a:gd name="connsiteX0" fmla="*/ 0 w 365760"/>
                <a:gd name="connsiteY0" fmla="*/ 0 h 365759"/>
                <a:gd name="connsiteX1" fmla="*/ 374538 w 365760"/>
                <a:gd name="connsiteY1" fmla="*/ 367223 h 365759"/>
              </a:gdLst>
              <a:ahLst/>
              <a:cxnLst>
                <a:cxn ang="0">
                  <a:pos x="connsiteX0" y="connsiteY0"/>
                </a:cxn>
                <a:cxn ang="0">
                  <a:pos x="connsiteX1" y="connsiteY1"/>
                </a:cxn>
              </a:cxnLst>
              <a:rect l="l" t="t" r="r" b="b"/>
              <a:pathLst>
                <a:path w="365760" h="365759">
                  <a:moveTo>
                    <a:pt x="0" y="0"/>
                  </a:moveTo>
                  <a:lnTo>
                    <a:pt x="374538" y="367223"/>
                  </a:lnTo>
                </a:path>
              </a:pathLst>
            </a:custGeom>
            <a:ln w="24386" cap="flat">
              <a:solidFill>
                <a:srgbClr val="94CFB9"/>
              </a:solid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093B8D4A-4AF0-9635-770A-DF7B88523C07}"/>
                </a:ext>
              </a:extLst>
            </p:cNvPr>
            <p:cNvSpPr/>
            <p:nvPr/>
          </p:nvSpPr>
          <p:spPr>
            <a:xfrm>
              <a:off x="11292474" y="2149733"/>
              <a:ext cx="438912" cy="414528"/>
            </a:xfrm>
            <a:custGeom>
              <a:avLst/>
              <a:gdLst>
                <a:gd name="connsiteX0" fmla="*/ 443057 w 438912"/>
                <a:gd name="connsiteY0" fmla="*/ 0 h 414527"/>
                <a:gd name="connsiteX1" fmla="*/ 0 w 438912"/>
                <a:gd name="connsiteY1" fmla="*/ 427451 h 414527"/>
              </a:gdLst>
              <a:ahLst/>
              <a:cxnLst>
                <a:cxn ang="0">
                  <a:pos x="connsiteX0" y="connsiteY0"/>
                </a:cxn>
                <a:cxn ang="0">
                  <a:pos x="connsiteX1" y="connsiteY1"/>
                </a:cxn>
              </a:cxnLst>
              <a:rect l="l" t="t" r="r" b="b"/>
              <a:pathLst>
                <a:path w="438912" h="414527">
                  <a:moveTo>
                    <a:pt x="443057" y="0"/>
                  </a:moveTo>
                  <a:lnTo>
                    <a:pt x="0" y="427451"/>
                  </a:lnTo>
                </a:path>
              </a:pathLst>
            </a:custGeom>
            <a:ln w="24386" cap="flat">
              <a:solidFill>
                <a:srgbClr val="94CFB9"/>
              </a:solid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3F220C14-78F3-F4F9-39B1-B8751B09187B}"/>
                </a:ext>
              </a:extLst>
            </p:cNvPr>
            <p:cNvSpPr/>
            <p:nvPr/>
          </p:nvSpPr>
          <p:spPr>
            <a:xfrm>
              <a:off x="10797479" y="2428686"/>
              <a:ext cx="487680" cy="438912"/>
            </a:xfrm>
            <a:custGeom>
              <a:avLst/>
              <a:gdLst>
                <a:gd name="connsiteX0" fmla="*/ 0 w 487680"/>
                <a:gd name="connsiteY0" fmla="*/ 0 h 438911"/>
                <a:gd name="connsiteX1" fmla="*/ 489143 w 487680"/>
                <a:gd name="connsiteY1" fmla="*/ 448422 h 438911"/>
              </a:gdLst>
              <a:ahLst/>
              <a:cxnLst>
                <a:cxn ang="0">
                  <a:pos x="connsiteX0" y="connsiteY0"/>
                </a:cxn>
                <a:cxn ang="0">
                  <a:pos x="connsiteX1" y="connsiteY1"/>
                </a:cxn>
              </a:cxnLst>
              <a:rect l="l" t="t" r="r" b="b"/>
              <a:pathLst>
                <a:path w="487680" h="438911">
                  <a:moveTo>
                    <a:pt x="0" y="0"/>
                  </a:moveTo>
                  <a:lnTo>
                    <a:pt x="489143" y="448422"/>
                  </a:lnTo>
                </a:path>
              </a:pathLst>
            </a:custGeom>
            <a:ln w="24386" cap="flat">
              <a:solidFill>
                <a:srgbClr val="94CFB9"/>
              </a:solid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D4FEAFF9-9344-586F-12DC-1ABD8CEE246B}"/>
                </a:ext>
              </a:extLst>
            </p:cNvPr>
            <p:cNvSpPr/>
            <p:nvPr/>
          </p:nvSpPr>
          <p:spPr>
            <a:xfrm>
              <a:off x="11278819" y="2679109"/>
              <a:ext cx="512064" cy="341376"/>
            </a:xfrm>
            <a:custGeom>
              <a:avLst/>
              <a:gdLst>
                <a:gd name="connsiteX0" fmla="*/ 524987 w 512064"/>
                <a:gd name="connsiteY0" fmla="*/ 0 h 341375"/>
                <a:gd name="connsiteX1" fmla="*/ 0 w 512064"/>
                <a:gd name="connsiteY1" fmla="*/ 364541 h 341375"/>
              </a:gdLst>
              <a:ahLst/>
              <a:cxnLst>
                <a:cxn ang="0">
                  <a:pos x="connsiteX0" y="connsiteY0"/>
                </a:cxn>
                <a:cxn ang="0">
                  <a:pos x="connsiteX1" y="connsiteY1"/>
                </a:cxn>
              </a:cxnLst>
              <a:rect l="l" t="t" r="r" b="b"/>
              <a:pathLst>
                <a:path w="512064" h="341375">
                  <a:moveTo>
                    <a:pt x="524987" y="0"/>
                  </a:moveTo>
                  <a:lnTo>
                    <a:pt x="0" y="364541"/>
                  </a:lnTo>
                </a:path>
              </a:pathLst>
            </a:custGeom>
            <a:ln w="24386" cap="flat">
              <a:solidFill>
                <a:srgbClr val="94CFB9"/>
              </a:solid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A969E5AC-F2C0-8497-C245-3D9C44BC3EBC}"/>
                </a:ext>
              </a:extLst>
            </p:cNvPr>
            <p:cNvSpPr/>
            <p:nvPr/>
          </p:nvSpPr>
          <p:spPr>
            <a:xfrm>
              <a:off x="10056206" y="2149733"/>
              <a:ext cx="195072" cy="1146048"/>
            </a:xfrm>
            <a:custGeom>
              <a:avLst/>
              <a:gdLst>
                <a:gd name="connsiteX0" fmla="*/ 0 w 195072"/>
                <a:gd name="connsiteY0" fmla="*/ 0 h 1146047"/>
                <a:gd name="connsiteX1" fmla="*/ 208483 w 195072"/>
                <a:gd name="connsiteY1" fmla="*/ 1159947 h 1146047"/>
              </a:gdLst>
              <a:ahLst/>
              <a:cxnLst>
                <a:cxn ang="0">
                  <a:pos x="connsiteX0" y="connsiteY0"/>
                </a:cxn>
                <a:cxn ang="0">
                  <a:pos x="connsiteX1" y="connsiteY1"/>
                </a:cxn>
              </a:cxnLst>
              <a:rect l="l" t="t" r="r" b="b"/>
              <a:pathLst>
                <a:path w="195072" h="1146047">
                  <a:moveTo>
                    <a:pt x="0" y="0"/>
                  </a:moveTo>
                  <a:cubicBezTo>
                    <a:pt x="0" y="0"/>
                    <a:pt x="192146" y="592531"/>
                    <a:pt x="208483" y="1159947"/>
                  </a:cubicBezTo>
                </a:path>
              </a:pathLst>
            </a:custGeom>
            <a:noFill/>
            <a:ln w="24386" cap="flat">
              <a:solidFill>
                <a:srgbClr val="94CFB9"/>
              </a:solid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F7C705D-BC6D-3013-5AF6-CB2900180AB9}"/>
                </a:ext>
              </a:extLst>
            </p:cNvPr>
            <p:cNvSpPr/>
            <p:nvPr/>
          </p:nvSpPr>
          <p:spPr>
            <a:xfrm>
              <a:off x="10122774" y="2200208"/>
              <a:ext cx="48768" cy="170688"/>
            </a:xfrm>
            <a:custGeom>
              <a:avLst/>
              <a:gdLst>
                <a:gd name="connsiteX0" fmla="*/ 70226 w 48768"/>
                <a:gd name="connsiteY0" fmla="*/ 0 h 170687"/>
                <a:gd name="connsiteX1" fmla="*/ 0 w 48768"/>
                <a:gd name="connsiteY1" fmla="*/ 186294 h 170687"/>
              </a:gdLst>
              <a:ahLst/>
              <a:cxnLst>
                <a:cxn ang="0">
                  <a:pos x="connsiteX0" y="connsiteY0"/>
                </a:cxn>
                <a:cxn ang="0">
                  <a:pos x="connsiteX1" y="connsiteY1"/>
                </a:cxn>
              </a:cxnLst>
              <a:rect l="l" t="t" r="r" b="b"/>
              <a:pathLst>
                <a:path w="48768" h="170687">
                  <a:moveTo>
                    <a:pt x="70226" y="0"/>
                  </a:moveTo>
                  <a:lnTo>
                    <a:pt x="0" y="186294"/>
                  </a:lnTo>
                </a:path>
              </a:pathLst>
            </a:custGeom>
            <a:ln w="24386" cap="flat">
              <a:solidFill>
                <a:srgbClr val="94CFB9"/>
              </a:solid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448AF39-BC33-DB87-6766-B4397CF0EA51}"/>
                </a:ext>
              </a:extLst>
            </p:cNvPr>
            <p:cNvSpPr/>
            <p:nvPr/>
          </p:nvSpPr>
          <p:spPr>
            <a:xfrm>
              <a:off x="10202509" y="2294086"/>
              <a:ext cx="195072" cy="438912"/>
            </a:xfrm>
            <a:custGeom>
              <a:avLst/>
              <a:gdLst>
                <a:gd name="connsiteX0" fmla="*/ 218481 w 195072"/>
                <a:gd name="connsiteY0" fmla="*/ 0 h 438911"/>
                <a:gd name="connsiteX1" fmla="*/ 0 w 195072"/>
                <a:gd name="connsiteY1" fmla="*/ 457688 h 438911"/>
              </a:gdLst>
              <a:ahLst/>
              <a:cxnLst>
                <a:cxn ang="0">
                  <a:pos x="connsiteX0" y="connsiteY0"/>
                </a:cxn>
                <a:cxn ang="0">
                  <a:pos x="connsiteX1" y="connsiteY1"/>
                </a:cxn>
              </a:cxnLst>
              <a:rect l="l" t="t" r="r" b="b"/>
              <a:pathLst>
                <a:path w="195072" h="438911">
                  <a:moveTo>
                    <a:pt x="218481" y="0"/>
                  </a:moveTo>
                  <a:lnTo>
                    <a:pt x="0" y="457688"/>
                  </a:lnTo>
                </a:path>
              </a:pathLst>
            </a:custGeom>
            <a:ln w="24386" cap="flat">
              <a:solidFill>
                <a:srgbClr val="94CFB9"/>
              </a:solid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03D53FAD-90CE-4437-8633-F75ACE60A9E5}"/>
                </a:ext>
              </a:extLst>
            </p:cNvPr>
            <p:cNvSpPr/>
            <p:nvPr/>
          </p:nvSpPr>
          <p:spPr>
            <a:xfrm>
              <a:off x="10249571" y="2698616"/>
              <a:ext cx="219456" cy="365760"/>
            </a:xfrm>
            <a:custGeom>
              <a:avLst/>
              <a:gdLst>
                <a:gd name="connsiteX0" fmla="*/ 233355 w 219456"/>
                <a:gd name="connsiteY0" fmla="*/ 0 h 365759"/>
                <a:gd name="connsiteX1" fmla="*/ 0 w 219456"/>
                <a:gd name="connsiteY1" fmla="*/ 384292 h 365759"/>
              </a:gdLst>
              <a:ahLst/>
              <a:cxnLst>
                <a:cxn ang="0">
                  <a:pos x="connsiteX0" y="connsiteY0"/>
                </a:cxn>
                <a:cxn ang="0">
                  <a:pos x="connsiteX1" y="connsiteY1"/>
                </a:cxn>
              </a:cxnLst>
              <a:rect l="l" t="t" r="r" b="b"/>
              <a:pathLst>
                <a:path w="219456" h="365759">
                  <a:moveTo>
                    <a:pt x="233355" y="0"/>
                  </a:moveTo>
                  <a:lnTo>
                    <a:pt x="0" y="384292"/>
                  </a:lnTo>
                </a:path>
              </a:pathLst>
            </a:custGeom>
            <a:ln w="24386" cap="flat">
              <a:solidFill>
                <a:srgbClr val="94CFB9"/>
              </a:solid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CD56667-CA0B-5CDA-D6A5-AF28761B40E9}"/>
                </a:ext>
              </a:extLst>
            </p:cNvPr>
            <p:cNvSpPr/>
            <p:nvPr/>
          </p:nvSpPr>
          <p:spPr>
            <a:xfrm>
              <a:off x="9968423" y="2373822"/>
              <a:ext cx="170688" cy="73152"/>
            </a:xfrm>
            <a:custGeom>
              <a:avLst/>
              <a:gdLst>
                <a:gd name="connsiteX0" fmla="*/ 0 w 170688"/>
                <a:gd name="connsiteY0" fmla="*/ 0 h 73151"/>
                <a:gd name="connsiteX1" fmla="*/ 172882 w 170688"/>
                <a:gd name="connsiteY1" fmla="*/ 87051 h 73151"/>
              </a:gdLst>
              <a:ahLst/>
              <a:cxnLst>
                <a:cxn ang="0">
                  <a:pos x="connsiteX0" y="connsiteY0"/>
                </a:cxn>
                <a:cxn ang="0">
                  <a:pos x="connsiteX1" y="connsiteY1"/>
                </a:cxn>
              </a:cxnLst>
              <a:rect l="l" t="t" r="r" b="b"/>
              <a:pathLst>
                <a:path w="170688" h="73151">
                  <a:moveTo>
                    <a:pt x="0" y="0"/>
                  </a:moveTo>
                  <a:lnTo>
                    <a:pt x="172882" y="87051"/>
                  </a:lnTo>
                </a:path>
              </a:pathLst>
            </a:custGeom>
            <a:ln w="24386" cap="flat">
              <a:solidFill>
                <a:srgbClr val="94CFB9"/>
              </a:solid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F52EE664-C3FF-F50B-0BA8-C61061ED2F42}"/>
                </a:ext>
              </a:extLst>
            </p:cNvPr>
            <p:cNvSpPr/>
            <p:nvPr/>
          </p:nvSpPr>
          <p:spPr>
            <a:xfrm>
              <a:off x="9874057" y="2652774"/>
              <a:ext cx="316992" cy="146304"/>
            </a:xfrm>
            <a:custGeom>
              <a:avLst/>
              <a:gdLst>
                <a:gd name="connsiteX0" fmla="*/ 0 w 316992"/>
                <a:gd name="connsiteY0" fmla="*/ 0 h 146303"/>
                <a:gd name="connsiteX1" fmla="*/ 340889 w 316992"/>
                <a:gd name="connsiteY1" fmla="*/ 170200 h 146303"/>
              </a:gdLst>
              <a:ahLst/>
              <a:cxnLst>
                <a:cxn ang="0">
                  <a:pos x="connsiteX0" y="connsiteY0"/>
                </a:cxn>
                <a:cxn ang="0">
                  <a:pos x="connsiteX1" y="connsiteY1"/>
                </a:cxn>
              </a:cxnLst>
              <a:rect l="l" t="t" r="r" b="b"/>
              <a:pathLst>
                <a:path w="316992" h="146303">
                  <a:moveTo>
                    <a:pt x="0" y="0"/>
                  </a:moveTo>
                  <a:lnTo>
                    <a:pt x="340889" y="170200"/>
                  </a:lnTo>
                </a:path>
              </a:pathLst>
            </a:custGeom>
            <a:ln w="24386" cap="flat">
              <a:solidFill>
                <a:srgbClr val="94CFB9"/>
              </a:solid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539D202-E402-205B-34BA-CB15DC385D38}"/>
                </a:ext>
              </a:extLst>
            </p:cNvPr>
            <p:cNvSpPr/>
            <p:nvPr/>
          </p:nvSpPr>
          <p:spPr>
            <a:xfrm>
              <a:off x="9947453" y="3009756"/>
              <a:ext cx="292608" cy="97536"/>
            </a:xfrm>
            <a:custGeom>
              <a:avLst/>
              <a:gdLst>
                <a:gd name="connsiteX0" fmla="*/ 0 w 292608"/>
                <a:gd name="connsiteY0" fmla="*/ 0 h 97535"/>
                <a:gd name="connsiteX1" fmla="*/ 306507 w 292608"/>
                <a:gd name="connsiteY1" fmla="*/ 118750 h 97535"/>
              </a:gdLst>
              <a:ahLst/>
              <a:cxnLst>
                <a:cxn ang="0">
                  <a:pos x="connsiteX0" y="connsiteY0"/>
                </a:cxn>
                <a:cxn ang="0">
                  <a:pos x="connsiteX1" y="connsiteY1"/>
                </a:cxn>
              </a:cxnLst>
              <a:rect l="l" t="t" r="r" b="b"/>
              <a:pathLst>
                <a:path w="292608" h="97535">
                  <a:moveTo>
                    <a:pt x="0" y="0"/>
                  </a:moveTo>
                  <a:lnTo>
                    <a:pt x="306507" y="118750"/>
                  </a:lnTo>
                </a:path>
              </a:pathLst>
            </a:custGeom>
            <a:ln w="24386" cap="flat">
              <a:solidFill>
                <a:srgbClr val="94CFB9"/>
              </a:solid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8808985F-85EC-61FD-15D7-B2E1E7A65B1A}"/>
                </a:ext>
              </a:extLst>
            </p:cNvPr>
            <p:cNvSpPr/>
            <p:nvPr/>
          </p:nvSpPr>
          <p:spPr>
            <a:xfrm>
              <a:off x="8722347" y="1691694"/>
              <a:ext cx="1560576" cy="1609344"/>
            </a:xfrm>
            <a:custGeom>
              <a:avLst/>
              <a:gdLst>
                <a:gd name="connsiteX0" fmla="*/ 1563068 w 1560576"/>
                <a:gd name="connsiteY0" fmla="*/ 1616522 h 1609343"/>
                <a:gd name="connsiteX1" fmla="*/ 1304597 w 1560576"/>
                <a:gd name="connsiteY1" fmla="*/ 917920 h 1609343"/>
                <a:gd name="connsiteX2" fmla="*/ 951760 w 1560576"/>
                <a:gd name="connsiteY2" fmla="*/ 537286 h 1609343"/>
                <a:gd name="connsiteX3" fmla="*/ 665493 w 1560576"/>
                <a:gd name="connsiteY3" fmla="*/ 3277 h 1609343"/>
                <a:gd name="connsiteX4" fmla="*/ 379225 w 1560576"/>
                <a:gd name="connsiteY4" fmla="*/ 584347 h 1609343"/>
                <a:gd name="connsiteX5" fmla="*/ 67840 w 1560576"/>
                <a:gd name="connsiteY5" fmla="*/ 955472 h 1609343"/>
                <a:gd name="connsiteX6" fmla="*/ 77838 w 1560576"/>
                <a:gd name="connsiteY6" fmla="*/ 1616278 h 1609343"/>
                <a:gd name="connsiteX7" fmla="*/ 1563068 w 1560576"/>
                <a:gd name="connsiteY7" fmla="*/ 1616278 h 160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0576" h="1609343">
                  <a:moveTo>
                    <a:pt x="1563068" y="1616522"/>
                  </a:moveTo>
                  <a:cubicBezTo>
                    <a:pt x="1624272" y="1197605"/>
                    <a:pt x="1478211" y="948888"/>
                    <a:pt x="1304597" y="917920"/>
                  </a:cubicBezTo>
                  <a:cubicBezTo>
                    <a:pt x="1126107" y="886221"/>
                    <a:pt x="1005650" y="820872"/>
                    <a:pt x="951760" y="537286"/>
                  </a:cubicBezTo>
                  <a:cubicBezTo>
                    <a:pt x="897872" y="253700"/>
                    <a:pt x="864710" y="-34031"/>
                    <a:pt x="665493" y="3277"/>
                  </a:cubicBezTo>
                  <a:cubicBezTo>
                    <a:pt x="466275" y="40584"/>
                    <a:pt x="395806" y="293690"/>
                    <a:pt x="379225" y="584347"/>
                  </a:cubicBezTo>
                  <a:cubicBezTo>
                    <a:pt x="362643" y="874761"/>
                    <a:pt x="238041" y="841599"/>
                    <a:pt x="67840" y="955472"/>
                  </a:cubicBezTo>
                  <a:cubicBezTo>
                    <a:pt x="-65052" y="1044473"/>
                    <a:pt x="30046" y="1445346"/>
                    <a:pt x="77838" y="1616278"/>
                  </a:cubicBezTo>
                  <a:lnTo>
                    <a:pt x="1563068" y="1616278"/>
                  </a:lnTo>
                  <a:close/>
                </a:path>
              </a:pathLst>
            </a:custGeom>
            <a:solidFill>
              <a:srgbClr val="37B4B1"/>
            </a:solidFill>
            <a:ln w="24384"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7FB53ECE-2128-7EB0-BCDA-F83E67746FC3}"/>
                </a:ext>
              </a:extLst>
            </p:cNvPr>
            <p:cNvSpPr/>
            <p:nvPr/>
          </p:nvSpPr>
          <p:spPr>
            <a:xfrm>
              <a:off x="8819326" y="2604982"/>
              <a:ext cx="1292352" cy="682752"/>
            </a:xfrm>
            <a:custGeom>
              <a:avLst/>
              <a:gdLst>
                <a:gd name="connsiteX0" fmla="*/ 1272724 w 1292352"/>
                <a:gd name="connsiteY0" fmla="*/ 379415 h 682751"/>
                <a:gd name="connsiteX1" fmla="*/ 897211 w 1292352"/>
                <a:gd name="connsiteY1" fmla="*/ 421356 h 682751"/>
                <a:gd name="connsiteX2" fmla="*/ 617038 w 1292352"/>
                <a:gd name="connsiteY2" fmla="*/ 0 h 682751"/>
                <a:gd name="connsiteX3" fmla="*/ 303704 w 1292352"/>
                <a:gd name="connsiteY3" fmla="*/ 466954 h 682751"/>
                <a:gd name="connsiteX4" fmla="*/ 52549 w 1292352"/>
                <a:gd name="connsiteY4" fmla="*/ 333573 h 682751"/>
                <a:gd name="connsiteX5" fmla="*/ 43527 w 1292352"/>
                <a:gd name="connsiteY5" fmla="*/ 703234 h 682751"/>
                <a:gd name="connsiteX6" fmla="*/ 1220055 w 1292352"/>
                <a:gd name="connsiteY6" fmla="*/ 703234 h 682751"/>
                <a:gd name="connsiteX7" fmla="*/ 1272724 w 1292352"/>
                <a:gd name="connsiteY7" fmla="*/ 379415 h 68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352" h="682751">
                  <a:moveTo>
                    <a:pt x="1272724" y="379415"/>
                  </a:moveTo>
                  <a:cubicBezTo>
                    <a:pt x="1191769" y="322844"/>
                    <a:pt x="1027909" y="435986"/>
                    <a:pt x="897211" y="421356"/>
                  </a:cubicBezTo>
                  <a:cubicBezTo>
                    <a:pt x="766512" y="406725"/>
                    <a:pt x="799675" y="0"/>
                    <a:pt x="617038" y="0"/>
                  </a:cubicBezTo>
                  <a:cubicBezTo>
                    <a:pt x="434402" y="0"/>
                    <a:pt x="449033" y="464759"/>
                    <a:pt x="303704" y="466954"/>
                  </a:cubicBezTo>
                  <a:cubicBezTo>
                    <a:pt x="158375" y="468904"/>
                    <a:pt x="170811" y="265786"/>
                    <a:pt x="52549" y="333573"/>
                  </a:cubicBezTo>
                  <a:cubicBezTo>
                    <a:pt x="-44987" y="389412"/>
                    <a:pt x="18411" y="623011"/>
                    <a:pt x="43527" y="703234"/>
                  </a:cubicBezTo>
                  <a:lnTo>
                    <a:pt x="1220055" y="703234"/>
                  </a:lnTo>
                  <a:cubicBezTo>
                    <a:pt x="1264921" y="596676"/>
                    <a:pt x="1328564" y="418429"/>
                    <a:pt x="1272724" y="379415"/>
                  </a:cubicBezTo>
                  <a:close/>
                </a:path>
              </a:pathLst>
            </a:custGeom>
            <a:solidFill>
              <a:srgbClr val="000000">
                <a:alpha val="20000"/>
              </a:srgbClr>
            </a:solidFill>
            <a:ln w="24384"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5BC6128A-F005-BE15-D86F-13091E719986}"/>
                </a:ext>
              </a:extLst>
            </p:cNvPr>
            <p:cNvSpPr/>
            <p:nvPr/>
          </p:nvSpPr>
          <p:spPr>
            <a:xfrm>
              <a:off x="9403202" y="1904917"/>
              <a:ext cx="24384" cy="1389888"/>
            </a:xfrm>
            <a:custGeom>
              <a:avLst/>
              <a:gdLst>
                <a:gd name="connsiteX0" fmla="*/ 0 w 24384"/>
                <a:gd name="connsiteY0" fmla="*/ 0 h 1389887"/>
                <a:gd name="connsiteX1" fmla="*/ 9266 w 24384"/>
                <a:gd name="connsiteY1" fmla="*/ 1403543 h 1389887"/>
              </a:gdLst>
              <a:ahLst/>
              <a:cxnLst>
                <a:cxn ang="0">
                  <a:pos x="connsiteX0" y="connsiteY0"/>
                </a:cxn>
                <a:cxn ang="0">
                  <a:pos x="connsiteX1" y="connsiteY1"/>
                </a:cxn>
              </a:cxnLst>
              <a:rect l="l" t="t" r="r" b="b"/>
              <a:pathLst>
                <a:path w="24384" h="1389887">
                  <a:moveTo>
                    <a:pt x="0" y="0"/>
                  </a:moveTo>
                  <a:cubicBezTo>
                    <a:pt x="0" y="0"/>
                    <a:pt x="72421" y="831738"/>
                    <a:pt x="9266" y="1403543"/>
                  </a:cubicBezTo>
                </a:path>
              </a:pathLst>
            </a:custGeom>
            <a:noFill/>
            <a:ln w="24386" cap="flat">
              <a:solidFill>
                <a:srgbClr val="94CFB9"/>
              </a:solid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F59CAAB6-4FED-60ED-9BA9-BA71D3D0404C}"/>
                </a:ext>
              </a:extLst>
            </p:cNvPr>
            <p:cNvSpPr/>
            <p:nvPr/>
          </p:nvSpPr>
          <p:spPr>
            <a:xfrm>
              <a:off x="9415638" y="1960025"/>
              <a:ext cx="73152" cy="97536"/>
            </a:xfrm>
            <a:custGeom>
              <a:avLst/>
              <a:gdLst>
                <a:gd name="connsiteX0" fmla="*/ 83393 w 73152"/>
                <a:gd name="connsiteY0" fmla="*/ 0 h 97535"/>
                <a:gd name="connsiteX1" fmla="*/ 0 w 73152"/>
                <a:gd name="connsiteY1" fmla="*/ 117287 h 97535"/>
              </a:gdLst>
              <a:ahLst/>
              <a:cxnLst>
                <a:cxn ang="0">
                  <a:pos x="connsiteX0" y="connsiteY0"/>
                </a:cxn>
                <a:cxn ang="0">
                  <a:pos x="connsiteX1" y="connsiteY1"/>
                </a:cxn>
              </a:cxnLst>
              <a:rect l="l" t="t" r="r" b="b"/>
              <a:pathLst>
                <a:path w="73152" h="97535">
                  <a:moveTo>
                    <a:pt x="83393" y="0"/>
                  </a:moveTo>
                  <a:lnTo>
                    <a:pt x="0" y="117287"/>
                  </a:lnTo>
                </a:path>
              </a:pathLst>
            </a:custGeom>
            <a:ln w="24386" cap="flat">
              <a:solidFill>
                <a:srgbClr val="94CFB9"/>
              </a:solid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81CFA7B1-681A-6667-5951-BDC8F3F9F154}"/>
                </a:ext>
              </a:extLst>
            </p:cNvPr>
            <p:cNvSpPr/>
            <p:nvPr/>
          </p:nvSpPr>
          <p:spPr>
            <a:xfrm>
              <a:off x="9255679" y="2032202"/>
              <a:ext cx="146304" cy="146304"/>
            </a:xfrm>
            <a:custGeom>
              <a:avLst/>
              <a:gdLst>
                <a:gd name="connsiteX0" fmla="*/ 0 w 146304"/>
                <a:gd name="connsiteY0" fmla="*/ 0 h 146303"/>
                <a:gd name="connsiteX1" fmla="*/ 166787 w 146304"/>
                <a:gd name="connsiteY1" fmla="*/ 160691 h 146303"/>
              </a:gdLst>
              <a:ahLst/>
              <a:cxnLst>
                <a:cxn ang="0">
                  <a:pos x="connsiteX0" y="connsiteY0"/>
                </a:cxn>
                <a:cxn ang="0">
                  <a:pos x="connsiteX1" y="connsiteY1"/>
                </a:cxn>
              </a:cxnLst>
              <a:rect l="l" t="t" r="r" b="b"/>
              <a:pathLst>
                <a:path w="146304" h="146303">
                  <a:moveTo>
                    <a:pt x="0" y="0"/>
                  </a:moveTo>
                  <a:lnTo>
                    <a:pt x="166787" y="160691"/>
                  </a:lnTo>
                </a:path>
              </a:pathLst>
            </a:custGeom>
            <a:ln w="24386" cap="flat">
              <a:solidFill>
                <a:srgbClr val="94CFB9"/>
              </a:solid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28542F08-5146-0B29-F385-07A1A51B896C}"/>
                </a:ext>
              </a:extLst>
            </p:cNvPr>
            <p:cNvSpPr/>
            <p:nvPr/>
          </p:nvSpPr>
          <p:spPr>
            <a:xfrm>
              <a:off x="9433194" y="2244586"/>
              <a:ext cx="170688" cy="195072"/>
            </a:xfrm>
            <a:custGeom>
              <a:avLst/>
              <a:gdLst>
                <a:gd name="connsiteX0" fmla="*/ 175809 w 170688"/>
                <a:gd name="connsiteY0" fmla="*/ 0 h 195071"/>
                <a:gd name="connsiteX1" fmla="*/ 0 w 170688"/>
                <a:gd name="connsiteY1" fmla="*/ 196047 h 195071"/>
              </a:gdLst>
              <a:ahLst/>
              <a:cxnLst>
                <a:cxn ang="0">
                  <a:pos x="connsiteX0" y="connsiteY0"/>
                </a:cxn>
                <a:cxn ang="0">
                  <a:pos x="connsiteX1" y="connsiteY1"/>
                </a:cxn>
              </a:cxnLst>
              <a:rect l="l" t="t" r="r" b="b"/>
              <a:pathLst>
                <a:path w="170688" h="195071">
                  <a:moveTo>
                    <a:pt x="175809" y="0"/>
                  </a:moveTo>
                  <a:lnTo>
                    <a:pt x="0" y="196047"/>
                  </a:lnTo>
                </a:path>
              </a:pathLst>
            </a:custGeom>
            <a:ln w="24386" cap="flat">
              <a:solidFill>
                <a:srgbClr val="94CFB9"/>
              </a:solid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E1625C4A-7C70-C683-5B20-E39E8FC3CC01}"/>
                </a:ext>
              </a:extLst>
            </p:cNvPr>
            <p:cNvSpPr/>
            <p:nvPr/>
          </p:nvSpPr>
          <p:spPr>
            <a:xfrm>
              <a:off x="9169116" y="2342610"/>
              <a:ext cx="268224" cy="243840"/>
            </a:xfrm>
            <a:custGeom>
              <a:avLst/>
              <a:gdLst>
                <a:gd name="connsiteX0" fmla="*/ 0 w 268224"/>
                <a:gd name="connsiteY0" fmla="*/ 0 h 243839"/>
                <a:gd name="connsiteX1" fmla="*/ 269200 w 268224"/>
                <a:gd name="connsiteY1" fmla="*/ 263835 h 243839"/>
              </a:gdLst>
              <a:ahLst/>
              <a:cxnLst>
                <a:cxn ang="0">
                  <a:pos x="connsiteX0" y="connsiteY0"/>
                </a:cxn>
                <a:cxn ang="0">
                  <a:pos x="connsiteX1" y="connsiteY1"/>
                </a:cxn>
              </a:cxnLst>
              <a:rect l="l" t="t" r="r" b="b"/>
              <a:pathLst>
                <a:path w="268224" h="243839">
                  <a:moveTo>
                    <a:pt x="0" y="0"/>
                  </a:moveTo>
                  <a:lnTo>
                    <a:pt x="269200" y="263835"/>
                  </a:lnTo>
                </a:path>
              </a:pathLst>
            </a:custGeom>
            <a:ln w="24386" cap="flat">
              <a:solidFill>
                <a:srgbClr val="94CFB9"/>
              </a:solid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69484233-5982-8BBE-F59C-DD734E1C5F1A}"/>
                </a:ext>
              </a:extLst>
            </p:cNvPr>
            <p:cNvSpPr/>
            <p:nvPr/>
          </p:nvSpPr>
          <p:spPr>
            <a:xfrm>
              <a:off x="9438071" y="2474527"/>
              <a:ext cx="316992" cy="292608"/>
            </a:xfrm>
            <a:custGeom>
              <a:avLst/>
              <a:gdLst>
                <a:gd name="connsiteX0" fmla="*/ 318455 w 316992"/>
                <a:gd name="connsiteY0" fmla="*/ 0 h 292607"/>
                <a:gd name="connsiteX1" fmla="*/ 0 w 316992"/>
                <a:gd name="connsiteY1" fmla="*/ 307238 h 292607"/>
              </a:gdLst>
              <a:ahLst/>
              <a:cxnLst>
                <a:cxn ang="0">
                  <a:pos x="connsiteX0" y="connsiteY0"/>
                </a:cxn>
                <a:cxn ang="0">
                  <a:pos x="connsiteX1" y="connsiteY1"/>
                </a:cxn>
              </a:cxnLst>
              <a:rect l="l" t="t" r="r" b="b"/>
              <a:pathLst>
                <a:path w="316992" h="292607">
                  <a:moveTo>
                    <a:pt x="318455" y="0"/>
                  </a:moveTo>
                  <a:lnTo>
                    <a:pt x="0" y="307238"/>
                  </a:lnTo>
                </a:path>
              </a:pathLst>
            </a:custGeom>
            <a:ln w="24386" cap="flat">
              <a:solidFill>
                <a:srgbClr val="94CFB9"/>
              </a:solid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5EF9CC15-C14D-C47C-9E81-6B30BEA6A906}"/>
                </a:ext>
              </a:extLst>
            </p:cNvPr>
            <p:cNvSpPr/>
            <p:nvPr/>
          </p:nvSpPr>
          <p:spPr>
            <a:xfrm>
              <a:off x="9246413" y="2812733"/>
              <a:ext cx="170688" cy="170688"/>
            </a:xfrm>
            <a:custGeom>
              <a:avLst/>
              <a:gdLst>
                <a:gd name="connsiteX0" fmla="*/ 0 w 170688"/>
                <a:gd name="connsiteY0" fmla="*/ 0 h 170687"/>
                <a:gd name="connsiteX1" fmla="*/ 187513 w 170688"/>
                <a:gd name="connsiteY1" fmla="*/ 184587 h 170687"/>
              </a:gdLst>
              <a:ahLst/>
              <a:cxnLst>
                <a:cxn ang="0">
                  <a:pos x="connsiteX0" y="connsiteY0"/>
                </a:cxn>
                <a:cxn ang="0">
                  <a:pos x="connsiteX1" y="connsiteY1"/>
                </a:cxn>
              </a:cxnLst>
              <a:rect l="l" t="t" r="r" b="b"/>
              <a:pathLst>
                <a:path w="170688" h="170687">
                  <a:moveTo>
                    <a:pt x="0" y="0"/>
                  </a:moveTo>
                  <a:lnTo>
                    <a:pt x="187513" y="184587"/>
                  </a:lnTo>
                </a:path>
              </a:pathLst>
            </a:custGeom>
            <a:ln w="24386" cap="flat">
              <a:solidFill>
                <a:srgbClr val="94CFB9"/>
              </a:solid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75E520F-E6DC-7599-FC1A-97F8479C2A59}"/>
                </a:ext>
              </a:extLst>
            </p:cNvPr>
            <p:cNvSpPr/>
            <p:nvPr/>
          </p:nvSpPr>
          <p:spPr>
            <a:xfrm>
              <a:off x="9428317" y="2861989"/>
              <a:ext cx="219456" cy="243840"/>
            </a:xfrm>
            <a:custGeom>
              <a:avLst/>
              <a:gdLst>
                <a:gd name="connsiteX0" fmla="*/ 241157 w 219456"/>
                <a:gd name="connsiteY0" fmla="*/ 0 h 243839"/>
                <a:gd name="connsiteX1" fmla="*/ 0 w 219456"/>
                <a:gd name="connsiteY1" fmla="*/ 255056 h 243839"/>
              </a:gdLst>
              <a:ahLst/>
              <a:cxnLst>
                <a:cxn ang="0">
                  <a:pos x="connsiteX0" y="connsiteY0"/>
                </a:cxn>
                <a:cxn ang="0">
                  <a:pos x="connsiteX1" y="connsiteY1"/>
                </a:cxn>
              </a:cxnLst>
              <a:rect l="l" t="t" r="r" b="b"/>
              <a:pathLst>
                <a:path w="219456" h="243839">
                  <a:moveTo>
                    <a:pt x="241157" y="0"/>
                  </a:moveTo>
                  <a:lnTo>
                    <a:pt x="0" y="255056"/>
                  </a:lnTo>
                </a:path>
              </a:pathLst>
            </a:custGeom>
            <a:ln w="24386" cap="flat">
              <a:solidFill>
                <a:srgbClr val="94CFB9"/>
              </a:solid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EF732B3D-1378-4C6D-A357-B02DD56988B4}"/>
                </a:ext>
              </a:extLst>
            </p:cNvPr>
            <p:cNvSpPr/>
            <p:nvPr/>
          </p:nvSpPr>
          <p:spPr>
            <a:xfrm>
              <a:off x="8950878" y="2781278"/>
              <a:ext cx="73152" cy="512064"/>
            </a:xfrm>
            <a:custGeom>
              <a:avLst/>
              <a:gdLst>
                <a:gd name="connsiteX0" fmla="*/ 0 w 73152"/>
                <a:gd name="connsiteY0" fmla="*/ 0 h 512063"/>
                <a:gd name="connsiteX1" fmla="*/ 84369 w 73152"/>
                <a:gd name="connsiteY1" fmla="*/ 527182 h 512063"/>
              </a:gdLst>
              <a:ahLst/>
              <a:cxnLst>
                <a:cxn ang="0">
                  <a:pos x="connsiteX0" y="connsiteY0"/>
                </a:cxn>
                <a:cxn ang="0">
                  <a:pos x="connsiteX1" y="connsiteY1"/>
                </a:cxn>
              </a:cxnLst>
              <a:rect l="l" t="t" r="r" b="b"/>
              <a:pathLst>
                <a:path w="73152" h="512063">
                  <a:moveTo>
                    <a:pt x="0" y="0"/>
                  </a:moveTo>
                  <a:cubicBezTo>
                    <a:pt x="0" y="0"/>
                    <a:pt x="72665" y="119238"/>
                    <a:pt x="84369" y="527182"/>
                  </a:cubicBezTo>
                </a:path>
              </a:pathLst>
            </a:custGeom>
            <a:noFill/>
            <a:ln w="24386" cap="flat">
              <a:solidFill>
                <a:srgbClr val="94CFB9"/>
              </a:solid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35B1EB7-F1A7-368E-8C38-D2F865D95501}"/>
                </a:ext>
              </a:extLst>
            </p:cNvPr>
            <p:cNvSpPr/>
            <p:nvPr/>
          </p:nvSpPr>
          <p:spPr>
            <a:xfrm>
              <a:off x="9024518" y="2976106"/>
              <a:ext cx="97536" cy="146304"/>
            </a:xfrm>
            <a:custGeom>
              <a:avLst/>
              <a:gdLst>
                <a:gd name="connsiteX0" fmla="*/ 102413 w 97536"/>
                <a:gd name="connsiteY0" fmla="*/ 0 h 146303"/>
                <a:gd name="connsiteX1" fmla="*/ 0 w 97536"/>
                <a:gd name="connsiteY1" fmla="*/ 169225 h 146303"/>
              </a:gdLst>
              <a:ahLst/>
              <a:cxnLst>
                <a:cxn ang="0">
                  <a:pos x="connsiteX0" y="connsiteY0"/>
                </a:cxn>
                <a:cxn ang="0">
                  <a:pos x="connsiteX1" y="connsiteY1"/>
                </a:cxn>
              </a:cxnLst>
              <a:rect l="l" t="t" r="r" b="b"/>
              <a:pathLst>
                <a:path w="97536" h="146303">
                  <a:moveTo>
                    <a:pt x="102413" y="0"/>
                  </a:moveTo>
                  <a:lnTo>
                    <a:pt x="0" y="169225"/>
                  </a:lnTo>
                </a:path>
              </a:pathLst>
            </a:custGeom>
            <a:ln w="24386" cap="flat">
              <a:solidFill>
                <a:srgbClr val="94CFB9"/>
              </a:solid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0792F14D-D762-A9A1-3B54-EA3BF963025C}"/>
                </a:ext>
              </a:extLst>
            </p:cNvPr>
            <p:cNvSpPr/>
            <p:nvPr/>
          </p:nvSpPr>
          <p:spPr>
            <a:xfrm>
              <a:off x="8807257" y="3092662"/>
              <a:ext cx="219456" cy="73152"/>
            </a:xfrm>
            <a:custGeom>
              <a:avLst/>
              <a:gdLst>
                <a:gd name="connsiteX0" fmla="*/ 0 w 219456"/>
                <a:gd name="connsiteY0" fmla="*/ 0 h 73151"/>
                <a:gd name="connsiteX1" fmla="*/ 220188 w 219456"/>
                <a:gd name="connsiteY1" fmla="*/ 85344 h 73151"/>
              </a:gdLst>
              <a:ahLst/>
              <a:cxnLst>
                <a:cxn ang="0">
                  <a:pos x="connsiteX0" y="connsiteY0"/>
                </a:cxn>
                <a:cxn ang="0">
                  <a:pos x="connsiteX1" y="connsiteY1"/>
                </a:cxn>
              </a:cxnLst>
              <a:rect l="l" t="t" r="r" b="b"/>
              <a:pathLst>
                <a:path w="219456" h="73151">
                  <a:moveTo>
                    <a:pt x="0" y="0"/>
                  </a:moveTo>
                  <a:lnTo>
                    <a:pt x="220188" y="85344"/>
                  </a:lnTo>
                </a:path>
              </a:pathLst>
            </a:custGeom>
            <a:ln w="24386" cap="flat">
              <a:solidFill>
                <a:srgbClr val="94CFB9"/>
              </a:solid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8A8607DE-2CB0-B587-FC6C-AEF2E4222A5C}"/>
                </a:ext>
              </a:extLst>
            </p:cNvPr>
            <p:cNvSpPr/>
            <p:nvPr/>
          </p:nvSpPr>
          <p:spPr>
            <a:xfrm>
              <a:off x="9941357" y="2872962"/>
              <a:ext cx="48768" cy="414528"/>
            </a:xfrm>
            <a:custGeom>
              <a:avLst/>
              <a:gdLst>
                <a:gd name="connsiteX0" fmla="*/ 49011 w 48768"/>
                <a:gd name="connsiteY0" fmla="*/ 0 h 414527"/>
                <a:gd name="connsiteX1" fmla="*/ 0 w 48768"/>
                <a:gd name="connsiteY1" fmla="*/ 435498 h 414527"/>
              </a:gdLst>
              <a:ahLst/>
              <a:cxnLst>
                <a:cxn ang="0">
                  <a:pos x="connsiteX0" y="connsiteY0"/>
                </a:cxn>
                <a:cxn ang="0">
                  <a:pos x="connsiteX1" y="connsiteY1"/>
                </a:cxn>
              </a:cxnLst>
              <a:rect l="l" t="t" r="r" b="b"/>
              <a:pathLst>
                <a:path w="48768" h="414527">
                  <a:moveTo>
                    <a:pt x="49011" y="0"/>
                  </a:moveTo>
                  <a:cubicBezTo>
                    <a:pt x="49011" y="0"/>
                    <a:pt x="11704" y="27554"/>
                    <a:pt x="0" y="435498"/>
                  </a:cubicBezTo>
                </a:path>
              </a:pathLst>
            </a:custGeom>
            <a:noFill/>
            <a:ln w="24386" cap="flat">
              <a:solidFill>
                <a:srgbClr val="94CFB9"/>
              </a:solid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41A5F694-A8A9-8531-34EF-D41FEB3B3C30}"/>
                </a:ext>
              </a:extLst>
            </p:cNvPr>
            <p:cNvSpPr/>
            <p:nvPr/>
          </p:nvSpPr>
          <p:spPr>
            <a:xfrm>
              <a:off x="9849917" y="2976594"/>
              <a:ext cx="97536" cy="146304"/>
            </a:xfrm>
            <a:custGeom>
              <a:avLst/>
              <a:gdLst>
                <a:gd name="connsiteX0" fmla="*/ 0 w 97536"/>
                <a:gd name="connsiteY0" fmla="*/ 0 h 146303"/>
                <a:gd name="connsiteX1" fmla="*/ 102169 w 97536"/>
                <a:gd name="connsiteY1" fmla="*/ 168737 h 146303"/>
              </a:gdLst>
              <a:ahLst/>
              <a:cxnLst>
                <a:cxn ang="0">
                  <a:pos x="connsiteX0" y="connsiteY0"/>
                </a:cxn>
                <a:cxn ang="0">
                  <a:pos x="connsiteX1" y="connsiteY1"/>
                </a:cxn>
              </a:cxnLst>
              <a:rect l="l" t="t" r="r" b="b"/>
              <a:pathLst>
                <a:path w="97536" h="146303">
                  <a:moveTo>
                    <a:pt x="0" y="0"/>
                  </a:moveTo>
                  <a:lnTo>
                    <a:pt x="102169" y="168737"/>
                  </a:lnTo>
                </a:path>
              </a:pathLst>
            </a:custGeom>
            <a:ln w="24386" cap="flat">
              <a:solidFill>
                <a:srgbClr val="94CFB9"/>
              </a:solid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BFC6DCF-6887-3668-74D1-986C04A13CB9}"/>
                </a:ext>
              </a:extLst>
            </p:cNvPr>
            <p:cNvSpPr/>
            <p:nvPr/>
          </p:nvSpPr>
          <p:spPr>
            <a:xfrm>
              <a:off x="9949160" y="3117777"/>
              <a:ext cx="146304" cy="48768"/>
            </a:xfrm>
            <a:custGeom>
              <a:avLst/>
              <a:gdLst>
                <a:gd name="connsiteX0" fmla="*/ 155082 w 146304"/>
                <a:gd name="connsiteY0" fmla="*/ 0 h 48767"/>
                <a:gd name="connsiteX1" fmla="*/ 0 w 146304"/>
                <a:gd name="connsiteY1" fmla="*/ 60228 h 48767"/>
              </a:gdLst>
              <a:ahLst/>
              <a:cxnLst>
                <a:cxn ang="0">
                  <a:pos x="connsiteX0" y="connsiteY0"/>
                </a:cxn>
                <a:cxn ang="0">
                  <a:pos x="connsiteX1" y="connsiteY1"/>
                </a:cxn>
              </a:cxnLst>
              <a:rect l="l" t="t" r="r" b="b"/>
              <a:pathLst>
                <a:path w="146304" h="48767">
                  <a:moveTo>
                    <a:pt x="155082" y="0"/>
                  </a:moveTo>
                  <a:lnTo>
                    <a:pt x="0" y="60228"/>
                  </a:lnTo>
                </a:path>
              </a:pathLst>
            </a:custGeom>
            <a:ln w="24386" cap="flat">
              <a:solidFill>
                <a:srgbClr val="94CFB9"/>
              </a:solid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313C6CCB-4D14-2144-3DC4-24C4345AF955}"/>
                </a:ext>
              </a:extLst>
            </p:cNvPr>
            <p:cNvSpPr/>
            <p:nvPr/>
          </p:nvSpPr>
          <p:spPr>
            <a:xfrm>
              <a:off x="7475159" y="2195962"/>
              <a:ext cx="1463040" cy="1097280"/>
            </a:xfrm>
            <a:custGeom>
              <a:avLst/>
              <a:gdLst>
                <a:gd name="connsiteX0" fmla="*/ 1449385 w 1463040"/>
                <a:gd name="connsiteY0" fmla="*/ 1110791 h 1097279"/>
                <a:gd name="connsiteX1" fmla="*/ 1342827 w 1463040"/>
                <a:gd name="connsiteY1" fmla="*/ 832 h 1097279"/>
                <a:gd name="connsiteX2" fmla="*/ 998037 w 1463040"/>
                <a:gd name="connsiteY2" fmla="*/ 451692 h 1097279"/>
                <a:gd name="connsiteX3" fmla="*/ 637398 w 1463040"/>
                <a:gd name="connsiteY3" fmla="*/ 459495 h 1097279"/>
                <a:gd name="connsiteX4" fmla="*/ 403799 w 1463040"/>
                <a:gd name="connsiteY4" fmla="*/ 743325 h 1097279"/>
                <a:gd name="connsiteX5" fmla="*/ 0 w 1463040"/>
                <a:gd name="connsiteY5" fmla="*/ 1110548 h 1097279"/>
                <a:gd name="connsiteX6" fmla="*/ 1449385 w 1463040"/>
                <a:gd name="connsiteY6" fmla="*/ 1110548 h 10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040" h="1097279">
                  <a:moveTo>
                    <a:pt x="1449385" y="1110791"/>
                  </a:moveTo>
                  <a:cubicBezTo>
                    <a:pt x="1449385" y="1110791"/>
                    <a:pt x="1532291" y="24241"/>
                    <a:pt x="1342827" y="832"/>
                  </a:cubicBezTo>
                  <a:cubicBezTo>
                    <a:pt x="1153120" y="-22577"/>
                    <a:pt x="1186770" y="455837"/>
                    <a:pt x="998037" y="451692"/>
                  </a:cubicBezTo>
                  <a:cubicBezTo>
                    <a:pt x="809549" y="447547"/>
                    <a:pt x="706405" y="289782"/>
                    <a:pt x="637398" y="459495"/>
                  </a:cubicBezTo>
                  <a:cubicBezTo>
                    <a:pt x="568391" y="629208"/>
                    <a:pt x="566684" y="794287"/>
                    <a:pt x="403799" y="743325"/>
                  </a:cubicBezTo>
                  <a:cubicBezTo>
                    <a:pt x="240670" y="692362"/>
                    <a:pt x="0" y="1110548"/>
                    <a:pt x="0" y="1110548"/>
                  </a:cubicBezTo>
                  <a:lnTo>
                    <a:pt x="1449385" y="1110548"/>
                  </a:lnTo>
                  <a:close/>
                </a:path>
              </a:pathLst>
            </a:custGeom>
            <a:solidFill>
              <a:srgbClr val="229E9D"/>
            </a:solidFill>
            <a:ln w="24384"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A8E74E47-77D4-692D-FB87-258053B885F4}"/>
                </a:ext>
              </a:extLst>
            </p:cNvPr>
            <p:cNvSpPr/>
            <p:nvPr/>
          </p:nvSpPr>
          <p:spPr>
            <a:xfrm>
              <a:off x="7474672" y="2577151"/>
              <a:ext cx="902208" cy="707136"/>
            </a:xfrm>
            <a:custGeom>
              <a:avLst/>
              <a:gdLst>
                <a:gd name="connsiteX0" fmla="*/ 404042 w 902208"/>
                <a:gd name="connsiteY0" fmla="*/ 362379 h 707135"/>
                <a:gd name="connsiteX1" fmla="*/ 637641 w 902208"/>
                <a:gd name="connsiteY1" fmla="*/ 78549 h 707135"/>
                <a:gd name="connsiteX2" fmla="*/ 916839 w 902208"/>
                <a:gd name="connsiteY2" fmla="*/ 59530 h 707135"/>
                <a:gd name="connsiteX3" fmla="*/ 916839 w 902208"/>
                <a:gd name="connsiteY3" fmla="*/ 729602 h 707135"/>
                <a:gd name="connsiteX4" fmla="*/ 0 w 902208"/>
                <a:gd name="connsiteY4" fmla="*/ 729602 h 707135"/>
                <a:gd name="connsiteX5" fmla="*/ 404042 w 902208"/>
                <a:gd name="connsiteY5" fmla="*/ 362379 h 70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08" h="707135">
                  <a:moveTo>
                    <a:pt x="404042" y="362379"/>
                  </a:moveTo>
                  <a:cubicBezTo>
                    <a:pt x="567171" y="413341"/>
                    <a:pt x="568878" y="248262"/>
                    <a:pt x="637641" y="78549"/>
                  </a:cubicBezTo>
                  <a:cubicBezTo>
                    <a:pt x="695919" y="-65073"/>
                    <a:pt x="778825" y="25636"/>
                    <a:pt x="916839" y="59530"/>
                  </a:cubicBezTo>
                  <a:lnTo>
                    <a:pt x="916839" y="729602"/>
                  </a:lnTo>
                  <a:lnTo>
                    <a:pt x="0" y="729602"/>
                  </a:lnTo>
                  <a:cubicBezTo>
                    <a:pt x="243" y="729602"/>
                    <a:pt x="240914" y="311416"/>
                    <a:pt x="404042" y="362379"/>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58BF4343-DBEE-F90E-5B23-9909EDBC0475}"/>
                </a:ext>
              </a:extLst>
            </p:cNvPr>
            <p:cNvSpPr/>
            <p:nvPr/>
          </p:nvSpPr>
          <p:spPr>
            <a:xfrm>
              <a:off x="0" y="1601012"/>
              <a:ext cx="2584704" cy="1706880"/>
            </a:xfrm>
            <a:custGeom>
              <a:avLst/>
              <a:gdLst>
                <a:gd name="connsiteX0" fmla="*/ 2605430 w 2584704"/>
                <a:gd name="connsiteY0" fmla="*/ 1707204 h 1706879"/>
                <a:gd name="connsiteX1" fmla="*/ 0 w 2584704"/>
                <a:gd name="connsiteY1" fmla="*/ 1707204 h 1706879"/>
                <a:gd name="connsiteX2" fmla="*/ 0 w 2584704"/>
                <a:gd name="connsiteY2" fmla="*/ 543844 h 1706879"/>
                <a:gd name="connsiteX3" fmla="*/ 283830 w 2584704"/>
                <a:gd name="connsiteY3" fmla="*/ 324 h 1706879"/>
                <a:gd name="connsiteX4" fmla="*/ 1247729 w 2584704"/>
                <a:gd name="connsiteY4" fmla="*/ 896680 h 1706879"/>
                <a:gd name="connsiteX5" fmla="*/ 2605430 w 2584704"/>
                <a:gd name="connsiteY5" fmla="*/ 1271706 h 1706879"/>
                <a:gd name="connsiteX6" fmla="*/ 2605430 w 2584704"/>
                <a:gd name="connsiteY6" fmla="*/ 1707204 h 170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704" h="1706879">
                  <a:moveTo>
                    <a:pt x="2605430" y="1707204"/>
                  </a:moveTo>
                  <a:lnTo>
                    <a:pt x="0" y="1707204"/>
                  </a:lnTo>
                  <a:lnTo>
                    <a:pt x="0" y="543844"/>
                  </a:lnTo>
                  <a:cubicBezTo>
                    <a:pt x="53889" y="247090"/>
                    <a:pt x="141427" y="8127"/>
                    <a:pt x="283830" y="324"/>
                  </a:cubicBezTo>
                  <a:cubicBezTo>
                    <a:pt x="665927" y="-20402"/>
                    <a:pt x="682996" y="959590"/>
                    <a:pt x="1247729" y="896680"/>
                  </a:cubicBezTo>
                  <a:cubicBezTo>
                    <a:pt x="1691030" y="847424"/>
                    <a:pt x="2274296" y="859860"/>
                    <a:pt x="2605430" y="1271706"/>
                  </a:cubicBezTo>
                  <a:lnTo>
                    <a:pt x="2605430" y="1707204"/>
                  </a:lnTo>
                  <a:close/>
                </a:path>
              </a:pathLst>
            </a:custGeom>
            <a:solidFill>
              <a:srgbClr val="248F8B"/>
            </a:solidFill>
            <a:ln w="24384"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A372A9E0-FE32-31D1-86A6-AB8E15803E59}"/>
                </a:ext>
              </a:extLst>
            </p:cNvPr>
            <p:cNvSpPr/>
            <p:nvPr/>
          </p:nvSpPr>
          <p:spPr>
            <a:xfrm>
              <a:off x="985995" y="1772592"/>
              <a:ext cx="2023872" cy="1511808"/>
            </a:xfrm>
            <a:custGeom>
              <a:avLst/>
              <a:gdLst>
                <a:gd name="connsiteX0" fmla="*/ 24965 w 2023872"/>
                <a:gd name="connsiteY0" fmla="*/ 1534161 h 1511807"/>
                <a:gd name="connsiteX1" fmla="*/ 172245 w 2023872"/>
                <a:gd name="connsiteY1" fmla="*/ 1139 h 1511807"/>
                <a:gd name="connsiteX2" fmla="*/ 648464 w 2023872"/>
                <a:gd name="connsiteY2" fmla="*/ 623907 h 1511807"/>
                <a:gd name="connsiteX3" fmla="*/ 1146630 w 2023872"/>
                <a:gd name="connsiteY3" fmla="*/ 634636 h 1511807"/>
                <a:gd name="connsiteX4" fmla="*/ 1469474 w 2023872"/>
                <a:gd name="connsiteY4" fmla="*/ 1026730 h 1511807"/>
                <a:gd name="connsiteX5" fmla="*/ 2027380 w 2023872"/>
                <a:gd name="connsiteY5" fmla="*/ 1534161 h 1511807"/>
                <a:gd name="connsiteX6" fmla="*/ 24965 w 2023872"/>
                <a:gd name="connsiteY6" fmla="*/ 1534161 h 15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872" h="1511807">
                  <a:moveTo>
                    <a:pt x="24965" y="1534161"/>
                  </a:moveTo>
                  <a:cubicBezTo>
                    <a:pt x="24965" y="1534161"/>
                    <a:pt x="-89639" y="33326"/>
                    <a:pt x="172245" y="1139"/>
                  </a:cubicBezTo>
                  <a:cubicBezTo>
                    <a:pt x="434129" y="-31048"/>
                    <a:pt x="387799" y="629515"/>
                    <a:pt x="648464" y="623907"/>
                  </a:cubicBezTo>
                  <a:cubicBezTo>
                    <a:pt x="908885" y="618298"/>
                    <a:pt x="1051288" y="400305"/>
                    <a:pt x="1146630" y="634636"/>
                  </a:cubicBezTo>
                  <a:cubicBezTo>
                    <a:pt x="1241727" y="869209"/>
                    <a:pt x="1244166" y="1097200"/>
                    <a:pt x="1469474" y="1026730"/>
                  </a:cubicBezTo>
                  <a:cubicBezTo>
                    <a:pt x="1694782" y="956260"/>
                    <a:pt x="2027380" y="1534161"/>
                    <a:pt x="2027380" y="1534161"/>
                  </a:cubicBezTo>
                  <a:lnTo>
                    <a:pt x="24965" y="1534161"/>
                  </a:lnTo>
                  <a:close/>
                </a:path>
              </a:pathLst>
            </a:custGeom>
            <a:solidFill>
              <a:srgbClr val="37B4B1"/>
            </a:solidFill>
            <a:ln w="24384"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1277A856-7263-CC6C-3605-90B68A04897D}"/>
                </a:ext>
              </a:extLst>
            </p:cNvPr>
            <p:cNvSpPr/>
            <p:nvPr/>
          </p:nvSpPr>
          <p:spPr>
            <a:xfrm>
              <a:off x="1746870" y="2298856"/>
              <a:ext cx="1243584" cy="999744"/>
            </a:xfrm>
            <a:custGeom>
              <a:avLst/>
              <a:gdLst>
                <a:gd name="connsiteX0" fmla="*/ 708599 w 1243584"/>
                <a:gd name="connsiteY0" fmla="*/ 500467 h 999743"/>
                <a:gd name="connsiteX1" fmla="*/ 385755 w 1243584"/>
                <a:gd name="connsiteY1" fmla="*/ 108372 h 999743"/>
                <a:gd name="connsiteX2" fmla="*/ 0 w 1243584"/>
                <a:gd name="connsiteY2" fmla="*/ 82281 h 999743"/>
                <a:gd name="connsiteX3" fmla="*/ 0 w 1243584"/>
                <a:gd name="connsiteY3" fmla="*/ 1007898 h 999743"/>
                <a:gd name="connsiteX4" fmla="*/ 1266505 w 1243584"/>
                <a:gd name="connsiteY4" fmla="*/ 1007898 h 999743"/>
                <a:gd name="connsiteX5" fmla="*/ 708599 w 1243584"/>
                <a:gd name="connsiteY5" fmla="*/ 500467 h 9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3584" h="999743">
                  <a:moveTo>
                    <a:pt x="708599" y="500467"/>
                  </a:moveTo>
                  <a:cubicBezTo>
                    <a:pt x="483291" y="570936"/>
                    <a:pt x="481096" y="342702"/>
                    <a:pt x="385755" y="108372"/>
                  </a:cubicBezTo>
                  <a:cubicBezTo>
                    <a:pt x="305288" y="-89870"/>
                    <a:pt x="190927" y="35464"/>
                    <a:pt x="0" y="82281"/>
                  </a:cubicBezTo>
                  <a:lnTo>
                    <a:pt x="0" y="1007898"/>
                  </a:lnTo>
                  <a:lnTo>
                    <a:pt x="1266505" y="1007898"/>
                  </a:lnTo>
                  <a:cubicBezTo>
                    <a:pt x="1266261" y="1007898"/>
                    <a:pt x="933663" y="430241"/>
                    <a:pt x="708599" y="500467"/>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B5A3612B-14F2-0BAB-620A-3B4A6E4FF01D}"/>
                </a:ext>
              </a:extLst>
            </p:cNvPr>
            <p:cNvSpPr/>
            <p:nvPr/>
          </p:nvSpPr>
          <p:spPr>
            <a:xfrm>
              <a:off x="1850746" y="2729298"/>
              <a:ext cx="73152" cy="560832"/>
            </a:xfrm>
            <a:custGeom>
              <a:avLst/>
              <a:gdLst>
                <a:gd name="connsiteX0" fmla="*/ 86075 w 73152"/>
                <a:gd name="connsiteY0" fmla="*/ 43 h 560831"/>
                <a:gd name="connsiteX1" fmla="*/ 0 w 73152"/>
                <a:gd name="connsiteY1" fmla="*/ 577212 h 560831"/>
              </a:gdLst>
              <a:ahLst/>
              <a:cxnLst>
                <a:cxn ang="0">
                  <a:pos x="connsiteX0" y="connsiteY0"/>
                </a:cxn>
                <a:cxn ang="0">
                  <a:pos x="connsiteX1" y="connsiteY1"/>
                </a:cxn>
              </a:cxnLst>
              <a:rect l="l" t="t" r="r" b="b"/>
              <a:pathLst>
                <a:path w="73152" h="560831">
                  <a:moveTo>
                    <a:pt x="86075" y="43"/>
                  </a:moveTo>
                  <a:cubicBezTo>
                    <a:pt x="86075" y="43"/>
                    <a:pt x="17069" y="-16051"/>
                    <a:pt x="0" y="577212"/>
                  </a:cubicBezTo>
                </a:path>
              </a:pathLst>
            </a:custGeom>
            <a:noFill/>
            <a:ln w="24386" cap="flat">
              <a:solidFill>
                <a:srgbClr val="94CFB9"/>
              </a:solid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D66E80E6-890B-4FE4-83B7-BBB54EC450CC}"/>
                </a:ext>
              </a:extLst>
            </p:cNvPr>
            <p:cNvSpPr/>
            <p:nvPr/>
          </p:nvSpPr>
          <p:spPr>
            <a:xfrm>
              <a:off x="1717609" y="2824438"/>
              <a:ext cx="146304" cy="243840"/>
            </a:xfrm>
            <a:custGeom>
              <a:avLst/>
              <a:gdLst>
                <a:gd name="connsiteX0" fmla="*/ 0 w 146304"/>
                <a:gd name="connsiteY0" fmla="*/ 0 h 243839"/>
                <a:gd name="connsiteX1" fmla="*/ 148742 w 146304"/>
                <a:gd name="connsiteY1" fmla="*/ 245059 h 243839"/>
              </a:gdLst>
              <a:ahLst/>
              <a:cxnLst>
                <a:cxn ang="0">
                  <a:pos x="connsiteX0" y="connsiteY0"/>
                </a:cxn>
                <a:cxn ang="0">
                  <a:pos x="connsiteX1" y="connsiteY1"/>
                </a:cxn>
              </a:cxnLst>
              <a:rect l="l" t="t" r="r" b="b"/>
              <a:pathLst>
                <a:path w="146304" h="243839">
                  <a:moveTo>
                    <a:pt x="0" y="0"/>
                  </a:moveTo>
                  <a:lnTo>
                    <a:pt x="148742" y="245059"/>
                  </a:lnTo>
                </a:path>
              </a:pathLst>
            </a:custGeom>
            <a:ln w="24386" cap="flat">
              <a:solidFill>
                <a:srgbClr val="94CFB9"/>
              </a:solid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5424E4F2-E7E7-4F6D-CDD0-2664C498BA81}"/>
                </a:ext>
              </a:extLst>
            </p:cNvPr>
            <p:cNvSpPr/>
            <p:nvPr/>
          </p:nvSpPr>
          <p:spPr>
            <a:xfrm>
              <a:off x="1861962" y="3023655"/>
              <a:ext cx="219456" cy="73152"/>
            </a:xfrm>
            <a:custGeom>
              <a:avLst/>
              <a:gdLst>
                <a:gd name="connsiteX0" fmla="*/ 241158 w 219456"/>
                <a:gd name="connsiteY0" fmla="*/ 0 h 73151"/>
                <a:gd name="connsiteX1" fmla="*/ 0 w 219456"/>
                <a:gd name="connsiteY1" fmla="*/ 93391 h 73151"/>
              </a:gdLst>
              <a:ahLst/>
              <a:cxnLst>
                <a:cxn ang="0">
                  <a:pos x="connsiteX0" y="connsiteY0"/>
                </a:cxn>
                <a:cxn ang="0">
                  <a:pos x="connsiteX1" y="connsiteY1"/>
                </a:cxn>
              </a:cxnLst>
              <a:rect l="l" t="t" r="r" b="b"/>
              <a:pathLst>
                <a:path w="219456" h="73151">
                  <a:moveTo>
                    <a:pt x="241158" y="0"/>
                  </a:moveTo>
                  <a:lnTo>
                    <a:pt x="0" y="93391"/>
                  </a:lnTo>
                </a:path>
              </a:pathLst>
            </a:custGeom>
            <a:ln w="24386" cap="flat">
              <a:solidFill>
                <a:srgbClr val="94CFB9"/>
              </a:solid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1689EF1D-E910-A99C-CF87-E2C708A84485}"/>
                </a:ext>
              </a:extLst>
            </p:cNvPr>
            <p:cNvSpPr/>
            <p:nvPr/>
          </p:nvSpPr>
          <p:spPr>
            <a:xfrm>
              <a:off x="1230793" y="2170459"/>
              <a:ext cx="24384" cy="1121664"/>
            </a:xfrm>
            <a:custGeom>
              <a:avLst/>
              <a:gdLst>
                <a:gd name="connsiteX0" fmla="*/ 22300 w 24384"/>
                <a:gd name="connsiteY0" fmla="*/ 0 h 1121663"/>
                <a:gd name="connsiteX1" fmla="*/ 38638 w 24384"/>
                <a:gd name="connsiteY1" fmla="*/ 1137757 h 1121663"/>
              </a:gdLst>
              <a:ahLst/>
              <a:cxnLst>
                <a:cxn ang="0">
                  <a:pos x="connsiteX0" y="connsiteY0"/>
                </a:cxn>
                <a:cxn ang="0">
                  <a:pos x="connsiteX1" y="connsiteY1"/>
                </a:cxn>
              </a:cxnLst>
              <a:rect l="l" t="t" r="r" b="b"/>
              <a:pathLst>
                <a:path w="24384" h="1121663">
                  <a:moveTo>
                    <a:pt x="22300" y="0"/>
                  </a:moveTo>
                  <a:cubicBezTo>
                    <a:pt x="22300" y="0"/>
                    <a:pt x="-37440" y="448909"/>
                    <a:pt x="38638" y="1137757"/>
                  </a:cubicBezTo>
                </a:path>
              </a:pathLst>
            </a:custGeom>
            <a:noFill/>
            <a:ln w="24386" cap="flat">
              <a:solidFill>
                <a:srgbClr val="94CFB9"/>
              </a:solid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EDE1E25-B060-D646-18F8-A763354114F2}"/>
                </a:ext>
              </a:extLst>
            </p:cNvPr>
            <p:cNvSpPr/>
            <p:nvPr/>
          </p:nvSpPr>
          <p:spPr>
            <a:xfrm>
              <a:off x="1238463" y="2321640"/>
              <a:ext cx="121920" cy="121920"/>
            </a:xfrm>
            <a:custGeom>
              <a:avLst/>
              <a:gdLst>
                <a:gd name="connsiteX0" fmla="*/ 143622 w 121920"/>
                <a:gd name="connsiteY0" fmla="*/ 0 h 121919"/>
                <a:gd name="connsiteX1" fmla="*/ 0 w 121920"/>
                <a:gd name="connsiteY1" fmla="*/ 140939 h 121919"/>
              </a:gdLst>
              <a:ahLst/>
              <a:cxnLst>
                <a:cxn ang="0">
                  <a:pos x="connsiteX0" y="connsiteY0"/>
                </a:cxn>
                <a:cxn ang="0">
                  <a:pos x="connsiteX1" y="connsiteY1"/>
                </a:cxn>
              </a:cxnLst>
              <a:rect l="l" t="t" r="r" b="b"/>
              <a:pathLst>
                <a:path w="121920" h="121919">
                  <a:moveTo>
                    <a:pt x="143622" y="0"/>
                  </a:moveTo>
                  <a:lnTo>
                    <a:pt x="0" y="140939"/>
                  </a:lnTo>
                </a:path>
              </a:pathLst>
            </a:custGeom>
            <a:ln w="24386" cap="flat">
              <a:solidFill>
                <a:srgbClr val="94CFB9"/>
              </a:solid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B1ADCBCA-AFCC-AA91-14DC-874DC42A8AD5}"/>
                </a:ext>
              </a:extLst>
            </p:cNvPr>
            <p:cNvSpPr/>
            <p:nvPr/>
          </p:nvSpPr>
          <p:spPr>
            <a:xfrm>
              <a:off x="1150437" y="2588645"/>
              <a:ext cx="73152" cy="73152"/>
            </a:xfrm>
            <a:custGeom>
              <a:avLst/>
              <a:gdLst>
                <a:gd name="connsiteX0" fmla="*/ 0 w 73152"/>
                <a:gd name="connsiteY0" fmla="*/ 0 h 73151"/>
                <a:gd name="connsiteX1" fmla="*/ 88026 w 73152"/>
                <a:gd name="connsiteY1" fmla="*/ 85100 h 73151"/>
              </a:gdLst>
              <a:ahLst/>
              <a:cxnLst>
                <a:cxn ang="0">
                  <a:pos x="connsiteX0" y="connsiteY0"/>
                </a:cxn>
                <a:cxn ang="0">
                  <a:pos x="connsiteX1" y="connsiteY1"/>
                </a:cxn>
              </a:cxnLst>
              <a:rect l="l" t="t" r="r" b="b"/>
              <a:pathLst>
                <a:path w="73152" h="73151">
                  <a:moveTo>
                    <a:pt x="0" y="0"/>
                  </a:moveTo>
                  <a:lnTo>
                    <a:pt x="88026" y="85100"/>
                  </a:lnTo>
                </a:path>
              </a:pathLst>
            </a:custGeom>
            <a:ln w="24386" cap="flat">
              <a:solidFill>
                <a:srgbClr val="94CFB9"/>
              </a:solid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420D353E-7BE6-16F1-664B-722416B661F6}"/>
                </a:ext>
              </a:extLst>
            </p:cNvPr>
            <p:cNvSpPr/>
            <p:nvPr/>
          </p:nvSpPr>
          <p:spPr>
            <a:xfrm>
              <a:off x="1243584" y="2641558"/>
              <a:ext cx="268224" cy="268224"/>
            </a:xfrm>
            <a:custGeom>
              <a:avLst/>
              <a:gdLst>
                <a:gd name="connsiteX0" fmla="*/ 271394 w 268224"/>
                <a:gd name="connsiteY0" fmla="*/ 0 h 268223"/>
                <a:gd name="connsiteX1" fmla="*/ 0 w 268224"/>
                <a:gd name="connsiteY1" fmla="*/ 291876 h 268223"/>
              </a:gdLst>
              <a:ahLst/>
              <a:cxnLst>
                <a:cxn ang="0">
                  <a:pos x="connsiteX0" y="connsiteY0"/>
                </a:cxn>
                <a:cxn ang="0">
                  <a:pos x="connsiteX1" y="connsiteY1"/>
                </a:cxn>
              </a:cxnLst>
              <a:rect l="l" t="t" r="r" b="b"/>
              <a:pathLst>
                <a:path w="268224" h="268223">
                  <a:moveTo>
                    <a:pt x="271394" y="0"/>
                  </a:moveTo>
                  <a:lnTo>
                    <a:pt x="0" y="291876"/>
                  </a:lnTo>
                </a:path>
              </a:pathLst>
            </a:custGeom>
            <a:ln w="24386" cap="flat">
              <a:solidFill>
                <a:srgbClr val="94CFB9"/>
              </a:solid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7A07F844-86F3-1F81-9705-268143D104E3}"/>
                </a:ext>
              </a:extLst>
            </p:cNvPr>
            <p:cNvSpPr/>
            <p:nvPr/>
          </p:nvSpPr>
          <p:spPr>
            <a:xfrm>
              <a:off x="1067532" y="2950747"/>
              <a:ext cx="170688" cy="121920"/>
            </a:xfrm>
            <a:custGeom>
              <a:avLst/>
              <a:gdLst>
                <a:gd name="connsiteX0" fmla="*/ 0 w 170688"/>
                <a:gd name="connsiteY0" fmla="*/ 0 h 121919"/>
                <a:gd name="connsiteX1" fmla="*/ 182880 w 170688"/>
                <a:gd name="connsiteY1" fmla="*/ 127041 h 121919"/>
              </a:gdLst>
              <a:ahLst/>
              <a:cxnLst>
                <a:cxn ang="0">
                  <a:pos x="connsiteX0" y="connsiteY0"/>
                </a:cxn>
                <a:cxn ang="0">
                  <a:pos x="connsiteX1" y="connsiteY1"/>
                </a:cxn>
              </a:cxnLst>
              <a:rect l="l" t="t" r="r" b="b"/>
              <a:pathLst>
                <a:path w="170688" h="121919">
                  <a:moveTo>
                    <a:pt x="0" y="0"/>
                  </a:moveTo>
                  <a:lnTo>
                    <a:pt x="182880" y="127041"/>
                  </a:lnTo>
                </a:path>
              </a:pathLst>
            </a:custGeom>
            <a:ln w="24386" cap="flat">
              <a:solidFill>
                <a:srgbClr val="94CFB9"/>
              </a:solid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FE446F6C-BA6F-7A04-8667-25CC78A8748D}"/>
                </a:ext>
              </a:extLst>
            </p:cNvPr>
            <p:cNvSpPr/>
            <p:nvPr/>
          </p:nvSpPr>
          <p:spPr>
            <a:xfrm>
              <a:off x="10628584" y="296097"/>
              <a:ext cx="1194816" cy="2487167"/>
            </a:xfrm>
            <a:custGeom>
              <a:avLst/>
              <a:gdLst>
                <a:gd name="connsiteX0" fmla="*/ 887004 w 1194816"/>
                <a:gd name="connsiteY0" fmla="*/ 2431780 h 2487167"/>
                <a:gd name="connsiteX1" fmla="*/ 76723 w 1194816"/>
                <a:gd name="connsiteY1" fmla="*/ 2268408 h 2487167"/>
                <a:gd name="connsiteX2" fmla="*/ 4303 w 1194816"/>
                <a:gd name="connsiteY2" fmla="*/ 2149170 h 2487167"/>
                <a:gd name="connsiteX3" fmla="*/ 321782 w 1194816"/>
                <a:gd name="connsiteY3" fmla="*/ 1668805 h 2487167"/>
                <a:gd name="connsiteX4" fmla="*/ 211079 w 1194816"/>
                <a:gd name="connsiteY4" fmla="*/ 1434719 h 2487167"/>
                <a:gd name="connsiteX5" fmla="*/ 91598 w 1194816"/>
                <a:gd name="connsiteY5" fmla="*/ 856087 h 2487167"/>
                <a:gd name="connsiteX6" fmla="*/ 277160 w 1194816"/>
                <a:gd name="connsiteY6" fmla="*/ 285013 h 2487167"/>
                <a:gd name="connsiteX7" fmla="*/ 636336 w 1194816"/>
                <a:gd name="connsiteY7" fmla="*/ 4841 h 2487167"/>
                <a:gd name="connsiteX8" fmla="*/ 835797 w 1194816"/>
                <a:gd name="connsiteY8" fmla="*/ 231613 h 2487167"/>
                <a:gd name="connsiteX9" fmla="*/ 843356 w 1194816"/>
                <a:gd name="connsiteY9" fmla="*/ 663209 h 2487167"/>
                <a:gd name="connsiteX10" fmla="*/ 831652 w 1194816"/>
                <a:gd name="connsiteY10" fmla="*/ 854136 h 2487167"/>
                <a:gd name="connsiteX11" fmla="*/ 1178880 w 1194816"/>
                <a:gd name="connsiteY11" fmla="*/ 1192586 h 2487167"/>
                <a:gd name="connsiteX12" fmla="*/ 1072078 w 1194816"/>
                <a:gd name="connsiteY12" fmla="*/ 1657588 h 2487167"/>
                <a:gd name="connsiteX13" fmla="*/ 997463 w 1194816"/>
                <a:gd name="connsiteY13" fmla="*/ 1956049 h 2487167"/>
                <a:gd name="connsiteX14" fmla="*/ 1054034 w 1194816"/>
                <a:gd name="connsiteY14" fmla="*/ 2026762 h 2487167"/>
                <a:gd name="connsiteX15" fmla="*/ 887004 w 1194816"/>
                <a:gd name="connsiteY15" fmla="*/ 2431780 h 248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4816" h="2487167">
                  <a:moveTo>
                    <a:pt x="887004" y="2431780"/>
                  </a:moveTo>
                  <a:cubicBezTo>
                    <a:pt x="656575" y="2606614"/>
                    <a:pt x="283500" y="2447386"/>
                    <a:pt x="76723" y="2268408"/>
                  </a:cubicBezTo>
                  <a:cubicBezTo>
                    <a:pt x="40634" y="2237196"/>
                    <a:pt x="14056" y="2195987"/>
                    <a:pt x="4303" y="2149170"/>
                  </a:cubicBezTo>
                  <a:cubicBezTo>
                    <a:pt x="-42758" y="1924837"/>
                    <a:pt x="311541" y="1869729"/>
                    <a:pt x="321782" y="1668805"/>
                  </a:cubicBezTo>
                  <a:cubicBezTo>
                    <a:pt x="326415" y="1580779"/>
                    <a:pt x="260090" y="1507871"/>
                    <a:pt x="211079" y="1434719"/>
                  </a:cubicBezTo>
                  <a:cubicBezTo>
                    <a:pt x="99644" y="1267445"/>
                    <a:pt x="67945" y="1055792"/>
                    <a:pt x="91598" y="856087"/>
                  </a:cubicBezTo>
                  <a:cubicBezTo>
                    <a:pt x="115249" y="656382"/>
                    <a:pt x="190109" y="466187"/>
                    <a:pt x="277160" y="285013"/>
                  </a:cubicBezTo>
                  <a:cubicBezTo>
                    <a:pt x="348361" y="136759"/>
                    <a:pt x="475646" y="-30759"/>
                    <a:pt x="636336" y="4841"/>
                  </a:cubicBezTo>
                  <a:cubicBezTo>
                    <a:pt x="739480" y="27762"/>
                    <a:pt x="805561" y="130419"/>
                    <a:pt x="835797" y="231613"/>
                  </a:cubicBezTo>
                  <a:cubicBezTo>
                    <a:pt x="877006" y="370845"/>
                    <a:pt x="871153" y="520563"/>
                    <a:pt x="843356" y="663209"/>
                  </a:cubicBezTo>
                  <a:cubicBezTo>
                    <a:pt x="831164" y="726364"/>
                    <a:pt x="814583" y="791957"/>
                    <a:pt x="831652" y="854136"/>
                  </a:cubicBezTo>
                  <a:cubicBezTo>
                    <a:pt x="875299" y="1013120"/>
                    <a:pt x="1098169" y="1048964"/>
                    <a:pt x="1178880" y="1192586"/>
                  </a:cubicBezTo>
                  <a:cubicBezTo>
                    <a:pt x="1261298" y="1338646"/>
                    <a:pt x="1163030" y="1516649"/>
                    <a:pt x="1072078" y="1657588"/>
                  </a:cubicBezTo>
                  <a:cubicBezTo>
                    <a:pt x="994293" y="1778289"/>
                    <a:pt x="946501" y="1853148"/>
                    <a:pt x="997463" y="1956049"/>
                  </a:cubicBezTo>
                  <a:cubicBezTo>
                    <a:pt x="1010874" y="1983359"/>
                    <a:pt x="1030869" y="2006767"/>
                    <a:pt x="1054034" y="2026762"/>
                  </a:cubicBezTo>
                  <a:cubicBezTo>
                    <a:pt x="1103046" y="2069190"/>
                    <a:pt x="1194974" y="2198182"/>
                    <a:pt x="887004" y="2431780"/>
                  </a:cubicBezTo>
                  <a:close/>
                </a:path>
              </a:pathLst>
            </a:custGeom>
            <a:solidFill>
              <a:srgbClr val="EF855A"/>
            </a:solidFill>
            <a:ln w="24384"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30D370A0-4458-864E-A16F-125AE2F96CC1}"/>
                </a:ext>
              </a:extLst>
            </p:cNvPr>
            <p:cNvSpPr/>
            <p:nvPr/>
          </p:nvSpPr>
          <p:spPr>
            <a:xfrm>
              <a:off x="11162020" y="713272"/>
              <a:ext cx="195072" cy="2779775"/>
            </a:xfrm>
            <a:custGeom>
              <a:avLst/>
              <a:gdLst>
                <a:gd name="connsiteX0" fmla="*/ 50718 w 195072"/>
                <a:gd name="connsiteY0" fmla="*/ 0 h 2779775"/>
                <a:gd name="connsiteX1" fmla="*/ 0 w 195072"/>
                <a:gd name="connsiteY1" fmla="*/ 2782702 h 2779775"/>
                <a:gd name="connsiteX2" fmla="*/ 197998 w 195072"/>
                <a:gd name="connsiteY2" fmla="*/ 2800014 h 2779775"/>
                <a:gd name="connsiteX3" fmla="*/ 50718 w 195072"/>
                <a:gd name="connsiteY3" fmla="*/ 0 h 2779775"/>
              </a:gdLst>
              <a:ahLst/>
              <a:cxnLst>
                <a:cxn ang="0">
                  <a:pos x="connsiteX0" y="connsiteY0"/>
                </a:cxn>
                <a:cxn ang="0">
                  <a:pos x="connsiteX1" y="connsiteY1"/>
                </a:cxn>
                <a:cxn ang="0">
                  <a:pos x="connsiteX2" y="connsiteY2"/>
                </a:cxn>
                <a:cxn ang="0">
                  <a:pos x="connsiteX3" y="connsiteY3"/>
                </a:cxn>
              </a:cxnLst>
              <a:rect l="l" t="t" r="r" b="b"/>
              <a:pathLst>
                <a:path w="195072" h="2779775">
                  <a:moveTo>
                    <a:pt x="50718" y="0"/>
                  </a:moveTo>
                  <a:cubicBezTo>
                    <a:pt x="50474" y="49987"/>
                    <a:pt x="0" y="2782702"/>
                    <a:pt x="0" y="2782702"/>
                  </a:cubicBezTo>
                  <a:lnTo>
                    <a:pt x="197998" y="2800014"/>
                  </a:lnTo>
                  <a:lnTo>
                    <a:pt x="50718" y="0"/>
                  </a:lnTo>
                  <a:close/>
                </a:path>
              </a:pathLst>
            </a:custGeom>
            <a:solidFill>
              <a:srgbClr val="9C4F5F"/>
            </a:solidFill>
            <a:ln w="24384"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50E3CD6-20B5-410D-F4F4-AA5F80213C81}"/>
                </a:ext>
              </a:extLst>
            </p:cNvPr>
            <p:cNvSpPr/>
            <p:nvPr/>
          </p:nvSpPr>
          <p:spPr>
            <a:xfrm>
              <a:off x="10815767" y="2220446"/>
              <a:ext cx="438912" cy="414528"/>
            </a:xfrm>
            <a:custGeom>
              <a:avLst/>
              <a:gdLst>
                <a:gd name="connsiteX0" fmla="*/ 405506 w 438912"/>
                <a:gd name="connsiteY0" fmla="*/ 429890 h 414527"/>
                <a:gd name="connsiteX1" fmla="*/ 0 w 438912"/>
                <a:gd name="connsiteY1" fmla="*/ 0 h 414527"/>
                <a:gd name="connsiteX2" fmla="*/ 440619 w 438912"/>
                <a:gd name="connsiteY2" fmla="*/ 393802 h 414527"/>
                <a:gd name="connsiteX3" fmla="*/ 442569 w 438912"/>
                <a:gd name="connsiteY3" fmla="*/ 429402 h 414527"/>
                <a:gd name="connsiteX4" fmla="*/ 406969 w 438912"/>
                <a:gd name="connsiteY4" fmla="*/ 431353 h 414527"/>
                <a:gd name="connsiteX5" fmla="*/ 405506 w 438912"/>
                <a:gd name="connsiteY5" fmla="*/ 429890 h 4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 h="414527">
                  <a:moveTo>
                    <a:pt x="405506" y="429890"/>
                  </a:moveTo>
                  <a:lnTo>
                    <a:pt x="0" y="0"/>
                  </a:lnTo>
                  <a:lnTo>
                    <a:pt x="440619" y="393802"/>
                  </a:lnTo>
                  <a:cubicBezTo>
                    <a:pt x="451104" y="403067"/>
                    <a:pt x="451836" y="419161"/>
                    <a:pt x="442569" y="429402"/>
                  </a:cubicBezTo>
                  <a:cubicBezTo>
                    <a:pt x="433303" y="439887"/>
                    <a:pt x="417211" y="440619"/>
                    <a:pt x="406969" y="431353"/>
                  </a:cubicBezTo>
                  <a:cubicBezTo>
                    <a:pt x="406482" y="430865"/>
                    <a:pt x="405993" y="430378"/>
                    <a:pt x="405506" y="429890"/>
                  </a:cubicBezTo>
                  <a:close/>
                </a:path>
              </a:pathLst>
            </a:custGeom>
            <a:solidFill>
              <a:srgbClr val="9C4F5F"/>
            </a:solidFill>
            <a:ln w="24384"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00B9728-F12F-F7B7-24B7-92EC3F3B2A48}"/>
                </a:ext>
              </a:extLst>
            </p:cNvPr>
            <p:cNvSpPr/>
            <p:nvPr/>
          </p:nvSpPr>
          <p:spPr>
            <a:xfrm>
              <a:off x="11018398" y="1089517"/>
              <a:ext cx="195072" cy="316992"/>
            </a:xfrm>
            <a:custGeom>
              <a:avLst/>
              <a:gdLst>
                <a:gd name="connsiteX0" fmla="*/ 164105 w 195072"/>
                <a:gd name="connsiteY0" fmla="*/ 321625 h 316991"/>
                <a:gd name="connsiteX1" fmla="*/ 0 w 195072"/>
                <a:gd name="connsiteY1" fmla="*/ 0 h 316991"/>
                <a:gd name="connsiteX2" fmla="*/ 196535 w 195072"/>
                <a:gd name="connsiteY2" fmla="*/ 303093 h 316991"/>
                <a:gd name="connsiteX3" fmla="*/ 190927 w 195072"/>
                <a:gd name="connsiteY3" fmla="*/ 328940 h 316991"/>
                <a:gd name="connsiteX4" fmla="*/ 165080 w 195072"/>
                <a:gd name="connsiteY4" fmla="*/ 323332 h 316991"/>
                <a:gd name="connsiteX5" fmla="*/ 164105 w 195072"/>
                <a:gd name="connsiteY5" fmla="*/ 321625 h 3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72" h="316991">
                  <a:moveTo>
                    <a:pt x="164105" y="321625"/>
                  </a:moveTo>
                  <a:lnTo>
                    <a:pt x="0" y="0"/>
                  </a:lnTo>
                  <a:lnTo>
                    <a:pt x="196535" y="303093"/>
                  </a:lnTo>
                  <a:cubicBezTo>
                    <a:pt x="202144" y="311871"/>
                    <a:pt x="199705" y="323332"/>
                    <a:pt x="190927" y="328940"/>
                  </a:cubicBezTo>
                  <a:cubicBezTo>
                    <a:pt x="182393" y="334548"/>
                    <a:pt x="170688" y="332110"/>
                    <a:pt x="165080" y="323332"/>
                  </a:cubicBezTo>
                  <a:cubicBezTo>
                    <a:pt x="164836" y="322844"/>
                    <a:pt x="164348" y="322356"/>
                    <a:pt x="164105" y="321625"/>
                  </a:cubicBezTo>
                  <a:close/>
                </a:path>
              </a:pathLst>
            </a:custGeom>
            <a:solidFill>
              <a:srgbClr val="9C4F5F"/>
            </a:solidFill>
            <a:ln w="24384"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6E5F5404-80B9-CA23-8EF5-5428C5A5762D}"/>
                </a:ext>
              </a:extLst>
            </p:cNvPr>
            <p:cNvSpPr/>
            <p:nvPr/>
          </p:nvSpPr>
          <p:spPr>
            <a:xfrm>
              <a:off x="11252485" y="1493803"/>
              <a:ext cx="390144" cy="585216"/>
            </a:xfrm>
            <a:custGeom>
              <a:avLst/>
              <a:gdLst>
                <a:gd name="connsiteX0" fmla="*/ 0 w 390144"/>
                <a:gd name="connsiteY0" fmla="*/ 591800 h 585215"/>
                <a:gd name="connsiteX1" fmla="*/ 392338 w 390144"/>
                <a:gd name="connsiteY1" fmla="*/ 0 h 585215"/>
                <a:gd name="connsiteX2" fmla="*/ 0 w 390144"/>
                <a:gd name="connsiteY2" fmla="*/ 591800 h 585215"/>
              </a:gdLst>
              <a:ahLst/>
              <a:cxnLst>
                <a:cxn ang="0">
                  <a:pos x="connsiteX0" y="connsiteY0"/>
                </a:cxn>
                <a:cxn ang="0">
                  <a:pos x="connsiteX1" y="connsiteY1"/>
                </a:cxn>
                <a:cxn ang="0">
                  <a:pos x="connsiteX2" y="connsiteY2"/>
                </a:cxn>
              </a:cxnLst>
              <a:rect l="l" t="t" r="r" b="b"/>
              <a:pathLst>
                <a:path w="390144" h="585215">
                  <a:moveTo>
                    <a:pt x="0" y="591800"/>
                  </a:moveTo>
                  <a:lnTo>
                    <a:pt x="392338" y="0"/>
                  </a:lnTo>
                  <a:lnTo>
                    <a:pt x="0" y="591800"/>
                  </a:lnTo>
                  <a:close/>
                </a:path>
              </a:pathLst>
            </a:custGeom>
            <a:solidFill>
              <a:srgbClr val="9C4F5F"/>
            </a:solidFill>
            <a:ln w="24384"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A3AD00CE-1D38-B1BD-2E43-468AB354E481}"/>
                </a:ext>
              </a:extLst>
            </p:cNvPr>
            <p:cNvSpPr/>
            <p:nvPr/>
          </p:nvSpPr>
          <p:spPr>
            <a:xfrm>
              <a:off x="11227662" y="1493803"/>
              <a:ext cx="414528" cy="609600"/>
            </a:xfrm>
            <a:custGeom>
              <a:avLst/>
              <a:gdLst>
                <a:gd name="connsiteX0" fmla="*/ 4584 w 414528"/>
                <a:gd name="connsiteY0" fmla="*/ 578388 h 609599"/>
                <a:gd name="connsiteX1" fmla="*/ 417161 w 414528"/>
                <a:gd name="connsiteY1" fmla="*/ 0 h 609599"/>
                <a:gd name="connsiteX2" fmla="*/ 45061 w 414528"/>
                <a:gd name="connsiteY2" fmla="*/ 605211 h 609599"/>
                <a:gd name="connsiteX3" fmla="*/ 11655 w 414528"/>
                <a:gd name="connsiteY3" fmla="*/ 613257 h 609599"/>
                <a:gd name="connsiteX4" fmla="*/ 3608 w 414528"/>
                <a:gd name="connsiteY4" fmla="*/ 579852 h 609599"/>
                <a:gd name="connsiteX5" fmla="*/ 4584 w 414528"/>
                <a:gd name="connsiteY5" fmla="*/ 578388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8" h="609599">
                  <a:moveTo>
                    <a:pt x="4584" y="578388"/>
                  </a:moveTo>
                  <a:lnTo>
                    <a:pt x="417161" y="0"/>
                  </a:lnTo>
                  <a:lnTo>
                    <a:pt x="45061" y="605211"/>
                  </a:lnTo>
                  <a:cubicBezTo>
                    <a:pt x="37990" y="616671"/>
                    <a:pt x="23115" y="620329"/>
                    <a:pt x="11655" y="613257"/>
                  </a:cubicBezTo>
                  <a:cubicBezTo>
                    <a:pt x="194" y="606186"/>
                    <a:pt x="-3463" y="591312"/>
                    <a:pt x="3608" y="579852"/>
                  </a:cubicBezTo>
                  <a:cubicBezTo>
                    <a:pt x="3852" y="579364"/>
                    <a:pt x="4340" y="578876"/>
                    <a:pt x="4584" y="578388"/>
                  </a:cubicBezTo>
                  <a:close/>
                </a:path>
              </a:pathLst>
            </a:custGeom>
            <a:solidFill>
              <a:srgbClr val="9C4F5F"/>
            </a:solidFill>
            <a:ln w="24384"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C904C1CA-6E32-8B35-3B62-6D65FD49BB1E}"/>
                </a:ext>
              </a:extLst>
            </p:cNvPr>
            <p:cNvSpPr/>
            <p:nvPr/>
          </p:nvSpPr>
          <p:spPr>
            <a:xfrm>
              <a:off x="10242123" y="998990"/>
              <a:ext cx="926592" cy="1901951"/>
            </a:xfrm>
            <a:custGeom>
              <a:avLst/>
              <a:gdLst>
                <a:gd name="connsiteX0" fmla="*/ 679715 w 926592"/>
                <a:gd name="connsiteY0" fmla="*/ 1863487 h 1901951"/>
                <a:gd name="connsiteX1" fmla="*/ 58898 w 926592"/>
                <a:gd name="connsiteY1" fmla="*/ 1738397 h 1901951"/>
                <a:gd name="connsiteX2" fmla="*/ 3303 w 926592"/>
                <a:gd name="connsiteY2" fmla="*/ 1646957 h 1901951"/>
                <a:gd name="connsiteX3" fmla="*/ 246655 w 926592"/>
                <a:gd name="connsiteY3" fmla="*/ 1278759 h 1901951"/>
                <a:gd name="connsiteX4" fmla="*/ 162042 w 926592"/>
                <a:gd name="connsiteY4" fmla="*/ 1099293 h 1901951"/>
                <a:gd name="connsiteX5" fmla="*/ 70359 w 926592"/>
                <a:gd name="connsiteY5" fmla="*/ 655992 h 1901951"/>
                <a:gd name="connsiteX6" fmla="*/ 212517 w 926592"/>
                <a:gd name="connsiteY6" fmla="*/ 218299 h 1901951"/>
                <a:gd name="connsiteX7" fmla="*/ 487813 w 926592"/>
                <a:gd name="connsiteY7" fmla="*/ 3720 h 1901951"/>
                <a:gd name="connsiteX8" fmla="*/ 640700 w 926592"/>
                <a:gd name="connsiteY8" fmla="*/ 177578 h 1901951"/>
                <a:gd name="connsiteX9" fmla="*/ 646552 w 926592"/>
                <a:gd name="connsiteY9" fmla="*/ 508225 h 1901951"/>
                <a:gd name="connsiteX10" fmla="*/ 637530 w 926592"/>
                <a:gd name="connsiteY10" fmla="*/ 654529 h 1901951"/>
                <a:gd name="connsiteX11" fmla="*/ 903804 w 926592"/>
                <a:gd name="connsiteY11" fmla="*/ 913974 h 1901951"/>
                <a:gd name="connsiteX12" fmla="*/ 821873 w 926592"/>
                <a:gd name="connsiteY12" fmla="*/ 1270469 h 1901951"/>
                <a:gd name="connsiteX13" fmla="*/ 764815 w 926592"/>
                <a:gd name="connsiteY13" fmla="*/ 1499190 h 1901951"/>
                <a:gd name="connsiteX14" fmla="*/ 807975 w 926592"/>
                <a:gd name="connsiteY14" fmla="*/ 1553323 h 1901951"/>
                <a:gd name="connsiteX15" fmla="*/ 679715 w 926592"/>
                <a:gd name="connsiteY15" fmla="*/ 1863487 h 1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6592" h="1901951">
                  <a:moveTo>
                    <a:pt x="679715" y="1863487"/>
                  </a:moveTo>
                  <a:cubicBezTo>
                    <a:pt x="503175" y="1997355"/>
                    <a:pt x="217150" y="1875435"/>
                    <a:pt x="58898" y="1738397"/>
                  </a:cubicBezTo>
                  <a:cubicBezTo>
                    <a:pt x="31344" y="1714501"/>
                    <a:pt x="10862" y="1682802"/>
                    <a:pt x="3303" y="1646957"/>
                  </a:cubicBezTo>
                  <a:cubicBezTo>
                    <a:pt x="-32786" y="1475050"/>
                    <a:pt x="238608" y="1432866"/>
                    <a:pt x="246655" y="1278759"/>
                  </a:cubicBezTo>
                  <a:cubicBezTo>
                    <a:pt x="250069" y="1211459"/>
                    <a:pt x="199350" y="1155376"/>
                    <a:pt x="162042" y="1099293"/>
                  </a:cubicBezTo>
                  <a:cubicBezTo>
                    <a:pt x="76698" y="971033"/>
                    <a:pt x="52314" y="808879"/>
                    <a:pt x="70359" y="655992"/>
                  </a:cubicBezTo>
                  <a:cubicBezTo>
                    <a:pt x="88403" y="502860"/>
                    <a:pt x="145705" y="357288"/>
                    <a:pt x="212517" y="218299"/>
                  </a:cubicBezTo>
                  <a:cubicBezTo>
                    <a:pt x="267137" y="104670"/>
                    <a:pt x="364673" y="-23590"/>
                    <a:pt x="487813" y="3720"/>
                  </a:cubicBezTo>
                  <a:cubicBezTo>
                    <a:pt x="566817" y="21276"/>
                    <a:pt x="617535" y="99793"/>
                    <a:pt x="640700" y="177578"/>
                  </a:cubicBezTo>
                  <a:cubicBezTo>
                    <a:pt x="672399" y="284380"/>
                    <a:pt x="667767" y="398985"/>
                    <a:pt x="646552" y="508225"/>
                  </a:cubicBezTo>
                  <a:cubicBezTo>
                    <a:pt x="637043" y="556505"/>
                    <a:pt x="624607" y="606980"/>
                    <a:pt x="637530" y="654529"/>
                  </a:cubicBezTo>
                  <a:cubicBezTo>
                    <a:pt x="670936" y="776205"/>
                    <a:pt x="841868" y="803759"/>
                    <a:pt x="903804" y="913974"/>
                  </a:cubicBezTo>
                  <a:cubicBezTo>
                    <a:pt x="966958" y="1025897"/>
                    <a:pt x="891612" y="1162204"/>
                    <a:pt x="821873" y="1270469"/>
                  </a:cubicBezTo>
                  <a:cubicBezTo>
                    <a:pt x="762133" y="1362884"/>
                    <a:pt x="725557" y="1420186"/>
                    <a:pt x="764815" y="1499190"/>
                  </a:cubicBezTo>
                  <a:cubicBezTo>
                    <a:pt x="775056" y="1520161"/>
                    <a:pt x="790418" y="1537961"/>
                    <a:pt x="807975" y="1553323"/>
                  </a:cubicBezTo>
                  <a:cubicBezTo>
                    <a:pt x="845526" y="1585510"/>
                    <a:pt x="915752" y="1684265"/>
                    <a:pt x="679715" y="1863487"/>
                  </a:cubicBezTo>
                  <a:close/>
                </a:path>
              </a:pathLst>
            </a:custGeom>
            <a:solidFill>
              <a:srgbClr val="F3AF47"/>
            </a:solidFill>
            <a:ln w="24384"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A42A2272-1E7E-BCF5-6CD7-3C6AC944E958}"/>
                </a:ext>
              </a:extLst>
            </p:cNvPr>
            <p:cNvSpPr/>
            <p:nvPr/>
          </p:nvSpPr>
          <p:spPr>
            <a:xfrm>
              <a:off x="10613136" y="1279712"/>
              <a:ext cx="146304" cy="1999487"/>
            </a:xfrm>
            <a:custGeom>
              <a:avLst/>
              <a:gdLst>
                <a:gd name="connsiteX0" fmla="*/ 56814 w 146304"/>
                <a:gd name="connsiteY0" fmla="*/ 0 h 1999487"/>
                <a:gd name="connsiteX1" fmla="*/ 0 w 146304"/>
                <a:gd name="connsiteY1" fmla="*/ 1999000 h 1999487"/>
                <a:gd name="connsiteX2" fmla="*/ 162885 w 146304"/>
                <a:gd name="connsiteY2" fmla="*/ 2013386 h 1999487"/>
                <a:gd name="connsiteX3" fmla="*/ 56814 w 146304"/>
                <a:gd name="connsiteY3" fmla="*/ 0 h 1999487"/>
              </a:gdLst>
              <a:ahLst/>
              <a:cxnLst>
                <a:cxn ang="0">
                  <a:pos x="connsiteX0" y="connsiteY0"/>
                </a:cxn>
                <a:cxn ang="0">
                  <a:pos x="connsiteX1" y="connsiteY1"/>
                </a:cxn>
                <a:cxn ang="0">
                  <a:pos x="connsiteX2" y="connsiteY2"/>
                </a:cxn>
                <a:cxn ang="0">
                  <a:pos x="connsiteX3" y="connsiteY3"/>
                </a:cxn>
              </a:cxnLst>
              <a:rect l="l" t="t" r="r" b="b"/>
              <a:pathLst>
                <a:path w="146304" h="1999487">
                  <a:moveTo>
                    <a:pt x="56814" y="0"/>
                  </a:moveTo>
                  <a:cubicBezTo>
                    <a:pt x="56571" y="40965"/>
                    <a:pt x="0" y="1999000"/>
                    <a:pt x="0" y="1999000"/>
                  </a:cubicBezTo>
                  <a:lnTo>
                    <a:pt x="162885" y="2013386"/>
                  </a:lnTo>
                  <a:lnTo>
                    <a:pt x="56814" y="0"/>
                  </a:lnTo>
                  <a:close/>
                </a:path>
              </a:pathLst>
            </a:custGeom>
            <a:solidFill>
              <a:srgbClr val="9C4F5F"/>
            </a:solidFill>
            <a:ln w="24384"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F940DAD9-FD6C-0711-7769-BD5F5EB330F4}"/>
                </a:ext>
              </a:extLst>
            </p:cNvPr>
            <p:cNvSpPr/>
            <p:nvPr/>
          </p:nvSpPr>
          <p:spPr>
            <a:xfrm>
              <a:off x="10678877" y="2107548"/>
              <a:ext cx="365760" cy="341376"/>
            </a:xfrm>
            <a:custGeom>
              <a:avLst/>
              <a:gdLst>
                <a:gd name="connsiteX0" fmla="*/ 35940 w 365760"/>
                <a:gd name="connsiteY0" fmla="*/ 353812 h 341375"/>
                <a:gd name="connsiteX1" fmla="*/ 369513 w 365760"/>
                <a:gd name="connsiteY1" fmla="*/ 0 h 341375"/>
                <a:gd name="connsiteX2" fmla="*/ 6923 w 365760"/>
                <a:gd name="connsiteY2" fmla="*/ 324063 h 341375"/>
                <a:gd name="connsiteX3" fmla="*/ 5216 w 365760"/>
                <a:gd name="connsiteY3" fmla="*/ 353324 h 341375"/>
                <a:gd name="connsiteX4" fmla="*/ 34477 w 365760"/>
                <a:gd name="connsiteY4" fmla="*/ 355031 h 341375"/>
                <a:gd name="connsiteX5" fmla="*/ 35940 w 365760"/>
                <a:gd name="connsiteY5" fmla="*/ 353812 h 3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341375">
                  <a:moveTo>
                    <a:pt x="35940" y="353812"/>
                  </a:moveTo>
                  <a:lnTo>
                    <a:pt x="369513" y="0"/>
                  </a:lnTo>
                  <a:lnTo>
                    <a:pt x="6923" y="324063"/>
                  </a:lnTo>
                  <a:cubicBezTo>
                    <a:pt x="-1611" y="331622"/>
                    <a:pt x="-2343" y="344790"/>
                    <a:pt x="5216" y="353324"/>
                  </a:cubicBezTo>
                  <a:cubicBezTo>
                    <a:pt x="12775" y="361858"/>
                    <a:pt x="25943" y="362590"/>
                    <a:pt x="34477" y="355031"/>
                  </a:cubicBezTo>
                  <a:cubicBezTo>
                    <a:pt x="34965" y="354787"/>
                    <a:pt x="35452" y="354299"/>
                    <a:pt x="35940" y="353812"/>
                  </a:cubicBezTo>
                  <a:close/>
                </a:path>
              </a:pathLst>
            </a:custGeom>
            <a:solidFill>
              <a:srgbClr val="9C4F5F"/>
            </a:solidFill>
            <a:ln w="24384"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A95B0252-9F4E-C63E-3C1C-015D53CD0205}"/>
                </a:ext>
              </a:extLst>
            </p:cNvPr>
            <p:cNvSpPr/>
            <p:nvPr/>
          </p:nvSpPr>
          <p:spPr>
            <a:xfrm>
              <a:off x="10509991" y="1589389"/>
              <a:ext cx="146304" cy="268224"/>
            </a:xfrm>
            <a:custGeom>
              <a:avLst/>
              <a:gdLst>
                <a:gd name="connsiteX0" fmla="*/ 135088 w 146304"/>
                <a:gd name="connsiteY0" fmla="*/ 264566 h 268223"/>
                <a:gd name="connsiteX1" fmla="*/ 0 w 146304"/>
                <a:gd name="connsiteY1" fmla="*/ 0 h 268223"/>
                <a:gd name="connsiteX2" fmla="*/ 161666 w 146304"/>
                <a:gd name="connsiteY2" fmla="*/ 249204 h 268223"/>
                <a:gd name="connsiteX3" fmla="*/ 157033 w 146304"/>
                <a:gd name="connsiteY3" fmla="*/ 270418 h 268223"/>
                <a:gd name="connsiteX4" fmla="*/ 135819 w 146304"/>
                <a:gd name="connsiteY4" fmla="*/ 265785 h 268223"/>
                <a:gd name="connsiteX5" fmla="*/ 135088 w 146304"/>
                <a:gd name="connsiteY5" fmla="*/ 264566 h 2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304" h="268223">
                  <a:moveTo>
                    <a:pt x="135088" y="264566"/>
                  </a:moveTo>
                  <a:lnTo>
                    <a:pt x="0" y="0"/>
                  </a:lnTo>
                  <a:lnTo>
                    <a:pt x="161666" y="249204"/>
                  </a:lnTo>
                  <a:cubicBezTo>
                    <a:pt x="166299" y="256276"/>
                    <a:pt x="164349" y="265785"/>
                    <a:pt x="157033" y="270418"/>
                  </a:cubicBezTo>
                  <a:cubicBezTo>
                    <a:pt x="149962" y="275051"/>
                    <a:pt x="140452" y="273101"/>
                    <a:pt x="135819" y="265785"/>
                  </a:cubicBezTo>
                  <a:cubicBezTo>
                    <a:pt x="135575" y="265542"/>
                    <a:pt x="135332" y="265054"/>
                    <a:pt x="135088" y="264566"/>
                  </a:cubicBezTo>
                  <a:close/>
                </a:path>
              </a:pathLst>
            </a:custGeom>
            <a:solidFill>
              <a:srgbClr val="9C4F5F"/>
            </a:solidFill>
            <a:ln w="24384"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680DC2E0-715C-E01D-CA95-F736D302817C}"/>
                </a:ext>
              </a:extLst>
            </p:cNvPr>
            <p:cNvSpPr/>
            <p:nvPr/>
          </p:nvSpPr>
          <p:spPr>
            <a:xfrm>
              <a:off x="10702869" y="1921742"/>
              <a:ext cx="316992" cy="463296"/>
            </a:xfrm>
            <a:custGeom>
              <a:avLst/>
              <a:gdLst>
                <a:gd name="connsiteX0" fmla="*/ 0 w 316992"/>
                <a:gd name="connsiteY0" fmla="*/ 486948 h 463295"/>
                <a:gd name="connsiteX1" fmla="*/ 322601 w 316992"/>
                <a:gd name="connsiteY1" fmla="*/ 0 h 463295"/>
                <a:gd name="connsiteX2" fmla="*/ 0 w 316992"/>
                <a:gd name="connsiteY2" fmla="*/ 486948 h 463295"/>
              </a:gdLst>
              <a:ahLst/>
              <a:cxnLst>
                <a:cxn ang="0">
                  <a:pos x="connsiteX0" y="connsiteY0"/>
                </a:cxn>
                <a:cxn ang="0">
                  <a:pos x="connsiteX1" y="connsiteY1"/>
                </a:cxn>
                <a:cxn ang="0">
                  <a:pos x="connsiteX2" y="connsiteY2"/>
                </a:cxn>
              </a:cxnLst>
              <a:rect l="l" t="t" r="r" b="b"/>
              <a:pathLst>
                <a:path w="316992" h="463295">
                  <a:moveTo>
                    <a:pt x="0" y="486948"/>
                  </a:moveTo>
                  <a:lnTo>
                    <a:pt x="322601" y="0"/>
                  </a:lnTo>
                  <a:lnTo>
                    <a:pt x="0" y="486948"/>
                  </a:lnTo>
                  <a:close/>
                </a:path>
              </a:pathLst>
            </a:custGeom>
            <a:solidFill>
              <a:srgbClr val="9C4F5F"/>
            </a:solidFill>
            <a:ln w="24384"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1C62E76B-4F45-5CE0-4C54-E513105F6915}"/>
                </a:ext>
              </a:extLst>
            </p:cNvPr>
            <p:cNvSpPr/>
            <p:nvPr/>
          </p:nvSpPr>
          <p:spPr>
            <a:xfrm>
              <a:off x="4779796" y="1990749"/>
              <a:ext cx="1267968" cy="1316736"/>
            </a:xfrm>
            <a:custGeom>
              <a:avLst/>
              <a:gdLst>
                <a:gd name="connsiteX0" fmla="*/ 1273776 w 1267968"/>
                <a:gd name="connsiteY0" fmla="*/ 1317467 h 1316735"/>
                <a:gd name="connsiteX1" fmla="*/ 1063098 w 1267968"/>
                <a:gd name="connsiteY1" fmla="*/ 748101 h 1316735"/>
                <a:gd name="connsiteX2" fmla="*/ 775611 w 1267968"/>
                <a:gd name="connsiteY2" fmla="*/ 437936 h 1316735"/>
                <a:gd name="connsiteX3" fmla="*/ 542256 w 1267968"/>
                <a:gd name="connsiteY3" fmla="*/ 2682 h 1316735"/>
                <a:gd name="connsiteX4" fmla="*/ 308901 w 1267968"/>
                <a:gd name="connsiteY4" fmla="*/ 476219 h 1316735"/>
                <a:gd name="connsiteX5" fmla="*/ 55307 w 1267968"/>
                <a:gd name="connsiteY5" fmla="*/ 778825 h 1316735"/>
                <a:gd name="connsiteX6" fmla="*/ 63598 w 1267968"/>
                <a:gd name="connsiteY6" fmla="*/ 1317467 h 1316735"/>
                <a:gd name="connsiteX7" fmla="*/ 1273776 w 1267968"/>
                <a:gd name="connsiteY7" fmla="*/ 1317467 h 13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968" h="1316735">
                  <a:moveTo>
                    <a:pt x="1273776" y="1317467"/>
                  </a:moveTo>
                  <a:cubicBezTo>
                    <a:pt x="1323763" y="975847"/>
                    <a:pt x="1204525" y="773216"/>
                    <a:pt x="1063098" y="748101"/>
                  </a:cubicBezTo>
                  <a:cubicBezTo>
                    <a:pt x="917526" y="722254"/>
                    <a:pt x="819502" y="669097"/>
                    <a:pt x="775611" y="437936"/>
                  </a:cubicBezTo>
                  <a:cubicBezTo>
                    <a:pt x="731720" y="206776"/>
                    <a:pt x="704653" y="-27798"/>
                    <a:pt x="542256" y="2682"/>
                  </a:cubicBezTo>
                  <a:cubicBezTo>
                    <a:pt x="379859" y="33162"/>
                    <a:pt x="322313" y="239451"/>
                    <a:pt x="308901" y="476219"/>
                  </a:cubicBezTo>
                  <a:cubicBezTo>
                    <a:pt x="295490" y="712988"/>
                    <a:pt x="193809" y="685922"/>
                    <a:pt x="55307" y="778825"/>
                  </a:cubicBezTo>
                  <a:cubicBezTo>
                    <a:pt x="-52957" y="851489"/>
                    <a:pt x="24340" y="1178235"/>
                    <a:pt x="63598" y="1317467"/>
                  </a:cubicBezTo>
                  <a:lnTo>
                    <a:pt x="1273776" y="1317467"/>
                  </a:lnTo>
                  <a:close/>
                </a:path>
              </a:pathLst>
            </a:custGeom>
            <a:solidFill>
              <a:srgbClr val="229E9D"/>
            </a:solidFill>
            <a:ln w="24384"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3E010E8D-565D-0ECF-8546-FAB857F64F00}"/>
                </a:ext>
              </a:extLst>
            </p:cNvPr>
            <p:cNvSpPr/>
            <p:nvPr/>
          </p:nvSpPr>
          <p:spPr>
            <a:xfrm>
              <a:off x="4859098" y="2734948"/>
              <a:ext cx="1048512" cy="560832"/>
            </a:xfrm>
            <a:custGeom>
              <a:avLst/>
              <a:gdLst>
                <a:gd name="connsiteX0" fmla="*/ 1036953 w 1048512"/>
                <a:gd name="connsiteY0" fmla="*/ 309189 h 560831"/>
                <a:gd name="connsiteX1" fmla="*/ 730934 w 1048512"/>
                <a:gd name="connsiteY1" fmla="*/ 343327 h 560831"/>
                <a:gd name="connsiteX2" fmla="*/ 502700 w 1048512"/>
                <a:gd name="connsiteY2" fmla="*/ 0 h 560831"/>
                <a:gd name="connsiteX3" fmla="*/ 247399 w 1048512"/>
                <a:gd name="connsiteY3" fmla="*/ 380634 h 560831"/>
                <a:gd name="connsiteX4" fmla="*/ 42817 w 1048512"/>
                <a:gd name="connsiteY4" fmla="*/ 271882 h 560831"/>
                <a:gd name="connsiteX5" fmla="*/ 35502 w 1048512"/>
                <a:gd name="connsiteY5" fmla="*/ 573268 h 560831"/>
                <a:gd name="connsiteX6" fmla="*/ 994281 w 1048512"/>
                <a:gd name="connsiteY6" fmla="*/ 573268 h 560831"/>
                <a:gd name="connsiteX7" fmla="*/ 1036953 w 1048512"/>
                <a:gd name="connsiteY7" fmla="*/ 309189 h 56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512" h="560831">
                  <a:moveTo>
                    <a:pt x="1036953" y="309189"/>
                  </a:moveTo>
                  <a:cubicBezTo>
                    <a:pt x="970873" y="263103"/>
                    <a:pt x="837492" y="355275"/>
                    <a:pt x="730934" y="343327"/>
                  </a:cubicBezTo>
                  <a:cubicBezTo>
                    <a:pt x="624376" y="331378"/>
                    <a:pt x="651442" y="0"/>
                    <a:pt x="502700" y="0"/>
                  </a:cubicBezTo>
                  <a:cubicBezTo>
                    <a:pt x="353957" y="0"/>
                    <a:pt x="365662" y="378927"/>
                    <a:pt x="247399" y="380634"/>
                  </a:cubicBezTo>
                  <a:cubicBezTo>
                    <a:pt x="128893" y="382341"/>
                    <a:pt x="139134" y="216530"/>
                    <a:pt x="42817" y="271882"/>
                  </a:cubicBezTo>
                  <a:cubicBezTo>
                    <a:pt x="-36674" y="317480"/>
                    <a:pt x="15020" y="507919"/>
                    <a:pt x="35502" y="573268"/>
                  </a:cubicBezTo>
                  <a:lnTo>
                    <a:pt x="994281" y="573268"/>
                  </a:lnTo>
                  <a:cubicBezTo>
                    <a:pt x="1030370" y="486461"/>
                    <a:pt x="1082308" y="341132"/>
                    <a:pt x="1036953" y="309189"/>
                  </a:cubicBezTo>
                  <a:close/>
                </a:path>
              </a:pathLst>
            </a:custGeom>
            <a:solidFill>
              <a:srgbClr val="000000">
                <a:alpha val="20000"/>
              </a:srgbClr>
            </a:solidFill>
            <a:ln w="24384"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DAC20B38-C1DD-708C-5720-37502A59C185}"/>
                </a:ext>
              </a:extLst>
            </p:cNvPr>
            <p:cNvSpPr/>
            <p:nvPr/>
          </p:nvSpPr>
          <p:spPr>
            <a:xfrm>
              <a:off x="5334244" y="2164363"/>
              <a:ext cx="24384" cy="1121664"/>
            </a:xfrm>
            <a:custGeom>
              <a:avLst/>
              <a:gdLst>
                <a:gd name="connsiteX0" fmla="*/ 0 w 24384"/>
                <a:gd name="connsiteY0" fmla="*/ 0 h 1121663"/>
                <a:gd name="connsiteX1" fmla="*/ 7559 w 24384"/>
                <a:gd name="connsiteY1" fmla="*/ 1143853 h 1121663"/>
              </a:gdLst>
              <a:ahLst/>
              <a:cxnLst>
                <a:cxn ang="0">
                  <a:pos x="connsiteX0" y="connsiteY0"/>
                </a:cxn>
                <a:cxn ang="0">
                  <a:pos x="connsiteX1" y="connsiteY1"/>
                </a:cxn>
              </a:cxnLst>
              <a:rect l="l" t="t" r="r" b="b"/>
              <a:pathLst>
                <a:path w="24384" h="1121663">
                  <a:moveTo>
                    <a:pt x="0" y="0"/>
                  </a:moveTo>
                  <a:cubicBezTo>
                    <a:pt x="0" y="0"/>
                    <a:pt x="59009" y="677875"/>
                    <a:pt x="7559" y="1143853"/>
                  </a:cubicBezTo>
                </a:path>
              </a:pathLst>
            </a:custGeom>
            <a:noFill/>
            <a:ln w="24386" cap="flat">
              <a:solidFill>
                <a:srgbClr val="94CFB9"/>
              </a:solid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20856EFE-5422-D4BD-1009-AE54A1B7202D}"/>
                </a:ext>
              </a:extLst>
            </p:cNvPr>
            <p:cNvSpPr/>
            <p:nvPr/>
          </p:nvSpPr>
          <p:spPr>
            <a:xfrm>
              <a:off x="5344485" y="2209473"/>
              <a:ext cx="48768" cy="73152"/>
            </a:xfrm>
            <a:custGeom>
              <a:avLst/>
              <a:gdLst>
                <a:gd name="connsiteX0" fmla="*/ 68031 w 48768"/>
                <a:gd name="connsiteY0" fmla="*/ 0 h 73151"/>
                <a:gd name="connsiteX1" fmla="*/ 0 w 48768"/>
                <a:gd name="connsiteY1" fmla="*/ 95585 h 73151"/>
              </a:gdLst>
              <a:ahLst/>
              <a:cxnLst>
                <a:cxn ang="0">
                  <a:pos x="connsiteX0" y="connsiteY0"/>
                </a:cxn>
                <a:cxn ang="0">
                  <a:pos x="connsiteX1" y="connsiteY1"/>
                </a:cxn>
              </a:cxnLst>
              <a:rect l="l" t="t" r="r" b="b"/>
              <a:pathLst>
                <a:path w="48768" h="73151">
                  <a:moveTo>
                    <a:pt x="68031" y="0"/>
                  </a:moveTo>
                  <a:lnTo>
                    <a:pt x="0" y="95585"/>
                  </a:lnTo>
                </a:path>
              </a:pathLst>
            </a:custGeom>
            <a:ln w="24386" cap="flat">
              <a:solidFill>
                <a:srgbClr val="94CFB9"/>
              </a:solid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F1817BF0-96A6-1083-2BFF-440EEE439081}"/>
                </a:ext>
              </a:extLst>
            </p:cNvPr>
            <p:cNvSpPr/>
            <p:nvPr/>
          </p:nvSpPr>
          <p:spPr>
            <a:xfrm>
              <a:off x="5214275" y="2268239"/>
              <a:ext cx="121920" cy="121920"/>
            </a:xfrm>
            <a:custGeom>
              <a:avLst/>
              <a:gdLst>
                <a:gd name="connsiteX0" fmla="*/ 0 w 121920"/>
                <a:gd name="connsiteY0" fmla="*/ 0 h 121919"/>
                <a:gd name="connsiteX1" fmla="*/ 135819 w 121920"/>
                <a:gd name="connsiteY1" fmla="*/ 130698 h 121919"/>
              </a:gdLst>
              <a:ahLst/>
              <a:cxnLst>
                <a:cxn ang="0">
                  <a:pos x="connsiteX0" y="connsiteY0"/>
                </a:cxn>
                <a:cxn ang="0">
                  <a:pos x="connsiteX1" y="connsiteY1"/>
                </a:cxn>
              </a:cxnLst>
              <a:rect l="l" t="t" r="r" b="b"/>
              <a:pathLst>
                <a:path w="121920" h="121919">
                  <a:moveTo>
                    <a:pt x="0" y="0"/>
                  </a:moveTo>
                  <a:lnTo>
                    <a:pt x="135819" y="130698"/>
                  </a:lnTo>
                </a:path>
              </a:pathLst>
            </a:custGeom>
            <a:ln w="24386" cap="flat">
              <a:solidFill>
                <a:srgbClr val="94CFB9"/>
              </a:solid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1F3BEE61-CCCC-6CE8-E06B-228F35609A2C}"/>
                </a:ext>
              </a:extLst>
            </p:cNvPr>
            <p:cNvSpPr/>
            <p:nvPr/>
          </p:nvSpPr>
          <p:spPr>
            <a:xfrm>
              <a:off x="5358872" y="2441365"/>
              <a:ext cx="121920" cy="146304"/>
            </a:xfrm>
            <a:custGeom>
              <a:avLst/>
              <a:gdLst>
                <a:gd name="connsiteX0" fmla="*/ 143378 w 121920"/>
                <a:gd name="connsiteY0" fmla="*/ 0 h 146303"/>
                <a:gd name="connsiteX1" fmla="*/ 0 w 121920"/>
                <a:gd name="connsiteY1" fmla="*/ 159715 h 146303"/>
              </a:gdLst>
              <a:ahLst/>
              <a:cxnLst>
                <a:cxn ang="0">
                  <a:pos x="connsiteX0" y="connsiteY0"/>
                </a:cxn>
                <a:cxn ang="0">
                  <a:pos x="connsiteX1" y="connsiteY1"/>
                </a:cxn>
              </a:cxnLst>
              <a:rect l="l" t="t" r="r" b="b"/>
              <a:pathLst>
                <a:path w="121920" h="146303">
                  <a:moveTo>
                    <a:pt x="143378" y="0"/>
                  </a:moveTo>
                  <a:lnTo>
                    <a:pt x="0" y="159715"/>
                  </a:lnTo>
                </a:path>
              </a:pathLst>
            </a:custGeom>
            <a:ln w="24386" cap="flat">
              <a:solidFill>
                <a:srgbClr val="94CFB9"/>
              </a:solid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8B6B69E8-FFB6-72A8-4397-240A7821DCEC}"/>
                </a:ext>
              </a:extLst>
            </p:cNvPr>
            <p:cNvSpPr/>
            <p:nvPr/>
          </p:nvSpPr>
          <p:spPr>
            <a:xfrm>
              <a:off x="5143561" y="2521345"/>
              <a:ext cx="219456" cy="195072"/>
            </a:xfrm>
            <a:custGeom>
              <a:avLst/>
              <a:gdLst>
                <a:gd name="connsiteX0" fmla="*/ 0 w 219456"/>
                <a:gd name="connsiteY0" fmla="*/ 0 h 195071"/>
                <a:gd name="connsiteX1" fmla="*/ 219456 w 219456"/>
                <a:gd name="connsiteY1" fmla="*/ 215067 h 195071"/>
              </a:gdLst>
              <a:ahLst/>
              <a:cxnLst>
                <a:cxn ang="0">
                  <a:pos x="connsiteX0" y="connsiteY0"/>
                </a:cxn>
                <a:cxn ang="0">
                  <a:pos x="connsiteX1" y="connsiteY1"/>
                </a:cxn>
              </a:cxnLst>
              <a:rect l="l" t="t" r="r" b="b"/>
              <a:pathLst>
                <a:path w="219456" h="195071">
                  <a:moveTo>
                    <a:pt x="0" y="0"/>
                  </a:moveTo>
                  <a:lnTo>
                    <a:pt x="219456" y="215067"/>
                  </a:lnTo>
                </a:path>
              </a:pathLst>
            </a:custGeom>
            <a:ln w="24386" cap="flat">
              <a:solidFill>
                <a:srgbClr val="94CFB9"/>
              </a:solid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E718B137-B1A7-5B1C-1EC7-DFC3E4A048EC}"/>
                </a:ext>
              </a:extLst>
            </p:cNvPr>
            <p:cNvSpPr/>
            <p:nvPr/>
          </p:nvSpPr>
          <p:spPr>
            <a:xfrm>
              <a:off x="5363017" y="2628878"/>
              <a:ext cx="243840" cy="243840"/>
            </a:xfrm>
            <a:custGeom>
              <a:avLst/>
              <a:gdLst>
                <a:gd name="connsiteX0" fmla="*/ 259202 w 243840"/>
                <a:gd name="connsiteY0" fmla="*/ 0 h 243839"/>
                <a:gd name="connsiteX1" fmla="*/ 0 w 243840"/>
                <a:gd name="connsiteY1" fmla="*/ 250180 h 243839"/>
              </a:gdLst>
              <a:ahLst/>
              <a:cxnLst>
                <a:cxn ang="0">
                  <a:pos x="connsiteX0" y="connsiteY0"/>
                </a:cxn>
                <a:cxn ang="0">
                  <a:pos x="connsiteX1" y="connsiteY1"/>
                </a:cxn>
              </a:cxnLst>
              <a:rect l="l" t="t" r="r" b="b"/>
              <a:pathLst>
                <a:path w="243840" h="243839">
                  <a:moveTo>
                    <a:pt x="259202" y="0"/>
                  </a:moveTo>
                  <a:lnTo>
                    <a:pt x="0" y="250180"/>
                  </a:lnTo>
                </a:path>
              </a:pathLst>
            </a:custGeom>
            <a:ln w="24386" cap="flat">
              <a:solidFill>
                <a:srgbClr val="94CFB9"/>
              </a:solid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777B16DA-FD85-CE0E-769E-3FB85A955312}"/>
                </a:ext>
              </a:extLst>
            </p:cNvPr>
            <p:cNvSpPr/>
            <p:nvPr/>
          </p:nvSpPr>
          <p:spPr>
            <a:xfrm>
              <a:off x="5206716" y="2904417"/>
              <a:ext cx="146304" cy="146304"/>
            </a:xfrm>
            <a:custGeom>
              <a:avLst/>
              <a:gdLst>
                <a:gd name="connsiteX0" fmla="*/ 0 w 146304"/>
                <a:gd name="connsiteY0" fmla="*/ 0 h 146303"/>
                <a:gd name="connsiteX1" fmla="*/ 152888 w 146304"/>
                <a:gd name="connsiteY1" fmla="*/ 150449 h 146303"/>
              </a:gdLst>
              <a:ahLst/>
              <a:cxnLst>
                <a:cxn ang="0">
                  <a:pos x="connsiteX0" y="connsiteY0"/>
                </a:cxn>
                <a:cxn ang="0">
                  <a:pos x="connsiteX1" y="connsiteY1"/>
                </a:cxn>
              </a:cxnLst>
              <a:rect l="l" t="t" r="r" b="b"/>
              <a:pathLst>
                <a:path w="146304" h="146303">
                  <a:moveTo>
                    <a:pt x="0" y="0"/>
                  </a:moveTo>
                  <a:lnTo>
                    <a:pt x="152888" y="150449"/>
                  </a:lnTo>
                </a:path>
              </a:pathLst>
            </a:custGeom>
            <a:ln w="24386" cap="flat">
              <a:solidFill>
                <a:srgbClr val="94CFB9"/>
              </a:solid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C7B75697-F500-113E-05B6-FB43DDB079B5}"/>
                </a:ext>
              </a:extLst>
            </p:cNvPr>
            <p:cNvSpPr/>
            <p:nvPr/>
          </p:nvSpPr>
          <p:spPr>
            <a:xfrm>
              <a:off x="5354970" y="2944407"/>
              <a:ext cx="195072" cy="195072"/>
            </a:xfrm>
            <a:custGeom>
              <a:avLst/>
              <a:gdLst>
                <a:gd name="connsiteX0" fmla="*/ 196535 w 195072"/>
                <a:gd name="connsiteY0" fmla="*/ 0 h 195071"/>
                <a:gd name="connsiteX1" fmla="*/ 0 w 195072"/>
                <a:gd name="connsiteY1" fmla="*/ 207995 h 195071"/>
              </a:gdLst>
              <a:ahLst/>
              <a:cxnLst>
                <a:cxn ang="0">
                  <a:pos x="connsiteX0" y="connsiteY0"/>
                </a:cxn>
                <a:cxn ang="0">
                  <a:pos x="connsiteX1" y="connsiteY1"/>
                </a:cxn>
              </a:cxnLst>
              <a:rect l="l" t="t" r="r" b="b"/>
              <a:pathLst>
                <a:path w="195072" h="195071">
                  <a:moveTo>
                    <a:pt x="196535" y="0"/>
                  </a:moveTo>
                  <a:lnTo>
                    <a:pt x="0" y="207995"/>
                  </a:lnTo>
                </a:path>
              </a:pathLst>
            </a:custGeom>
            <a:ln w="24386" cap="flat">
              <a:solidFill>
                <a:srgbClr val="94CFB9"/>
              </a:solid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B64FA285-AE4E-9364-3FD0-A2E3CE414AE9}"/>
                </a:ext>
              </a:extLst>
            </p:cNvPr>
            <p:cNvSpPr/>
            <p:nvPr/>
          </p:nvSpPr>
          <p:spPr>
            <a:xfrm>
              <a:off x="4965801" y="2878570"/>
              <a:ext cx="48768" cy="414528"/>
            </a:xfrm>
            <a:custGeom>
              <a:avLst/>
              <a:gdLst>
                <a:gd name="connsiteX0" fmla="*/ 0 w 48768"/>
                <a:gd name="connsiteY0" fmla="*/ 0 h 414527"/>
                <a:gd name="connsiteX1" fmla="*/ 68763 w 48768"/>
                <a:gd name="connsiteY1" fmla="*/ 429646 h 414527"/>
              </a:gdLst>
              <a:ahLst/>
              <a:cxnLst>
                <a:cxn ang="0">
                  <a:pos x="connsiteX0" y="connsiteY0"/>
                </a:cxn>
                <a:cxn ang="0">
                  <a:pos x="connsiteX1" y="connsiteY1"/>
                </a:cxn>
              </a:cxnLst>
              <a:rect l="l" t="t" r="r" b="b"/>
              <a:pathLst>
                <a:path w="48768" h="414527">
                  <a:moveTo>
                    <a:pt x="0" y="0"/>
                  </a:moveTo>
                  <a:cubicBezTo>
                    <a:pt x="0" y="0"/>
                    <a:pt x="59253" y="97292"/>
                    <a:pt x="68763" y="429646"/>
                  </a:cubicBezTo>
                </a:path>
              </a:pathLst>
            </a:custGeom>
            <a:noFill/>
            <a:ln w="24386" cap="flat">
              <a:solidFill>
                <a:srgbClr val="94CFB9"/>
              </a:solid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FCA8743B-8EC4-E058-0444-F28BBEC2AE6D}"/>
                </a:ext>
              </a:extLst>
            </p:cNvPr>
            <p:cNvSpPr/>
            <p:nvPr/>
          </p:nvSpPr>
          <p:spPr>
            <a:xfrm>
              <a:off x="5025786" y="3037554"/>
              <a:ext cx="73152" cy="121920"/>
            </a:xfrm>
            <a:custGeom>
              <a:avLst/>
              <a:gdLst>
                <a:gd name="connsiteX0" fmla="*/ 83637 w 73152"/>
                <a:gd name="connsiteY0" fmla="*/ 0 h 121919"/>
                <a:gd name="connsiteX1" fmla="*/ 0 w 73152"/>
                <a:gd name="connsiteY1" fmla="*/ 137769 h 121919"/>
              </a:gdLst>
              <a:ahLst/>
              <a:cxnLst>
                <a:cxn ang="0">
                  <a:pos x="connsiteX0" y="connsiteY0"/>
                </a:cxn>
                <a:cxn ang="0">
                  <a:pos x="connsiteX1" y="connsiteY1"/>
                </a:cxn>
              </a:cxnLst>
              <a:rect l="l" t="t" r="r" b="b"/>
              <a:pathLst>
                <a:path w="73152" h="121919">
                  <a:moveTo>
                    <a:pt x="83637" y="0"/>
                  </a:moveTo>
                  <a:lnTo>
                    <a:pt x="0" y="137769"/>
                  </a:lnTo>
                </a:path>
              </a:pathLst>
            </a:custGeom>
            <a:ln w="24386" cap="flat">
              <a:solidFill>
                <a:srgbClr val="94CFB9"/>
              </a:solid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BA771B82-2B21-ACBF-5574-0C0FAEF787B4}"/>
                </a:ext>
              </a:extLst>
            </p:cNvPr>
            <p:cNvSpPr/>
            <p:nvPr/>
          </p:nvSpPr>
          <p:spPr>
            <a:xfrm>
              <a:off x="4848758" y="3132408"/>
              <a:ext cx="170688" cy="48768"/>
            </a:xfrm>
            <a:custGeom>
              <a:avLst/>
              <a:gdLst>
                <a:gd name="connsiteX0" fmla="*/ 0 w 170688"/>
                <a:gd name="connsiteY0" fmla="*/ 0 h 48767"/>
                <a:gd name="connsiteX1" fmla="*/ 179466 w 170688"/>
                <a:gd name="connsiteY1" fmla="*/ 69738 h 48767"/>
              </a:gdLst>
              <a:ahLst/>
              <a:cxnLst>
                <a:cxn ang="0">
                  <a:pos x="connsiteX0" y="connsiteY0"/>
                </a:cxn>
                <a:cxn ang="0">
                  <a:pos x="connsiteX1" y="connsiteY1"/>
                </a:cxn>
              </a:cxnLst>
              <a:rect l="l" t="t" r="r" b="b"/>
              <a:pathLst>
                <a:path w="170688" h="48767">
                  <a:moveTo>
                    <a:pt x="0" y="0"/>
                  </a:moveTo>
                  <a:lnTo>
                    <a:pt x="179466" y="69738"/>
                  </a:lnTo>
                </a:path>
              </a:pathLst>
            </a:custGeom>
            <a:ln w="24386" cap="flat">
              <a:solidFill>
                <a:srgbClr val="94CFB9"/>
              </a:solid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DA85515B-3CDF-3230-ACEF-BE15820603D5}"/>
                </a:ext>
              </a:extLst>
            </p:cNvPr>
            <p:cNvSpPr/>
            <p:nvPr/>
          </p:nvSpPr>
          <p:spPr>
            <a:xfrm>
              <a:off x="5773156" y="2953429"/>
              <a:ext cx="24384" cy="341376"/>
            </a:xfrm>
            <a:custGeom>
              <a:avLst/>
              <a:gdLst>
                <a:gd name="connsiteX0" fmla="*/ 39990 w 24384"/>
                <a:gd name="connsiteY0" fmla="*/ 0 h 341375"/>
                <a:gd name="connsiteX1" fmla="*/ 0 w 24384"/>
                <a:gd name="connsiteY1" fmla="*/ 355031 h 341375"/>
              </a:gdLst>
              <a:ahLst/>
              <a:cxnLst>
                <a:cxn ang="0">
                  <a:pos x="connsiteX0" y="connsiteY0"/>
                </a:cxn>
                <a:cxn ang="0">
                  <a:pos x="connsiteX1" y="connsiteY1"/>
                </a:cxn>
              </a:cxnLst>
              <a:rect l="l" t="t" r="r" b="b"/>
              <a:pathLst>
                <a:path w="24384" h="341375">
                  <a:moveTo>
                    <a:pt x="39990" y="0"/>
                  </a:moveTo>
                  <a:cubicBezTo>
                    <a:pt x="39990" y="0"/>
                    <a:pt x="9510" y="22433"/>
                    <a:pt x="0" y="355031"/>
                  </a:cubicBezTo>
                </a:path>
              </a:pathLst>
            </a:custGeom>
            <a:noFill/>
            <a:ln w="24386" cap="flat">
              <a:solidFill>
                <a:srgbClr val="94CFB9"/>
              </a:solid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488765C7-0283-A985-ADC1-7D16A8327D7E}"/>
                </a:ext>
              </a:extLst>
            </p:cNvPr>
            <p:cNvSpPr/>
            <p:nvPr/>
          </p:nvSpPr>
          <p:spPr>
            <a:xfrm>
              <a:off x="5698541" y="3038042"/>
              <a:ext cx="73152" cy="121920"/>
            </a:xfrm>
            <a:custGeom>
              <a:avLst/>
              <a:gdLst>
                <a:gd name="connsiteX0" fmla="*/ 0 w 73152"/>
                <a:gd name="connsiteY0" fmla="*/ 0 h 121919"/>
                <a:gd name="connsiteX1" fmla="*/ 83393 w 73152"/>
                <a:gd name="connsiteY1" fmla="*/ 137282 h 121919"/>
              </a:gdLst>
              <a:ahLst/>
              <a:cxnLst>
                <a:cxn ang="0">
                  <a:pos x="connsiteX0" y="connsiteY0"/>
                </a:cxn>
                <a:cxn ang="0">
                  <a:pos x="connsiteX1" y="connsiteY1"/>
                </a:cxn>
              </a:cxnLst>
              <a:rect l="l" t="t" r="r" b="b"/>
              <a:pathLst>
                <a:path w="73152" h="121919">
                  <a:moveTo>
                    <a:pt x="0" y="0"/>
                  </a:moveTo>
                  <a:lnTo>
                    <a:pt x="83393" y="137282"/>
                  </a:lnTo>
                </a:path>
              </a:pathLst>
            </a:custGeom>
            <a:ln w="24386" cap="flat">
              <a:solidFill>
                <a:srgbClr val="94CFB9"/>
              </a:solid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C8435164-A17A-3290-1796-9FAE51109AFE}"/>
                </a:ext>
              </a:extLst>
            </p:cNvPr>
            <p:cNvSpPr/>
            <p:nvPr/>
          </p:nvSpPr>
          <p:spPr>
            <a:xfrm>
              <a:off x="5779496" y="3153134"/>
              <a:ext cx="121920" cy="48768"/>
            </a:xfrm>
            <a:custGeom>
              <a:avLst/>
              <a:gdLst>
                <a:gd name="connsiteX0" fmla="*/ 126309 w 121920"/>
                <a:gd name="connsiteY0" fmla="*/ 0 h 48767"/>
                <a:gd name="connsiteX1" fmla="*/ 0 w 121920"/>
                <a:gd name="connsiteY1" fmla="*/ 49012 h 48767"/>
              </a:gdLst>
              <a:ahLst/>
              <a:cxnLst>
                <a:cxn ang="0">
                  <a:pos x="connsiteX0" y="connsiteY0"/>
                </a:cxn>
                <a:cxn ang="0">
                  <a:pos x="connsiteX1" y="connsiteY1"/>
                </a:cxn>
              </a:cxnLst>
              <a:rect l="l" t="t" r="r" b="b"/>
              <a:pathLst>
                <a:path w="121920" h="48767">
                  <a:moveTo>
                    <a:pt x="126309" y="0"/>
                  </a:moveTo>
                  <a:lnTo>
                    <a:pt x="0" y="49012"/>
                  </a:lnTo>
                </a:path>
              </a:pathLst>
            </a:custGeom>
            <a:ln w="24386" cap="flat">
              <a:solidFill>
                <a:srgbClr val="94CFB9"/>
              </a:solid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A36A6A7D-9637-E2AE-D7A2-98177399C8F1}"/>
                </a:ext>
              </a:extLst>
            </p:cNvPr>
            <p:cNvSpPr/>
            <p:nvPr/>
          </p:nvSpPr>
          <p:spPr>
            <a:xfrm>
              <a:off x="4211276" y="2396371"/>
              <a:ext cx="877824" cy="902208"/>
            </a:xfrm>
            <a:custGeom>
              <a:avLst/>
              <a:gdLst>
                <a:gd name="connsiteX0" fmla="*/ 882054 w 877824"/>
                <a:gd name="connsiteY0" fmla="*/ 911845 h 902207"/>
                <a:gd name="connsiteX1" fmla="*/ 736238 w 877824"/>
                <a:gd name="connsiteY1" fmla="*/ 517800 h 902207"/>
                <a:gd name="connsiteX2" fmla="*/ 537265 w 877824"/>
                <a:gd name="connsiteY2" fmla="*/ 303221 h 902207"/>
                <a:gd name="connsiteX3" fmla="*/ 375599 w 877824"/>
                <a:gd name="connsiteY3" fmla="*/ 1835 h 902207"/>
                <a:gd name="connsiteX4" fmla="*/ 213933 w 877824"/>
                <a:gd name="connsiteY4" fmla="*/ 329556 h 902207"/>
                <a:gd name="connsiteX5" fmla="*/ 38368 w 877824"/>
                <a:gd name="connsiteY5" fmla="*/ 539014 h 902207"/>
                <a:gd name="connsiteX6" fmla="*/ 43976 w 877824"/>
                <a:gd name="connsiteY6" fmla="*/ 911845 h 902207"/>
                <a:gd name="connsiteX7" fmla="*/ 882054 w 877824"/>
                <a:gd name="connsiteY7" fmla="*/ 911845 h 90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24" h="902207">
                  <a:moveTo>
                    <a:pt x="882054" y="911845"/>
                  </a:moveTo>
                  <a:cubicBezTo>
                    <a:pt x="916680" y="675565"/>
                    <a:pt x="834262" y="535113"/>
                    <a:pt x="736238" y="517800"/>
                  </a:cubicBezTo>
                  <a:cubicBezTo>
                    <a:pt x="635532" y="500000"/>
                    <a:pt x="567745" y="462936"/>
                    <a:pt x="537265" y="303221"/>
                  </a:cubicBezTo>
                  <a:cubicBezTo>
                    <a:pt x="506785" y="143262"/>
                    <a:pt x="488009" y="-19135"/>
                    <a:pt x="375599" y="1835"/>
                  </a:cubicBezTo>
                  <a:cubicBezTo>
                    <a:pt x="263188" y="22805"/>
                    <a:pt x="223442" y="165695"/>
                    <a:pt x="213933" y="329556"/>
                  </a:cubicBezTo>
                  <a:cubicBezTo>
                    <a:pt x="204667" y="493416"/>
                    <a:pt x="134441" y="474641"/>
                    <a:pt x="38368" y="539014"/>
                  </a:cubicBezTo>
                  <a:cubicBezTo>
                    <a:pt x="-36735" y="589245"/>
                    <a:pt x="16910" y="815285"/>
                    <a:pt x="43976" y="911845"/>
                  </a:cubicBezTo>
                  <a:lnTo>
                    <a:pt x="882054" y="911845"/>
                  </a:lnTo>
                  <a:close/>
                </a:path>
              </a:pathLst>
            </a:custGeom>
            <a:solidFill>
              <a:srgbClr val="37B4B1"/>
            </a:solidFill>
            <a:ln w="24384"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8E1CB8EB-A261-E15C-E358-1D0C7837028B}"/>
                </a:ext>
              </a:extLst>
            </p:cNvPr>
            <p:cNvSpPr/>
            <p:nvPr/>
          </p:nvSpPr>
          <p:spPr>
            <a:xfrm>
              <a:off x="4272385" y="2911489"/>
              <a:ext cx="707136" cy="390144"/>
            </a:xfrm>
            <a:custGeom>
              <a:avLst/>
              <a:gdLst>
                <a:gd name="connsiteX0" fmla="*/ 718045 w 707136"/>
                <a:gd name="connsiteY0" fmla="*/ 214091 h 390143"/>
                <a:gd name="connsiteX1" fmla="*/ 506148 w 707136"/>
                <a:gd name="connsiteY1" fmla="*/ 237744 h 390143"/>
                <a:gd name="connsiteX2" fmla="*/ 348140 w 707136"/>
                <a:gd name="connsiteY2" fmla="*/ 0 h 390143"/>
                <a:gd name="connsiteX3" fmla="*/ 171356 w 707136"/>
                <a:gd name="connsiteY3" fmla="*/ 263347 h 390143"/>
                <a:gd name="connsiteX4" fmla="*/ 29684 w 707136"/>
                <a:gd name="connsiteY4" fmla="*/ 188000 h 390143"/>
                <a:gd name="connsiteX5" fmla="*/ 24564 w 707136"/>
                <a:gd name="connsiteY5" fmla="*/ 396484 h 390143"/>
                <a:gd name="connsiteX6" fmla="*/ 688052 w 707136"/>
                <a:gd name="connsiteY6" fmla="*/ 396484 h 390143"/>
                <a:gd name="connsiteX7" fmla="*/ 718045 w 707136"/>
                <a:gd name="connsiteY7" fmla="*/ 214091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36" h="390143">
                  <a:moveTo>
                    <a:pt x="718045" y="214091"/>
                  </a:moveTo>
                  <a:cubicBezTo>
                    <a:pt x="672447" y="182148"/>
                    <a:pt x="579788" y="246034"/>
                    <a:pt x="506148" y="237744"/>
                  </a:cubicBezTo>
                  <a:cubicBezTo>
                    <a:pt x="432508" y="229453"/>
                    <a:pt x="451040" y="0"/>
                    <a:pt x="348140" y="0"/>
                  </a:cubicBezTo>
                  <a:cubicBezTo>
                    <a:pt x="245239" y="0"/>
                    <a:pt x="253286" y="262128"/>
                    <a:pt x="171356" y="263347"/>
                  </a:cubicBezTo>
                  <a:cubicBezTo>
                    <a:pt x="89425" y="264566"/>
                    <a:pt x="96497" y="149718"/>
                    <a:pt x="29684" y="188000"/>
                  </a:cubicBezTo>
                  <a:cubicBezTo>
                    <a:pt x="-25423" y="219456"/>
                    <a:pt x="10421" y="351373"/>
                    <a:pt x="24564" y="396484"/>
                  </a:cubicBezTo>
                  <a:lnTo>
                    <a:pt x="688052" y="396484"/>
                  </a:lnTo>
                  <a:cubicBezTo>
                    <a:pt x="713656" y="336743"/>
                    <a:pt x="749500" y="236037"/>
                    <a:pt x="718045" y="214091"/>
                  </a:cubicBezTo>
                  <a:close/>
                </a:path>
              </a:pathLst>
            </a:custGeom>
            <a:solidFill>
              <a:srgbClr val="000000">
                <a:alpha val="20000"/>
              </a:srgbClr>
            </a:solidFill>
            <a:ln w="24384"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72C28C99-D9CB-B036-912C-3962C78D09F6}"/>
                </a:ext>
              </a:extLst>
            </p:cNvPr>
            <p:cNvSpPr/>
            <p:nvPr/>
          </p:nvSpPr>
          <p:spPr>
            <a:xfrm>
              <a:off x="5664847" y="2225031"/>
              <a:ext cx="560832" cy="1170432"/>
            </a:xfrm>
            <a:custGeom>
              <a:avLst/>
              <a:gdLst>
                <a:gd name="connsiteX0" fmla="*/ 416766 w 560832"/>
                <a:gd name="connsiteY0" fmla="*/ 1142195 h 1170431"/>
                <a:gd name="connsiteX1" fmla="*/ 36132 w 560832"/>
                <a:gd name="connsiteY1" fmla="*/ 1065385 h 1170431"/>
                <a:gd name="connsiteX2" fmla="*/ 1994 w 560832"/>
                <a:gd name="connsiteY2" fmla="*/ 1009301 h 1170431"/>
                <a:gd name="connsiteX3" fmla="*/ 151225 w 560832"/>
                <a:gd name="connsiteY3" fmla="*/ 783750 h 1170431"/>
                <a:gd name="connsiteX4" fmla="*/ 99287 w 560832"/>
                <a:gd name="connsiteY4" fmla="*/ 673778 h 1170431"/>
                <a:gd name="connsiteX5" fmla="*/ 43203 w 560832"/>
                <a:gd name="connsiteY5" fmla="*/ 402140 h 1170431"/>
                <a:gd name="connsiteX6" fmla="*/ 130254 w 560832"/>
                <a:gd name="connsiteY6" fmla="*/ 133916 h 1170431"/>
                <a:gd name="connsiteX7" fmla="*/ 298992 w 560832"/>
                <a:gd name="connsiteY7" fmla="*/ 2243 h 1170431"/>
                <a:gd name="connsiteX8" fmla="*/ 392626 w 560832"/>
                <a:gd name="connsiteY8" fmla="*/ 108801 h 1170431"/>
                <a:gd name="connsiteX9" fmla="*/ 396284 w 560832"/>
                <a:gd name="connsiteY9" fmla="*/ 311432 h 1170431"/>
                <a:gd name="connsiteX10" fmla="*/ 390675 w 560832"/>
                <a:gd name="connsiteY10" fmla="*/ 401165 h 1170431"/>
                <a:gd name="connsiteX11" fmla="*/ 553804 w 560832"/>
                <a:gd name="connsiteY11" fmla="*/ 560148 h 1170431"/>
                <a:gd name="connsiteX12" fmla="*/ 503573 w 560832"/>
                <a:gd name="connsiteY12" fmla="*/ 778629 h 1170431"/>
                <a:gd name="connsiteX13" fmla="*/ 468460 w 560832"/>
                <a:gd name="connsiteY13" fmla="*/ 918837 h 1170431"/>
                <a:gd name="connsiteX14" fmla="*/ 495039 w 560832"/>
                <a:gd name="connsiteY14" fmla="*/ 951999 h 1170431"/>
                <a:gd name="connsiteX15" fmla="*/ 416766 w 560832"/>
                <a:gd name="connsiteY15" fmla="*/ 1142195 h 11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832" h="1170431">
                  <a:moveTo>
                    <a:pt x="416766" y="1142195"/>
                  </a:moveTo>
                  <a:cubicBezTo>
                    <a:pt x="308501" y="1224368"/>
                    <a:pt x="133180" y="1149509"/>
                    <a:pt x="36132" y="1065385"/>
                  </a:cubicBezTo>
                  <a:cubicBezTo>
                    <a:pt x="19063" y="1050755"/>
                    <a:pt x="6627" y="1031247"/>
                    <a:pt x="1994" y="1009301"/>
                  </a:cubicBezTo>
                  <a:cubicBezTo>
                    <a:pt x="-19951" y="903963"/>
                    <a:pt x="146348" y="878116"/>
                    <a:pt x="151225" y="783750"/>
                  </a:cubicBezTo>
                  <a:cubicBezTo>
                    <a:pt x="153419" y="742541"/>
                    <a:pt x="122208" y="708159"/>
                    <a:pt x="99287" y="673778"/>
                  </a:cubicBezTo>
                  <a:cubicBezTo>
                    <a:pt x="46861" y="595261"/>
                    <a:pt x="31987" y="495775"/>
                    <a:pt x="43203" y="402140"/>
                  </a:cubicBezTo>
                  <a:cubicBezTo>
                    <a:pt x="54176" y="308262"/>
                    <a:pt x="89289" y="219016"/>
                    <a:pt x="130254" y="133916"/>
                  </a:cubicBezTo>
                  <a:cubicBezTo>
                    <a:pt x="163660" y="64178"/>
                    <a:pt x="223401" y="-14339"/>
                    <a:pt x="298992" y="2243"/>
                  </a:cubicBezTo>
                  <a:cubicBezTo>
                    <a:pt x="347516" y="12972"/>
                    <a:pt x="378483" y="61252"/>
                    <a:pt x="392626" y="108801"/>
                  </a:cubicBezTo>
                  <a:cubicBezTo>
                    <a:pt x="412133" y="174150"/>
                    <a:pt x="409207" y="244620"/>
                    <a:pt x="396284" y="311432"/>
                  </a:cubicBezTo>
                  <a:cubicBezTo>
                    <a:pt x="390432" y="341180"/>
                    <a:pt x="382873" y="371904"/>
                    <a:pt x="390675" y="401165"/>
                  </a:cubicBezTo>
                  <a:cubicBezTo>
                    <a:pt x="411158" y="475780"/>
                    <a:pt x="515765" y="492605"/>
                    <a:pt x="553804" y="560148"/>
                  </a:cubicBezTo>
                  <a:cubicBezTo>
                    <a:pt x="592575" y="628667"/>
                    <a:pt x="546245" y="712305"/>
                    <a:pt x="503573" y="778629"/>
                  </a:cubicBezTo>
                  <a:cubicBezTo>
                    <a:pt x="466997" y="835200"/>
                    <a:pt x="444564" y="870313"/>
                    <a:pt x="468460" y="918837"/>
                  </a:cubicBezTo>
                  <a:cubicBezTo>
                    <a:pt x="474800" y="931760"/>
                    <a:pt x="484066" y="942733"/>
                    <a:pt x="495039" y="951999"/>
                  </a:cubicBezTo>
                  <a:cubicBezTo>
                    <a:pt x="518448" y="971994"/>
                    <a:pt x="561363" y="1032467"/>
                    <a:pt x="416766" y="1142195"/>
                  </a:cubicBezTo>
                  <a:close/>
                </a:path>
              </a:pathLst>
            </a:custGeom>
            <a:solidFill>
              <a:srgbClr val="F3AF47"/>
            </a:solidFill>
            <a:ln w="24384"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9A6F2434-7914-979B-9794-B93108ED31AA}"/>
                </a:ext>
              </a:extLst>
            </p:cNvPr>
            <p:cNvSpPr/>
            <p:nvPr/>
          </p:nvSpPr>
          <p:spPr>
            <a:xfrm>
              <a:off x="5965381" y="2598302"/>
              <a:ext cx="365760" cy="780288"/>
            </a:xfrm>
            <a:custGeom>
              <a:avLst/>
              <a:gdLst>
                <a:gd name="connsiteX0" fmla="*/ 284727 w 365760"/>
                <a:gd name="connsiteY0" fmla="*/ 780140 h 780287"/>
                <a:gd name="connsiteX1" fmla="*/ 24793 w 365760"/>
                <a:gd name="connsiteY1" fmla="*/ 727715 h 780287"/>
                <a:gd name="connsiteX2" fmla="*/ 1384 w 365760"/>
                <a:gd name="connsiteY2" fmla="*/ 689432 h 780287"/>
                <a:gd name="connsiteX3" fmla="*/ 103310 w 365760"/>
                <a:gd name="connsiteY3" fmla="*/ 535325 h 780287"/>
                <a:gd name="connsiteX4" fmla="*/ 67709 w 365760"/>
                <a:gd name="connsiteY4" fmla="*/ 460223 h 780287"/>
                <a:gd name="connsiteX5" fmla="*/ 29426 w 365760"/>
                <a:gd name="connsiteY5" fmla="*/ 274660 h 780287"/>
                <a:gd name="connsiteX6" fmla="*/ 88923 w 365760"/>
                <a:gd name="connsiteY6" fmla="*/ 91537 h 780287"/>
                <a:gd name="connsiteX7" fmla="*/ 204015 w 365760"/>
                <a:gd name="connsiteY7" fmla="*/ 1560 h 780287"/>
                <a:gd name="connsiteX8" fmla="*/ 268145 w 365760"/>
                <a:gd name="connsiteY8" fmla="*/ 74224 h 780287"/>
                <a:gd name="connsiteX9" fmla="*/ 270584 w 365760"/>
                <a:gd name="connsiteY9" fmla="*/ 212725 h 780287"/>
                <a:gd name="connsiteX10" fmla="*/ 266926 w 365760"/>
                <a:gd name="connsiteY10" fmla="*/ 273929 h 780287"/>
                <a:gd name="connsiteX11" fmla="*/ 378361 w 365760"/>
                <a:gd name="connsiteY11" fmla="*/ 382438 h 780287"/>
                <a:gd name="connsiteX12" fmla="*/ 344224 w 365760"/>
                <a:gd name="connsiteY12" fmla="*/ 531668 h 780287"/>
                <a:gd name="connsiteX13" fmla="*/ 320327 w 365760"/>
                <a:gd name="connsiteY13" fmla="*/ 627497 h 780287"/>
                <a:gd name="connsiteX14" fmla="*/ 338371 w 365760"/>
                <a:gd name="connsiteY14" fmla="*/ 650174 h 780287"/>
                <a:gd name="connsiteX15" fmla="*/ 284727 w 365760"/>
                <a:gd name="connsiteY15" fmla="*/ 780140 h 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 h="780287">
                  <a:moveTo>
                    <a:pt x="284727" y="780140"/>
                  </a:moveTo>
                  <a:cubicBezTo>
                    <a:pt x="210843" y="836224"/>
                    <a:pt x="91118" y="785017"/>
                    <a:pt x="24793" y="727715"/>
                  </a:cubicBezTo>
                  <a:cubicBezTo>
                    <a:pt x="13088" y="717718"/>
                    <a:pt x="4554" y="704550"/>
                    <a:pt x="1384" y="689432"/>
                  </a:cubicBezTo>
                  <a:cubicBezTo>
                    <a:pt x="-13734" y="617499"/>
                    <a:pt x="99896" y="599699"/>
                    <a:pt x="103310" y="535325"/>
                  </a:cubicBezTo>
                  <a:cubicBezTo>
                    <a:pt x="104773" y="507040"/>
                    <a:pt x="83559" y="483631"/>
                    <a:pt x="67709" y="460223"/>
                  </a:cubicBezTo>
                  <a:cubicBezTo>
                    <a:pt x="31864" y="406578"/>
                    <a:pt x="21867" y="338546"/>
                    <a:pt x="29426" y="274660"/>
                  </a:cubicBezTo>
                  <a:cubicBezTo>
                    <a:pt x="36985" y="210530"/>
                    <a:pt x="60881" y="149570"/>
                    <a:pt x="88923" y="91537"/>
                  </a:cubicBezTo>
                  <a:cubicBezTo>
                    <a:pt x="111844" y="43988"/>
                    <a:pt x="152565" y="-9901"/>
                    <a:pt x="204015" y="1560"/>
                  </a:cubicBezTo>
                  <a:cubicBezTo>
                    <a:pt x="237177" y="8875"/>
                    <a:pt x="258392" y="41793"/>
                    <a:pt x="268145" y="74224"/>
                  </a:cubicBezTo>
                  <a:cubicBezTo>
                    <a:pt x="281312" y="118847"/>
                    <a:pt x="279362" y="166883"/>
                    <a:pt x="270584" y="212725"/>
                  </a:cubicBezTo>
                  <a:cubicBezTo>
                    <a:pt x="266682" y="232964"/>
                    <a:pt x="261318" y="253934"/>
                    <a:pt x="266926" y="273929"/>
                  </a:cubicBezTo>
                  <a:cubicBezTo>
                    <a:pt x="280825" y="324891"/>
                    <a:pt x="352514" y="336352"/>
                    <a:pt x="378361" y="382438"/>
                  </a:cubicBezTo>
                  <a:cubicBezTo>
                    <a:pt x="404695" y="429255"/>
                    <a:pt x="373241" y="486313"/>
                    <a:pt x="344224" y="531668"/>
                  </a:cubicBezTo>
                  <a:cubicBezTo>
                    <a:pt x="319351" y="570438"/>
                    <a:pt x="303989" y="594335"/>
                    <a:pt x="320327" y="627497"/>
                  </a:cubicBezTo>
                  <a:cubicBezTo>
                    <a:pt x="324716" y="636275"/>
                    <a:pt x="331056" y="643834"/>
                    <a:pt x="338371" y="650174"/>
                  </a:cubicBezTo>
                  <a:cubicBezTo>
                    <a:pt x="354221" y="663829"/>
                    <a:pt x="383726" y="705282"/>
                    <a:pt x="284727" y="780140"/>
                  </a:cubicBezTo>
                  <a:close/>
                </a:path>
              </a:pathLst>
            </a:custGeom>
            <a:solidFill>
              <a:srgbClr val="248F8B"/>
            </a:solidFill>
            <a:ln w="24384"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02CAC4D3-E77D-0F4A-EDDC-CD6E914EDBA0}"/>
                </a:ext>
              </a:extLst>
            </p:cNvPr>
            <p:cNvSpPr/>
            <p:nvPr/>
          </p:nvSpPr>
          <p:spPr>
            <a:xfrm>
              <a:off x="191414" y="2824823"/>
              <a:ext cx="609600" cy="195072"/>
            </a:xfrm>
            <a:custGeom>
              <a:avLst/>
              <a:gdLst>
                <a:gd name="connsiteX0" fmla="*/ 0 w 609600"/>
                <a:gd name="connsiteY0" fmla="*/ 205172 h 195071"/>
                <a:gd name="connsiteX1" fmla="*/ 618622 w 609600"/>
                <a:gd name="connsiteY1" fmla="*/ 52528 h 195071"/>
                <a:gd name="connsiteX2" fmla="*/ 0 w 609600"/>
                <a:gd name="connsiteY2" fmla="*/ 205172 h 195071"/>
              </a:gdLst>
              <a:ahLst/>
              <a:cxnLst>
                <a:cxn ang="0">
                  <a:pos x="connsiteX0" y="connsiteY0"/>
                </a:cxn>
                <a:cxn ang="0">
                  <a:pos x="connsiteX1" y="connsiteY1"/>
                </a:cxn>
                <a:cxn ang="0">
                  <a:pos x="connsiteX2" y="connsiteY2"/>
                </a:cxn>
              </a:cxnLst>
              <a:rect l="l" t="t" r="r" b="b"/>
              <a:pathLst>
                <a:path w="609600" h="195071">
                  <a:moveTo>
                    <a:pt x="0" y="205172"/>
                  </a:moveTo>
                  <a:cubicBezTo>
                    <a:pt x="0" y="205172"/>
                    <a:pt x="563514" y="-125231"/>
                    <a:pt x="618622" y="52528"/>
                  </a:cubicBezTo>
                  <a:cubicBezTo>
                    <a:pt x="681777" y="256135"/>
                    <a:pt x="0" y="205172"/>
                    <a:pt x="0" y="205172"/>
                  </a:cubicBezTo>
                  <a:close/>
                </a:path>
              </a:pathLst>
            </a:custGeom>
            <a:solidFill>
              <a:srgbClr val="F3AF47"/>
            </a:solidFill>
            <a:ln w="24384"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B47858A2-B5AD-6BE6-9961-A488B1462CAC}"/>
                </a:ext>
              </a:extLst>
            </p:cNvPr>
            <p:cNvSpPr/>
            <p:nvPr/>
          </p:nvSpPr>
          <p:spPr>
            <a:xfrm>
              <a:off x="0" y="2546216"/>
              <a:ext cx="146304" cy="463296"/>
            </a:xfrm>
            <a:custGeom>
              <a:avLst/>
              <a:gdLst>
                <a:gd name="connsiteX0" fmla="*/ 147036 w 146304"/>
                <a:gd name="connsiteY0" fmla="*/ 472562 h 463295"/>
                <a:gd name="connsiteX1" fmla="*/ 0 w 146304"/>
                <a:gd name="connsiteY1" fmla="*/ 0 h 463295"/>
                <a:gd name="connsiteX2" fmla="*/ 0 w 146304"/>
                <a:gd name="connsiteY2" fmla="*/ 334305 h 463295"/>
                <a:gd name="connsiteX3" fmla="*/ 147036 w 146304"/>
                <a:gd name="connsiteY3" fmla="*/ 472562 h 463295"/>
              </a:gdLst>
              <a:ahLst/>
              <a:cxnLst>
                <a:cxn ang="0">
                  <a:pos x="connsiteX0" y="connsiteY0"/>
                </a:cxn>
                <a:cxn ang="0">
                  <a:pos x="connsiteX1" y="connsiteY1"/>
                </a:cxn>
                <a:cxn ang="0">
                  <a:pos x="connsiteX2" y="connsiteY2"/>
                </a:cxn>
                <a:cxn ang="0">
                  <a:pos x="connsiteX3" y="connsiteY3"/>
                </a:cxn>
              </a:cxnLst>
              <a:rect l="l" t="t" r="r" b="b"/>
              <a:pathLst>
                <a:path w="146304" h="463295">
                  <a:moveTo>
                    <a:pt x="147036" y="472562"/>
                  </a:moveTo>
                  <a:cubicBezTo>
                    <a:pt x="138501" y="368198"/>
                    <a:pt x="82418" y="135087"/>
                    <a:pt x="0" y="0"/>
                  </a:cubicBezTo>
                  <a:lnTo>
                    <a:pt x="0" y="334305"/>
                  </a:lnTo>
                  <a:cubicBezTo>
                    <a:pt x="78029" y="414284"/>
                    <a:pt x="147036" y="472562"/>
                    <a:pt x="147036" y="472562"/>
                  </a:cubicBezTo>
                  <a:close/>
                </a:path>
              </a:pathLst>
            </a:custGeom>
            <a:solidFill>
              <a:srgbClr val="F3AF47"/>
            </a:solidFill>
            <a:ln w="24384"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38B70C0A-069A-D8F3-0CD0-F22F8EF14CBF}"/>
                </a:ext>
              </a:extLst>
            </p:cNvPr>
            <p:cNvSpPr/>
            <p:nvPr/>
          </p:nvSpPr>
          <p:spPr>
            <a:xfrm>
              <a:off x="407944" y="2478785"/>
              <a:ext cx="609600" cy="146304"/>
            </a:xfrm>
            <a:custGeom>
              <a:avLst/>
              <a:gdLst>
                <a:gd name="connsiteX0" fmla="*/ 0 w 609600"/>
                <a:gd name="connsiteY0" fmla="*/ 132293 h 146303"/>
                <a:gd name="connsiteX1" fmla="*/ 611063 w 609600"/>
                <a:gd name="connsiteY1" fmla="*/ 61823 h 146303"/>
                <a:gd name="connsiteX2" fmla="*/ 0 w 609600"/>
                <a:gd name="connsiteY2" fmla="*/ 132293 h 146303"/>
              </a:gdLst>
              <a:ahLst/>
              <a:cxnLst>
                <a:cxn ang="0">
                  <a:pos x="connsiteX0" y="connsiteY0"/>
                </a:cxn>
                <a:cxn ang="0">
                  <a:pos x="connsiteX1" y="connsiteY1"/>
                </a:cxn>
                <a:cxn ang="0">
                  <a:pos x="connsiteX2" y="connsiteY2"/>
                </a:cxn>
              </a:cxnLst>
              <a:rect l="l" t="t" r="r" b="b"/>
              <a:pathLst>
                <a:path w="609600" h="146303">
                  <a:moveTo>
                    <a:pt x="0" y="132293"/>
                  </a:moveTo>
                  <a:cubicBezTo>
                    <a:pt x="0" y="132293"/>
                    <a:pt x="575462" y="-110572"/>
                    <a:pt x="611063" y="61823"/>
                  </a:cubicBezTo>
                  <a:cubicBezTo>
                    <a:pt x="649590" y="249580"/>
                    <a:pt x="0" y="132293"/>
                    <a:pt x="0" y="132293"/>
                  </a:cubicBezTo>
                  <a:close/>
                </a:path>
              </a:pathLst>
            </a:custGeom>
            <a:solidFill>
              <a:srgbClr val="F3AF47"/>
            </a:solidFill>
            <a:ln w="24384"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BF9A5D3F-6F06-726D-A304-199E4BA9367B}"/>
                </a:ext>
              </a:extLst>
            </p:cNvPr>
            <p:cNvSpPr/>
            <p:nvPr/>
          </p:nvSpPr>
          <p:spPr>
            <a:xfrm>
              <a:off x="244" y="2097015"/>
              <a:ext cx="365760" cy="487680"/>
            </a:xfrm>
            <a:custGeom>
              <a:avLst/>
              <a:gdLst>
                <a:gd name="connsiteX0" fmla="*/ 372344 w 365760"/>
                <a:gd name="connsiteY0" fmla="*/ 510649 h 487679"/>
                <a:gd name="connsiteX1" fmla="*/ 26579 w 365760"/>
                <a:gd name="connsiteY1" fmla="*/ 12240 h 487679"/>
                <a:gd name="connsiteX2" fmla="*/ 0 w 365760"/>
                <a:gd name="connsiteY2" fmla="*/ 29796 h 487679"/>
                <a:gd name="connsiteX3" fmla="*/ 0 w 365760"/>
                <a:gd name="connsiteY3" fmla="*/ 157081 h 487679"/>
                <a:gd name="connsiteX4" fmla="*/ 372344 w 365760"/>
                <a:gd name="connsiteY4" fmla="*/ 510649 h 48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487679">
                  <a:moveTo>
                    <a:pt x="372344" y="510649"/>
                  </a:moveTo>
                  <a:cubicBezTo>
                    <a:pt x="372344" y="510649"/>
                    <a:pt x="244815" y="-92611"/>
                    <a:pt x="26579" y="12240"/>
                  </a:cubicBezTo>
                  <a:cubicBezTo>
                    <a:pt x="15850" y="17361"/>
                    <a:pt x="7071" y="23213"/>
                    <a:pt x="0" y="29796"/>
                  </a:cubicBezTo>
                  <a:lnTo>
                    <a:pt x="0" y="157081"/>
                  </a:lnTo>
                  <a:cubicBezTo>
                    <a:pt x="84856" y="310212"/>
                    <a:pt x="372344" y="510649"/>
                    <a:pt x="372344" y="510649"/>
                  </a:cubicBezTo>
                  <a:close/>
                </a:path>
              </a:pathLst>
            </a:custGeom>
            <a:solidFill>
              <a:srgbClr val="F3AF47"/>
            </a:solidFill>
            <a:ln w="24384"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9E29C97D-15AD-DCAB-85E2-CE797C19F8C5}"/>
                </a:ext>
              </a:extLst>
            </p:cNvPr>
            <p:cNvSpPr/>
            <p:nvPr/>
          </p:nvSpPr>
          <p:spPr>
            <a:xfrm>
              <a:off x="596920" y="2084476"/>
              <a:ext cx="585216" cy="170688"/>
            </a:xfrm>
            <a:custGeom>
              <a:avLst/>
              <a:gdLst>
                <a:gd name="connsiteX0" fmla="*/ 0 w 585216"/>
                <a:gd name="connsiteY0" fmla="*/ 171327 h 170687"/>
                <a:gd name="connsiteX1" fmla="*/ 591068 w 585216"/>
                <a:gd name="connsiteY1" fmla="*/ 45993 h 170687"/>
                <a:gd name="connsiteX2" fmla="*/ 0 w 585216"/>
                <a:gd name="connsiteY2" fmla="*/ 171327 h 170687"/>
              </a:gdLst>
              <a:ahLst/>
              <a:cxnLst>
                <a:cxn ang="0">
                  <a:pos x="connsiteX0" y="connsiteY0"/>
                </a:cxn>
                <a:cxn ang="0">
                  <a:pos x="connsiteX1" y="connsiteY1"/>
                </a:cxn>
                <a:cxn ang="0">
                  <a:pos x="connsiteX2" y="connsiteY2"/>
                </a:cxn>
              </a:cxnLst>
              <a:rect l="l" t="t" r="r" b="b"/>
              <a:pathLst>
                <a:path w="585216" h="170687">
                  <a:moveTo>
                    <a:pt x="0" y="171327"/>
                  </a:moveTo>
                  <a:cubicBezTo>
                    <a:pt x="99243" y="92079"/>
                    <a:pt x="573999" y="-82998"/>
                    <a:pt x="591068" y="45993"/>
                  </a:cubicBezTo>
                  <a:cubicBezTo>
                    <a:pt x="620817" y="270326"/>
                    <a:pt x="0" y="171327"/>
                    <a:pt x="0" y="171327"/>
                  </a:cubicBezTo>
                  <a:close/>
                </a:path>
              </a:pathLst>
            </a:custGeom>
            <a:solidFill>
              <a:srgbClr val="F3AF47"/>
            </a:solidFill>
            <a:ln w="24384"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2FE84458-BDA7-9592-1964-5C2D647137F2}"/>
                </a:ext>
              </a:extLst>
            </p:cNvPr>
            <p:cNvSpPr/>
            <p:nvPr/>
          </p:nvSpPr>
          <p:spPr>
            <a:xfrm>
              <a:off x="167209" y="1738921"/>
              <a:ext cx="365760" cy="487680"/>
            </a:xfrm>
            <a:custGeom>
              <a:avLst/>
              <a:gdLst>
                <a:gd name="connsiteX0" fmla="*/ 376798 w 365760"/>
                <a:gd name="connsiteY0" fmla="*/ 504446 h 487679"/>
                <a:gd name="connsiteX1" fmla="*/ 40543 w 365760"/>
                <a:gd name="connsiteY1" fmla="*/ 7988 h 487679"/>
                <a:gd name="connsiteX2" fmla="*/ 376798 w 365760"/>
                <a:gd name="connsiteY2" fmla="*/ 504446 h 487679"/>
              </a:gdLst>
              <a:ahLst/>
              <a:cxnLst>
                <a:cxn ang="0">
                  <a:pos x="connsiteX0" y="connsiteY0"/>
                </a:cxn>
                <a:cxn ang="0">
                  <a:pos x="connsiteX1" y="connsiteY1"/>
                </a:cxn>
                <a:cxn ang="0">
                  <a:pos x="connsiteX2" y="connsiteY2"/>
                </a:cxn>
              </a:cxnLst>
              <a:rect l="l" t="t" r="r" b="b"/>
              <a:pathLst>
                <a:path w="365760" h="487679">
                  <a:moveTo>
                    <a:pt x="376798" y="504446"/>
                  </a:moveTo>
                  <a:cubicBezTo>
                    <a:pt x="316326" y="293524"/>
                    <a:pt x="154904" y="-57361"/>
                    <a:pt x="40543" y="7988"/>
                  </a:cubicBezTo>
                  <a:cubicBezTo>
                    <a:pt x="-146970" y="115521"/>
                    <a:pt x="376798" y="504446"/>
                    <a:pt x="376798" y="504446"/>
                  </a:cubicBezTo>
                  <a:close/>
                </a:path>
              </a:pathLst>
            </a:custGeom>
            <a:solidFill>
              <a:srgbClr val="F3AF47"/>
            </a:solidFill>
            <a:ln w="24384"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D464FBCA-C0D5-D0C8-D048-54B48B86A39E}"/>
                </a:ext>
              </a:extLst>
            </p:cNvPr>
            <p:cNvSpPr/>
            <p:nvPr/>
          </p:nvSpPr>
          <p:spPr>
            <a:xfrm>
              <a:off x="353830" y="1431609"/>
              <a:ext cx="316992" cy="438912"/>
            </a:xfrm>
            <a:custGeom>
              <a:avLst/>
              <a:gdLst>
                <a:gd name="connsiteX0" fmla="*/ 333799 w 316992"/>
                <a:gd name="connsiteY0" fmla="*/ 455020 h 438911"/>
                <a:gd name="connsiteX1" fmla="*/ 26073 w 316992"/>
                <a:gd name="connsiteY1" fmla="*/ 6354 h 438911"/>
                <a:gd name="connsiteX2" fmla="*/ 333799 w 316992"/>
                <a:gd name="connsiteY2" fmla="*/ 455020 h 438911"/>
              </a:gdLst>
              <a:ahLst/>
              <a:cxnLst>
                <a:cxn ang="0">
                  <a:pos x="connsiteX0" y="connsiteY0"/>
                </a:cxn>
                <a:cxn ang="0">
                  <a:pos x="connsiteX1" y="connsiteY1"/>
                </a:cxn>
                <a:cxn ang="0">
                  <a:pos x="connsiteX2" y="connsiteY2"/>
                </a:cxn>
              </a:cxnLst>
              <a:rect l="l" t="t" r="r" b="b"/>
              <a:pathLst>
                <a:path w="316992" h="438911">
                  <a:moveTo>
                    <a:pt x="333799" y="455020"/>
                  </a:moveTo>
                  <a:cubicBezTo>
                    <a:pt x="321119" y="267507"/>
                    <a:pt x="162623" y="-48753"/>
                    <a:pt x="26073" y="6354"/>
                  </a:cubicBezTo>
                  <a:cubicBezTo>
                    <a:pt x="-110478" y="61706"/>
                    <a:pt x="333799" y="455020"/>
                    <a:pt x="333799" y="455020"/>
                  </a:cubicBezTo>
                  <a:close/>
                </a:path>
              </a:pathLst>
            </a:custGeom>
            <a:solidFill>
              <a:srgbClr val="F3AF47"/>
            </a:solidFill>
            <a:ln w="24384"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435E7645-0B8A-FD80-82AF-87CFE68E8327}"/>
                </a:ext>
              </a:extLst>
            </p:cNvPr>
            <p:cNvSpPr/>
            <p:nvPr/>
          </p:nvSpPr>
          <p:spPr>
            <a:xfrm>
              <a:off x="742493" y="1294120"/>
              <a:ext cx="243840" cy="536448"/>
            </a:xfrm>
            <a:custGeom>
              <a:avLst/>
              <a:gdLst>
                <a:gd name="connsiteX0" fmla="*/ 0 w 243840"/>
                <a:gd name="connsiteY0" fmla="*/ 548618 h 536447"/>
                <a:gd name="connsiteX1" fmla="*/ 203363 w 243840"/>
                <a:gd name="connsiteY1" fmla="*/ 6075 h 536447"/>
                <a:gd name="connsiteX2" fmla="*/ 0 w 243840"/>
                <a:gd name="connsiteY2" fmla="*/ 548618 h 536447"/>
              </a:gdLst>
              <a:ahLst/>
              <a:cxnLst>
                <a:cxn ang="0">
                  <a:pos x="connsiteX0" y="connsiteY0"/>
                </a:cxn>
                <a:cxn ang="0">
                  <a:pos x="connsiteX1" y="connsiteY1"/>
                </a:cxn>
                <a:cxn ang="0">
                  <a:pos x="connsiteX2" y="connsiteY2"/>
                </a:cxn>
              </a:cxnLst>
              <a:rect l="l" t="t" r="r" b="b"/>
              <a:pathLst>
                <a:path w="243840" h="536447">
                  <a:moveTo>
                    <a:pt x="0" y="548618"/>
                  </a:moveTo>
                  <a:cubicBezTo>
                    <a:pt x="0" y="548618"/>
                    <a:pt x="385267" y="79470"/>
                    <a:pt x="203363" y="6075"/>
                  </a:cubicBezTo>
                  <a:cubicBezTo>
                    <a:pt x="21702" y="-67321"/>
                    <a:pt x="0" y="548618"/>
                    <a:pt x="0" y="548618"/>
                  </a:cubicBezTo>
                  <a:close/>
                </a:path>
              </a:pathLst>
            </a:custGeom>
            <a:solidFill>
              <a:srgbClr val="F3AF47"/>
            </a:solidFill>
            <a:ln w="24384"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0935E315-FED7-F4A1-E234-6AEBDCB56ED5}"/>
                </a:ext>
              </a:extLst>
            </p:cNvPr>
            <p:cNvSpPr/>
            <p:nvPr/>
          </p:nvSpPr>
          <p:spPr>
            <a:xfrm>
              <a:off x="10973" y="1484781"/>
              <a:ext cx="853440" cy="1804416"/>
            </a:xfrm>
            <a:custGeom>
              <a:avLst/>
              <a:gdLst>
                <a:gd name="connsiteX0" fmla="*/ 868314 w 853440"/>
                <a:gd name="connsiteY0" fmla="*/ 0 h 1804415"/>
                <a:gd name="connsiteX1" fmla="*/ 0 w 853440"/>
                <a:gd name="connsiteY1" fmla="*/ 1818558 h 1804415"/>
              </a:gdLst>
              <a:ahLst/>
              <a:cxnLst>
                <a:cxn ang="0">
                  <a:pos x="connsiteX0" y="connsiteY0"/>
                </a:cxn>
                <a:cxn ang="0">
                  <a:pos x="connsiteX1" y="connsiteY1"/>
                </a:cxn>
              </a:cxnLst>
              <a:rect l="l" t="t" r="r" b="b"/>
              <a:pathLst>
                <a:path w="853440" h="1804415">
                  <a:moveTo>
                    <a:pt x="868314" y="0"/>
                  </a:moveTo>
                  <a:cubicBezTo>
                    <a:pt x="868314" y="0"/>
                    <a:pt x="618866" y="787603"/>
                    <a:pt x="0" y="1818558"/>
                  </a:cubicBezTo>
                </a:path>
              </a:pathLst>
            </a:custGeom>
            <a:noFill/>
            <a:ln w="24386" cap="flat">
              <a:solidFill>
                <a:srgbClr val="9C4F5F"/>
              </a:solid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557C678-A2ED-FAC1-EF72-AC0066A0E5C2}"/>
                </a:ext>
              </a:extLst>
            </p:cNvPr>
            <p:cNvSpPr/>
            <p:nvPr/>
          </p:nvSpPr>
          <p:spPr>
            <a:xfrm>
              <a:off x="710062" y="1760934"/>
              <a:ext cx="536448" cy="170688"/>
            </a:xfrm>
            <a:custGeom>
              <a:avLst/>
              <a:gdLst>
                <a:gd name="connsiteX0" fmla="*/ 0 w 536448"/>
                <a:gd name="connsiteY0" fmla="*/ 159833 h 170687"/>
                <a:gd name="connsiteX1" fmla="*/ 554004 w 536448"/>
                <a:gd name="connsiteY1" fmla="*/ 44009 h 170687"/>
                <a:gd name="connsiteX2" fmla="*/ 0 w 536448"/>
                <a:gd name="connsiteY2" fmla="*/ 159833 h 170687"/>
              </a:gdLst>
              <a:ahLst/>
              <a:cxnLst>
                <a:cxn ang="0">
                  <a:pos x="connsiteX0" y="connsiteY0"/>
                </a:cxn>
                <a:cxn ang="0">
                  <a:pos x="connsiteX1" y="connsiteY1"/>
                </a:cxn>
                <a:cxn ang="0">
                  <a:pos x="connsiteX2" y="connsiteY2"/>
                </a:cxn>
              </a:cxnLst>
              <a:rect l="l" t="t" r="r" b="b"/>
              <a:pathLst>
                <a:path w="536448" h="170687">
                  <a:moveTo>
                    <a:pt x="0" y="159833"/>
                  </a:moveTo>
                  <a:cubicBezTo>
                    <a:pt x="0" y="159833"/>
                    <a:pt x="504505" y="-101320"/>
                    <a:pt x="554004" y="44009"/>
                  </a:cubicBezTo>
                  <a:cubicBezTo>
                    <a:pt x="614721" y="223475"/>
                    <a:pt x="0" y="159833"/>
                    <a:pt x="0" y="159833"/>
                  </a:cubicBezTo>
                  <a:close/>
                </a:path>
              </a:pathLst>
            </a:custGeom>
            <a:solidFill>
              <a:srgbClr val="F3AF47"/>
            </a:solidFill>
            <a:ln w="24384"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B4A6FC02-1A40-3E18-D6CF-7F20A0F574AC}"/>
                </a:ext>
              </a:extLst>
            </p:cNvPr>
            <p:cNvSpPr/>
            <p:nvPr/>
          </p:nvSpPr>
          <p:spPr>
            <a:xfrm>
              <a:off x="485973" y="1573051"/>
              <a:ext cx="609600" cy="341376"/>
            </a:xfrm>
            <a:custGeom>
              <a:avLst/>
              <a:gdLst>
                <a:gd name="connsiteX0" fmla="*/ 624962 w 609600"/>
                <a:gd name="connsiteY0" fmla="*/ 265542 h 341375"/>
                <a:gd name="connsiteX1" fmla="*/ 224089 w 609600"/>
                <a:gd name="connsiteY1" fmla="*/ 347716 h 341375"/>
                <a:gd name="connsiteX2" fmla="*/ 0 w 609600"/>
                <a:gd name="connsiteY2" fmla="*/ 0 h 341375"/>
              </a:gdLst>
              <a:ahLst/>
              <a:cxnLst>
                <a:cxn ang="0">
                  <a:pos x="connsiteX0" y="connsiteY0"/>
                </a:cxn>
                <a:cxn ang="0">
                  <a:pos x="connsiteX1" y="connsiteY1"/>
                </a:cxn>
                <a:cxn ang="0">
                  <a:pos x="connsiteX2" y="connsiteY2"/>
                </a:cxn>
              </a:cxnLst>
              <a:rect l="l" t="t" r="r" b="b"/>
              <a:pathLst>
                <a:path w="609600" h="341375">
                  <a:moveTo>
                    <a:pt x="624962" y="265542"/>
                  </a:moveTo>
                  <a:lnTo>
                    <a:pt x="224089" y="347716"/>
                  </a:lnTo>
                  <a:lnTo>
                    <a:pt x="0" y="0"/>
                  </a:lnTo>
                </a:path>
              </a:pathLst>
            </a:custGeom>
            <a:noFill/>
            <a:ln w="24386" cap="flat">
              <a:solidFill>
                <a:srgbClr val="9C4F5F"/>
              </a:solid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D0067BE1-5EF4-AE2D-3740-56FB788A605E}"/>
                </a:ext>
              </a:extLst>
            </p:cNvPr>
            <p:cNvSpPr/>
            <p:nvPr/>
          </p:nvSpPr>
          <p:spPr>
            <a:xfrm>
              <a:off x="295290" y="1881021"/>
              <a:ext cx="707136" cy="365760"/>
            </a:xfrm>
            <a:custGeom>
              <a:avLst/>
              <a:gdLst>
                <a:gd name="connsiteX0" fmla="*/ 728838 w 707136"/>
                <a:gd name="connsiteY0" fmla="*/ 297241 h 365759"/>
                <a:gd name="connsiteX1" fmla="*/ 262128 w 707136"/>
                <a:gd name="connsiteY1" fmla="*/ 381853 h 365759"/>
                <a:gd name="connsiteX2" fmla="*/ 0 w 707136"/>
                <a:gd name="connsiteY2" fmla="*/ 0 h 365759"/>
              </a:gdLst>
              <a:ahLst/>
              <a:cxnLst>
                <a:cxn ang="0">
                  <a:pos x="connsiteX0" y="connsiteY0"/>
                </a:cxn>
                <a:cxn ang="0">
                  <a:pos x="connsiteX1" y="connsiteY1"/>
                </a:cxn>
                <a:cxn ang="0">
                  <a:pos x="connsiteX2" y="connsiteY2"/>
                </a:cxn>
              </a:cxnLst>
              <a:rect l="l" t="t" r="r" b="b"/>
              <a:pathLst>
                <a:path w="707136" h="365759">
                  <a:moveTo>
                    <a:pt x="728838" y="297241"/>
                  </a:moveTo>
                  <a:lnTo>
                    <a:pt x="262128" y="381853"/>
                  </a:lnTo>
                  <a:lnTo>
                    <a:pt x="0" y="0"/>
                  </a:lnTo>
                </a:path>
              </a:pathLst>
            </a:custGeom>
            <a:noFill/>
            <a:ln w="24386" cap="flat">
              <a:solidFill>
                <a:srgbClr val="9C4F5F"/>
              </a:solid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8C89AE8-D242-6443-4284-DF9C27BCDDCC}"/>
                </a:ext>
              </a:extLst>
            </p:cNvPr>
            <p:cNvSpPr/>
            <p:nvPr/>
          </p:nvSpPr>
          <p:spPr>
            <a:xfrm>
              <a:off x="125578" y="2238003"/>
              <a:ext cx="682752" cy="365760"/>
            </a:xfrm>
            <a:custGeom>
              <a:avLst/>
              <a:gdLst>
                <a:gd name="connsiteX0" fmla="*/ 698602 w 682752"/>
                <a:gd name="connsiteY0" fmla="*/ 328209 h 365759"/>
                <a:gd name="connsiteX1" fmla="*/ 260177 w 682752"/>
                <a:gd name="connsiteY1" fmla="*/ 375514 h 365759"/>
                <a:gd name="connsiteX2" fmla="*/ 0 w 682752"/>
                <a:gd name="connsiteY2" fmla="*/ 0 h 365759"/>
              </a:gdLst>
              <a:ahLst/>
              <a:cxnLst>
                <a:cxn ang="0">
                  <a:pos x="connsiteX0" y="connsiteY0"/>
                </a:cxn>
                <a:cxn ang="0">
                  <a:pos x="connsiteX1" y="connsiteY1"/>
                </a:cxn>
                <a:cxn ang="0">
                  <a:pos x="connsiteX2" y="connsiteY2"/>
                </a:cxn>
              </a:cxnLst>
              <a:rect l="l" t="t" r="r" b="b"/>
              <a:pathLst>
                <a:path w="682752" h="365759">
                  <a:moveTo>
                    <a:pt x="698602" y="328209"/>
                  </a:moveTo>
                  <a:lnTo>
                    <a:pt x="260177" y="375514"/>
                  </a:lnTo>
                  <a:lnTo>
                    <a:pt x="0" y="0"/>
                  </a:lnTo>
                </a:path>
              </a:pathLst>
            </a:custGeom>
            <a:noFill/>
            <a:ln w="24386" cap="flat">
              <a:solidFill>
                <a:srgbClr val="9C4F5F"/>
              </a:solid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BCE67972-81CC-DA78-669F-39CC9602557F}"/>
                </a:ext>
              </a:extLst>
            </p:cNvPr>
            <p:cNvSpPr/>
            <p:nvPr/>
          </p:nvSpPr>
          <p:spPr>
            <a:xfrm>
              <a:off x="16093" y="2777620"/>
              <a:ext cx="682752" cy="268224"/>
            </a:xfrm>
            <a:custGeom>
              <a:avLst/>
              <a:gdLst>
                <a:gd name="connsiteX0" fmla="*/ 691043 w 682752"/>
                <a:gd name="connsiteY0" fmla="*/ 131674 h 268223"/>
                <a:gd name="connsiteX1" fmla="*/ 157521 w 682752"/>
                <a:gd name="connsiteY1" fmla="*/ 286268 h 268223"/>
                <a:gd name="connsiteX2" fmla="*/ 0 w 682752"/>
                <a:gd name="connsiteY2" fmla="*/ 0 h 268223"/>
              </a:gdLst>
              <a:ahLst/>
              <a:cxnLst>
                <a:cxn ang="0">
                  <a:pos x="connsiteX0" y="connsiteY0"/>
                </a:cxn>
                <a:cxn ang="0">
                  <a:pos x="connsiteX1" y="connsiteY1"/>
                </a:cxn>
                <a:cxn ang="0">
                  <a:pos x="connsiteX2" y="connsiteY2"/>
                </a:cxn>
              </a:cxnLst>
              <a:rect l="l" t="t" r="r" b="b"/>
              <a:pathLst>
                <a:path w="682752" h="268223">
                  <a:moveTo>
                    <a:pt x="691043" y="131674"/>
                  </a:moveTo>
                  <a:lnTo>
                    <a:pt x="157521" y="286268"/>
                  </a:lnTo>
                  <a:lnTo>
                    <a:pt x="0" y="0"/>
                  </a:lnTo>
                </a:path>
              </a:pathLst>
            </a:custGeom>
            <a:noFill/>
            <a:ln w="24386" cap="flat">
              <a:solidFill>
                <a:srgbClr val="9C4F5F"/>
              </a:solid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A262F33B-3A7B-380F-3EE8-D2278CA79FA1}"/>
                </a:ext>
              </a:extLst>
            </p:cNvPr>
            <p:cNvSpPr/>
            <p:nvPr/>
          </p:nvSpPr>
          <p:spPr>
            <a:xfrm>
              <a:off x="2573243" y="781059"/>
              <a:ext cx="3438144" cy="1463040"/>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20B4E6A8-598B-49D9-0778-C3B58F125346}"/>
                </a:ext>
              </a:extLst>
            </p:cNvPr>
            <p:cNvSpPr/>
            <p:nvPr/>
          </p:nvSpPr>
          <p:spPr>
            <a:xfrm>
              <a:off x="4338889" y="814953"/>
              <a:ext cx="2365248" cy="1024128"/>
            </a:xfrm>
            <a:custGeom>
              <a:avLst/>
              <a:gdLst>
                <a:gd name="connsiteX0" fmla="*/ 0 w 2365248"/>
                <a:gd name="connsiteY0" fmla="*/ 1030224 h 1024127"/>
                <a:gd name="connsiteX1" fmla="*/ 2375246 w 2365248"/>
                <a:gd name="connsiteY1" fmla="*/ 0 h 1024127"/>
              </a:gdLst>
              <a:ahLst/>
              <a:cxnLst>
                <a:cxn ang="0">
                  <a:pos x="connsiteX0" y="connsiteY0"/>
                </a:cxn>
                <a:cxn ang="0">
                  <a:pos x="connsiteX1" y="connsiteY1"/>
                </a:cxn>
              </a:cxnLst>
              <a:rect l="l" t="t" r="r" b="b"/>
              <a:pathLst>
                <a:path w="2365248" h="1024127">
                  <a:moveTo>
                    <a:pt x="0" y="1030224"/>
                  </a:moveTo>
                  <a:cubicBezTo>
                    <a:pt x="1150681" y="1014374"/>
                    <a:pt x="1727850" y="813206"/>
                    <a:pt x="2375246" y="0"/>
                  </a:cubicBezTo>
                </a:path>
              </a:pathLst>
            </a:custGeom>
            <a:noFill/>
            <a:ln w="12192" cap="flat">
              <a:solidFill>
                <a:srgbClr val="9C4F5F"/>
              </a:solid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D0A87A8D-3781-FAEC-4E0F-A9FA19B6EC10}"/>
                </a:ext>
              </a:extLst>
            </p:cNvPr>
            <p:cNvSpPr/>
            <p:nvPr/>
          </p:nvSpPr>
          <p:spPr>
            <a:xfrm>
              <a:off x="8535131" y="360923"/>
              <a:ext cx="195072" cy="195072"/>
            </a:xfrm>
            <a:custGeom>
              <a:avLst/>
              <a:gdLst>
                <a:gd name="connsiteX0" fmla="*/ 98999 w 195072"/>
                <a:gd name="connsiteY0" fmla="*/ 0 h 195071"/>
                <a:gd name="connsiteX1" fmla="*/ 134112 w 195072"/>
                <a:gd name="connsiteY1" fmla="*/ 63886 h 195071"/>
                <a:gd name="connsiteX2" fmla="*/ 198242 w 195072"/>
                <a:gd name="connsiteY2" fmla="*/ 98999 h 195071"/>
                <a:gd name="connsiteX3" fmla="*/ 134112 w 195072"/>
                <a:gd name="connsiteY3" fmla="*/ 134112 h 195071"/>
                <a:gd name="connsiteX4" fmla="*/ 98999 w 195072"/>
                <a:gd name="connsiteY4" fmla="*/ 198242 h 195071"/>
                <a:gd name="connsiteX5" fmla="*/ 64130 w 195072"/>
                <a:gd name="connsiteY5" fmla="*/ 134112 h 195071"/>
                <a:gd name="connsiteX6" fmla="*/ 0 w 195072"/>
                <a:gd name="connsiteY6" fmla="*/ 98999 h 195071"/>
                <a:gd name="connsiteX7" fmla="*/ 64130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3886"/>
                  </a:lnTo>
                  <a:lnTo>
                    <a:pt x="198242" y="98999"/>
                  </a:lnTo>
                  <a:lnTo>
                    <a:pt x="134112" y="134112"/>
                  </a:lnTo>
                  <a:lnTo>
                    <a:pt x="98999" y="198242"/>
                  </a:lnTo>
                  <a:lnTo>
                    <a:pt x="64130" y="134112"/>
                  </a:lnTo>
                  <a:lnTo>
                    <a:pt x="0" y="98999"/>
                  </a:lnTo>
                  <a:lnTo>
                    <a:pt x="64130" y="63886"/>
                  </a:lnTo>
                  <a:close/>
                </a:path>
              </a:pathLst>
            </a:custGeom>
            <a:solidFill>
              <a:srgbClr val="FDF2DE"/>
            </a:solidFill>
            <a:ln w="24384"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34912067-E43D-2120-9745-023C65B7DD7C}"/>
                </a:ext>
              </a:extLst>
            </p:cNvPr>
            <p:cNvSpPr/>
            <p:nvPr/>
          </p:nvSpPr>
          <p:spPr>
            <a:xfrm>
              <a:off x="956097" y="9306"/>
              <a:ext cx="195072" cy="195072"/>
            </a:xfrm>
            <a:custGeom>
              <a:avLst/>
              <a:gdLst>
                <a:gd name="connsiteX0" fmla="*/ 98999 w 195072"/>
                <a:gd name="connsiteY0" fmla="*/ 0 h 195071"/>
                <a:gd name="connsiteX1" fmla="*/ 134112 w 195072"/>
                <a:gd name="connsiteY1" fmla="*/ 64130 h 195071"/>
                <a:gd name="connsiteX2" fmla="*/ 198242 w 195072"/>
                <a:gd name="connsiteY2" fmla="*/ 99243 h 195071"/>
                <a:gd name="connsiteX3" fmla="*/ 134112 w 195072"/>
                <a:gd name="connsiteY3" fmla="*/ 134356 h 195071"/>
                <a:gd name="connsiteX4" fmla="*/ 98999 w 195072"/>
                <a:gd name="connsiteY4" fmla="*/ 198242 h 195071"/>
                <a:gd name="connsiteX5" fmla="*/ 64130 w 195072"/>
                <a:gd name="connsiteY5" fmla="*/ 134356 h 195071"/>
                <a:gd name="connsiteX6" fmla="*/ 0 w 195072"/>
                <a:gd name="connsiteY6" fmla="*/ 99243 h 195071"/>
                <a:gd name="connsiteX7" fmla="*/ 64130 w 195072"/>
                <a:gd name="connsiteY7" fmla="*/ 64130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4130"/>
                  </a:lnTo>
                  <a:lnTo>
                    <a:pt x="198242" y="99243"/>
                  </a:lnTo>
                  <a:lnTo>
                    <a:pt x="134112" y="134356"/>
                  </a:lnTo>
                  <a:lnTo>
                    <a:pt x="98999" y="198242"/>
                  </a:lnTo>
                  <a:lnTo>
                    <a:pt x="64130" y="134356"/>
                  </a:lnTo>
                  <a:lnTo>
                    <a:pt x="0" y="99243"/>
                  </a:lnTo>
                  <a:lnTo>
                    <a:pt x="64130" y="64130"/>
                  </a:lnTo>
                  <a:close/>
                </a:path>
              </a:pathLst>
            </a:custGeom>
            <a:solidFill>
              <a:srgbClr val="FDF2DE"/>
            </a:solidFill>
            <a:ln w="24384"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A91E20C5-846A-7D78-0BE5-527BBC5FB13E}"/>
                </a:ext>
              </a:extLst>
            </p:cNvPr>
            <p:cNvSpPr/>
            <p:nvPr/>
          </p:nvSpPr>
          <p:spPr>
            <a:xfrm>
              <a:off x="2900477" y="1127312"/>
              <a:ext cx="292608" cy="292608"/>
            </a:xfrm>
            <a:custGeom>
              <a:avLst/>
              <a:gdLst>
                <a:gd name="connsiteX0" fmla="*/ 150937 w 292608"/>
                <a:gd name="connsiteY0" fmla="*/ 0 h 292607"/>
                <a:gd name="connsiteX1" fmla="*/ 204338 w 292608"/>
                <a:gd name="connsiteY1" fmla="*/ 97780 h 292607"/>
                <a:gd name="connsiteX2" fmla="*/ 301874 w 292608"/>
                <a:gd name="connsiteY2" fmla="*/ 150937 h 292607"/>
                <a:gd name="connsiteX3" fmla="*/ 204338 w 292608"/>
                <a:gd name="connsiteY3" fmla="*/ 204338 h 292607"/>
                <a:gd name="connsiteX4" fmla="*/ 150937 w 292608"/>
                <a:gd name="connsiteY4" fmla="*/ 301874 h 292607"/>
                <a:gd name="connsiteX5" fmla="*/ 97536 w 292608"/>
                <a:gd name="connsiteY5" fmla="*/ 204338 h 292607"/>
                <a:gd name="connsiteX6" fmla="*/ 0 w 292608"/>
                <a:gd name="connsiteY6" fmla="*/ 150937 h 292607"/>
                <a:gd name="connsiteX7" fmla="*/ 97536 w 292608"/>
                <a:gd name="connsiteY7" fmla="*/ 97780 h 2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08" h="292607">
                  <a:moveTo>
                    <a:pt x="150937" y="0"/>
                  </a:moveTo>
                  <a:lnTo>
                    <a:pt x="204338" y="97780"/>
                  </a:lnTo>
                  <a:lnTo>
                    <a:pt x="301874" y="150937"/>
                  </a:lnTo>
                  <a:lnTo>
                    <a:pt x="204338" y="204338"/>
                  </a:lnTo>
                  <a:lnTo>
                    <a:pt x="150937" y="301874"/>
                  </a:lnTo>
                  <a:lnTo>
                    <a:pt x="97536" y="204338"/>
                  </a:lnTo>
                  <a:lnTo>
                    <a:pt x="0" y="150937"/>
                  </a:lnTo>
                  <a:lnTo>
                    <a:pt x="97536" y="97780"/>
                  </a:lnTo>
                  <a:close/>
                </a:path>
              </a:pathLst>
            </a:custGeom>
            <a:solidFill>
              <a:srgbClr val="EB6B59"/>
            </a:solidFill>
            <a:ln w="24384"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04714695-3012-7CD0-A7D8-4B31FA7B7EAE}"/>
                </a:ext>
              </a:extLst>
            </p:cNvPr>
            <p:cNvSpPr/>
            <p:nvPr/>
          </p:nvSpPr>
          <p:spPr>
            <a:xfrm>
              <a:off x="6842882" y="1924425"/>
              <a:ext cx="195072" cy="195072"/>
            </a:xfrm>
            <a:custGeom>
              <a:avLst/>
              <a:gdLst>
                <a:gd name="connsiteX0" fmla="*/ 102169 w 195072"/>
                <a:gd name="connsiteY0" fmla="*/ 0 h 195071"/>
                <a:gd name="connsiteX1" fmla="*/ 138257 w 195072"/>
                <a:gd name="connsiteY1" fmla="*/ 66081 h 195071"/>
                <a:gd name="connsiteX2" fmla="*/ 204338 w 195072"/>
                <a:gd name="connsiteY2" fmla="*/ 102169 h 195071"/>
                <a:gd name="connsiteX3" fmla="*/ 138257 w 195072"/>
                <a:gd name="connsiteY3" fmla="*/ 138257 h 195071"/>
                <a:gd name="connsiteX4" fmla="*/ 102169 w 195072"/>
                <a:gd name="connsiteY4" fmla="*/ 204338 h 195071"/>
                <a:gd name="connsiteX5" fmla="*/ 66080 w 195072"/>
                <a:gd name="connsiteY5" fmla="*/ 138257 h 195071"/>
                <a:gd name="connsiteX6" fmla="*/ 0 w 195072"/>
                <a:gd name="connsiteY6" fmla="*/ 102169 h 195071"/>
                <a:gd name="connsiteX7" fmla="*/ 66080 w 195072"/>
                <a:gd name="connsiteY7" fmla="*/ 66081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102169" y="0"/>
                  </a:moveTo>
                  <a:lnTo>
                    <a:pt x="138257" y="66081"/>
                  </a:lnTo>
                  <a:lnTo>
                    <a:pt x="204338" y="102169"/>
                  </a:lnTo>
                  <a:lnTo>
                    <a:pt x="138257" y="138257"/>
                  </a:lnTo>
                  <a:lnTo>
                    <a:pt x="102169" y="204338"/>
                  </a:lnTo>
                  <a:lnTo>
                    <a:pt x="66080" y="138257"/>
                  </a:lnTo>
                  <a:lnTo>
                    <a:pt x="0" y="102169"/>
                  </a:lnTo>
                  <a:lnTo>
                    <a:pt x="66080" y="66081"/>
                  </a:lnTo>
                  <a:close/>
                </a:path>
              </a:pathLst>
            </a:custGeom>
            <a:solidFill>
              <a:srgbClr val="EB6B59"/>
            </a:solidFill>
            <a:ln w="24384" cap="flat">
              <a:noFill/>
              <a:prstDash val="solid"/>
              <a:miter/>
            </a:ln>
          </p:spPr>
          <p:txBody>
            <a:bodyPr rtlCol="0" anchor="ctr"/>
            <a:lstStyle/>
            <a:p>
              <a:endParaRPr lang="en-US" dirty="0"/>
            </a:p>
          </p:txBody>
        </p:sp>
        <p:sp>
          <p:nvSpPr>
            <p:cNvPr id="277" name="Freeform: Shape 276">
              <a:extLst>
                <a:ext uri="{FF2B5EF4-FFF2-40B4-BE49-F238E27FC236}">
                  <a16:creationId xmlns:a16="http://schemas.microsoft.com/office/drawing/2014/main" id="{B56F11C9-6B51-D071-1EAE-BE4AE676F42F}"/>
                </a:ext>
              </a:extLst>
            </p:cNvPr>
            <p:cNvSpPr/>
            <p:nvPr/>
          </p:nvSpPr>
          <p:spPr>
            <a:xfrm>
              <a:off x="4904354" y="2079994"/>
              <a:ext cx="97536" cy="97536"/>
            </a:xfrm>
            <a:custGeom>
              <a:avLst/>
              <a:gdLst>
                <a:gd name="connsiteX0" fmla="*/ 48768 w 97536"/>
                <a:gd name="connsiteY0" fmla="*/ 0 h 97535"/>
                <a:gd name="connsiteX1" fmla="*/ 65837 w 97536"/>
                <a:gd name="connsiteY1" fmla="*/ 31699 h 97535"/>
                <a:gd name="connsiteX2" fmla="*/ 97536 w 97536"/>
                <a:gd name="connsiteY2" fmla="*/ 48768 h 97535"/>
                <a:gd name="connsiteX3" fmla="*/ 65837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699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7" y="31699"/>
                  </a:lnTo>
                  <a:lnTo>
                    <a:pt x="97536" y="48768"/>
                  </a:lnTo>
                  <a:lnTo>
                    <a:pt x="65837" y="66081"/>
                  </a:lnTo>
                  <a:lnTo>
                    <a:pt x="48768" y="97536"/>
                  </a:lnTo>
                  <a:lnTo>
                    <a:pt x="31455" y="66081"/>
                  </a:lnTo>
                  <a:lnTo>
                    <a:pt x="0" y="48768"/>
                  </a:lnTo>
                  <a:lnTo>
                    <a:pt x="31455" y="31699"/>
                  </a:lnTo>
                  <a:close/>
                </a:path>
              </a:pathLst>
            </a:custGeom>
            <a:solidFill>
              <a:srgbClr val="EB6B59"/>
            </a:solidFill>
            <a:ln w="24384"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1A1672E0-82B1-82C2-0ABF-F8C0412CDC5E}"/>
                </a:ext>
              </a:extLst>
            </p:cNvPr>
            <p:cNvSpPr/>
            <p:nvPr/>
          </p:nvSpPr>
          <p:spPr>
            <a:xfrm>
              <a:off x="8252765" y="-91644"/>
              <a:ext cx="97536" cy="97536"/>
            </a:xfrm>
            <a:custGeom>
              <a:avLst/>
              <a:gdLst>
                <a:gd name="connsiteX0" fmla="*/ 48768 w 97536"/>
                <a:gd name="connsiteY0" fmla="*/ 0 h 97535"/>
                <a:gd name="connsiteX1" fmla="*/ 65836 w 97536"/>
                <a:gd name="connsiteY1" fmla="*/ 31455 h 97535"/>
                <a:gd name="connsiteX2" fmla="*/ 97536 w 97536"/>
                <a:gd name="connsiteY2" fmla="*/ 48768 h 97535"/>
                <a:gd name="connsiteX3" fmla="*/ 65836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6" y="31455"/>
                  </a:lnTo>
                  <a:lnTo>
                    <a:pt x="97536" y="48768"/>
                  </a:lnTo>
                  <a:lnTo>
                    <a:pt x="65836" y="66081"/>
                  </a:lnTo>
                  <a:lnTo>
                    <a:pt x="48768" y="97536"/>
                  </a:lnTo>
                  <a:lnTo>
                    <a:pt x="31455" y="66081"/>
                  </a:lnTo>
                  <a:lnTo>
                    <a:pt x="0" y="48768"/>
                  </a:lnTo>
                  <a:lnTo>
                    <a:pt x="31455" y="31455"/>
                  </a:lnTo>
                  <a:close/>
                </a:path>
              </a:pathLst>
            </a:custGeom>
            <a:solidFill>
              <a:srgbClr val="FDF2DE"/>
            </a:solidFill>
            <a:ln w="24384"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D316595E-0B80-5EA0-BD0C-3539E1E1E41C}"/>
                </a:ext>
              </a:extLst>
            </p:cNvPr>
            <p:cNvSpPr/>
            <p:nvPr/>
          </p:nvSpPr>
          <p:spPr>
            <a:xfrm>
              <a:off x="4430817" y="559165"/>
              <a:ext cx="97536" cy="97536"/>
            </a:xfrm>
            <a:custGeom>
              <a:avLst/>
              <a:gdLst>
                <a:gd name="connsiteX0" fmla="*/ 48768 w 97536"/>
                <a:gd name="connsiteY0" fmla="*/ 0 h 97535"/>
                <a:gd name="connsiteX1" fmla="*/ 66080 w 97536"/>
                <a:gd name="connsiteY1" fmla="*/ 31455 h 97535"/>
                <a:gd name="connsiteX2" fmla="*/ 97536 w 97536"/>
                <a:gd name="connsiteY2" fmla="*/ 48768 h 97535"/>
                <a:gd name="connsiteX3" fmla="*/ 66080 w 97536"/>
                <a:gd name="connsiteY3" fmla="*/ 65837 h 97535"/>
                <a:gd name="connsiteX4" fmla="*/ 48768 w 97536"/>
                <a:gd name="connsiteY4" fmla="*/ 97536 h 97535"/>
                <a:gd name="connsiteX5" fmla="*/ 31699 w 97536"/>
                <a:gd name="connsiteY5" fmla="*/ 65837 h 97535"/>
                <a:gd name="connsiteX6" fmla="*/ 0 w 97536"/>
                <a:gd name="connsiteY6" fmla="*/ 48768 h 97535"/>
                <a:gd name="connsiteX7" fmla="*/ 31699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6080" y="31455"/>
                  </a:lnTo>
                  <a:lnTo>
                    <a:pt x="97536" y="48768"/>
                  </a:lnTo>
                  <a:lnTo>
                    <a:pt x="66080" y="65837"/>
                  </a:lnTo>
                  <a:lnTo>
                    <a:pt x="48768" y="97536"/>
                  </a:lnTo>
                  <a:lnTo>
                    <a:pt x="31699" y="65837"/>
                  </a:lnTo>
                  <a:lnTo>
                    <a:pt x="0" y="48768"/>
                  </a:lnTo>
                  <a:lnTo>
                    <a:pt x="31699" y="31455"/>
                  </a:lnTo>
                  <a:close/>
                </a:path>
              </a:pathLst>
            </a:custGeom>
            <a:solidFill>
              <a:srgbClr val="EB6B59"/>
            </a:solidFill>
            <a:ln w="24384"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B2E8E179-7623-794D-5EF0-D9E7F2F43C12}"/>
                </a:ext>
              </a:extLst>
            </p:cNvPr>
            <p:cNvSpPr/>
            <p:nvPr/>
          </p:nvSpPr>
          <p:spPr>
            <a:xfrm>
              <a:off x="10607771" y="402132"/>
              <a:ext cx="195072" cy="195072"/>
            </a:xfrm>
            <a:custGeom>
              <a:avLst/>
              <a:gdLst>
                <a:gd name="connsiteX0" fmla="*/ 98755 w 195072"/>
                <a:gd name="connsiteY0" fmla="*/ 0 h 195071"/>
                <a:gd name="connsiteX1" fmla="*/ 133625 w 195072"/>
                <a:gd name="connsiteY1" fmla="*/ 63886 h 195071"/>
                <a:gd name="connsiteX2" fmla="*/ 197511 w 195072"/>
                <a:gd name="connsiteY2" fmla="*/ 98755 h 195071"/>
                <a:gd name="connsiteX3" fmla="*/ 133625 w 195072"/>
                <a:gd name="connsiteY3" fmla="*/ 133868 h 195071"/>
                <a:gd name="connsiteX4" fmla="*/ 98755 w 195072"/>
                <a:gd name="connsiteY4" fmla="*/ 197754 h 195071"/>
                <a:gd name="connsiteX5" fmla="*/ 63886 w 195072"/>
                <a:gd name="connsiteY5" fmla="*/ 133868 h 195071"/>
                <a:gd name="connsiteX6" fmla="*/ 0 w 195072"/>
                <a:gd name="connsiteY6" fmla="*/ 98755 h 195071"/>
                <a:gd name="connsiteX7" fmla="*/ 63886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755" y="0"/>
                  </a:moveTo>
                  <a:lnTo>
                    <a:pt x="133625" y="63886"/>
                  </a:lnTo>
                  <a:lnTo>
                    <a:pt x="197511" y="98755"/>
                  </a:lnTo>
                  <a:lnTo>
                    <a:pt x="133625" y="133868"/>
                  </a:lnTo>
                  <a:lnTo>
                    <a:pt x="98755" y="197754"/>
                  </a:lnTo>
                  <a:lnTo>
                    <a:pt x="63886" y="133868"/>
                  </a:lnTo>
                  <a:lnTo>
                    <a:pt x="0" y="98755"/>
                  </a:lnTo>
                  <a:lnTo>
                    <a:pt x="63886" y="63886"/>
                  </a:lnTo>
                  <a:close/>
                </a:path>
              </a:pathLst>
            </a:custGeom>
            <a:solidFill>
              <a:srgbClr val="EB6B59"/>
            </a:solidFill>
            <a:ln w="24384" cap="flat">
              <a:noFill/>
              <a:prstDash val="solid"/>
              <a:miter/>
            </a:ln>
          </p:spPr>
          <p:txBody>
            <a:bodyPr rtlCol="0" anchor="ctr"/>
            <a:lstStyle/>
            <a:p>
              <a:endParaRPr lang="en-US" dirty="0"/>
            </a:p>
          </p:txBody>
        </p:sp>
      </p:grpSp>
      <p:pic>
        <p:nvPicPr>
          <p:cNvPr id="3" name="Picture 2">
            <a:extLst>
              <a:ext uri="{FF2B5EF4-FFF2-40B4-BE49-F238E27FC236}">
                <a16:creationId xmlns:a16="http://schemas.microsoft.com/office/drawing/2014/main" id="{CF229918-3800-678C-3534-CDA93A073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38" y="1303841"/>
            <a:ext cx="9172575" cy="4993497"/>
          </a:xfrm>
          <a:prstGeom prst="ellipse">
            <a:avLst/>
          </a:prstGeom>
          <a:ln>
            <a:noFill/>
          </a:ln>
          <a:effectLst>
            <a:softEdge rad="112500"/>
          </a:effectLst>
        </p:spPr>
      </p:pic>
    </p:spTree>
    <p:extLst>
      <p:ext uri="{BB962C8B-B14F-4D97-AF65-F5344CB8AC3E}">
        <p14:creationId xmlns:p14="http://schemas.microsoft.com/office/powerpoint/2010/main" val="381413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8" name="Graphic 36">
            <a:extLst>
              <a:ext uri="{FF2B5EF4-FFF2-40B4-BE49-F238E27FC236}">
                <a16:creationId xmlns:a16="http://schemas.microsoft.com/office/drawing/2014/main" id="{A398D13C-076A-448E-9F5B-74EA6BFB2665}"/>
              </a:ext>
            </a:extLst>
          </p:cNvPr>
          <p:cNvGrpSpPr/>
          <p:nvPr/>
        </p:nvGrpSpPr>
        <p:grpSpPr>
          <a:xfrm flipH="1">
            <a:off x="319" y="4013989"/>
            <a:ext cx="5937079" cy="2846250"/>
            <a:chOff x="-14436" y="4013989"/>
            <a:chExt cx="5937079" cy="2846250"/>
          </a:xfrm>
        </p:grpSpPr>
        <p:sp>
          <p:nvSpPr>
            <p:cNvPr id="39" name="Freeform: Shape 38">
              <a:extLst>
                <a:ext uri="{FF2B5EF4-FFF2-40B4-BE49-F238E27FC236}">
                  <a16:creationId xmlns:a16="http://schemas.microsoft.com/office/drawing/2014/main" id="{D7E9C3FD-14C4-4709-AA05-F19A15198F9D}"/>
                </a:ext>
              </a:extLst>
            </p:cNvPr>
            <p:cNvSpPr/>
            <p:nvPr/>
          </p:nvSpPr>
          <p:spPr>
            <a:xfrm>
              <a:off x="1612620" y="4013989"/>
              <a:ext cx="4303568" cy="2828059"/>
            </a:xfrm>
            <a:custGeom>
              <a:avLst/>
              <a:gdLst>
                <a:gd name="connsiteX0" fmla="*/ 0 w 4303568"/>
                <a:gd name="connsiteY0" fmla="*/ 2847172 h 2828059"/>
                <a:gd name="connsiteX1" fmla="*/ 4319553 w 4303568"/>
                <a:gd name="connsiteY1" fmla="*/ 2847172 h 2828059"/>
                <a:gd name="connsiteX2" fmla="*/ 4319553 w 4303568"/>
                <a:gd name="connsiteY2" fmla="*/ 628068 h 2828059"/>
                <a:gd name="connsiteX3" fmla="*/ 3756401 w 4303568"/>
                <a:gd name="connsiteY3" fmla="*/ 993564 h 2828059"/>
                <a:gd name="connsiteX4" fmla="*/ 3116091 w 4303568"/>
                <a:gd name="connsiteY4" fmla="*/ 54 h 2828059"/>
                <a:gd name="connsiteX5" fmla="*/ 2354667 w 4303568"/>
                <a:gd name="connsiteY5" fmla="*/ 1175236 h 2828059"/>
                <a:gd name="connsiteX6" fmla="*/ 1359006 w 4303568"/>
                <a:gd name="connsiteY6" fmla="*/ 1175236 h 2828059"/>
                <a:gd name="connsiteX7" fmla="*/ 949859 w 4303568"/>
                <a:gd name="connsiteY7" fmla="*/ 2171512 h 2828059"/>
                <a:gd name="connsiteX8" fmla="*/ 0 w 4303568"/>
                <a:gd name="connsiteY8" fmla="*/ 2847172 h 282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3568" h="2828059">
                  <a:moveTo>
                    <a:pt x="0" y="2847172"/>
                  </a:moveTo>
                  <a:lnTo>
                    <a:pt x="4319553" y="2847172"/>
                  </a:lnTo>
                  <a:lnTo>
                    <a:pt x="4319553" y="628068"/>
                  </a:lnTo>
                  <a:cubicBezTo>
                    <a:pt x="4050580" y="588721"/>
                    <a:pt x="3971579" y="983112"/>
                    <a:pt x="3756401" y="993564"/>
                  </a:cubicBezTo>
                  <a:cubicBezTo>
                    <a:pt x="3497879" y="1005860"/>
                    <a:pt x="3448388" y="-8553"/>
                    <a:pt x="3116091" y="54"/>
                  </a:cubicBezTo>
                  <a:cubicBezTo>
                    <a:pt x="2783487" y="8354"/>
                    <a:pt x="2702026" y="1023996"/>
                    <a:pt x="2354667" y="1175236"/>
                  </a:cubicBezTo>
                  <a:cubicBezTo>
                    <a:pt x="2007615" y="1326168"/>
                    <a:pt x="1572339" y="827262"/>
                    <a:pt x="1359006" y="1175236"/>
                  </a:cubicBezTo>
                  <a:cubicBezTo>
                    <a:pt x="1145364" y="1523210"/>
                    <a:pt x="1320888" y="2179197"/>
                    <a:pt x="949859" y="2171512"/>
                  </a:cubicBezTo>
                  <a:cubicBezTo>
                    <a:pt x="578830" y="2163520"/>
                    <a:pt x="24592" y="2028265"/>
                    <a:pt x="0" y="2847172"/>
                  </a:cubicBezTo>
                  <a:close/>
                </a:path>
              </a:pathLst>
            </a:custGeom>
            <a:solidFill>
              <a:srgbClr val="248F8B"/>
            </a:solidFill>
            <a:ln w="3073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7645EB6E-13D5-49B4-A1FC-3E6308C2E67A}"/>
                </a:ext>
              </a:extLst>
            </p:cNvPr>
            <p:cNvSpPr/>
            <p:nvPr/>
          </p:nvSpPr>
          <p:spPr>
            <a:xfrm>
              <a:off x="4736703" y="4401057"/>
              <a:ext cx="61480" cy="2459182"/>
            </a:xfrm>
            <a:custGeom>
              <a:avLst/>
              <a:gdLst>
                <a:gd name="connsiteX0" fmla="*/ 0 w 61479"/>
                <a:gd name="connsiteY0" fmla="*/ 0 h 2459181"/>
                <a:gd name="connsiteX1" fmla="*/ 16599 w 61479"/>
                <a:gd name="connsiteY1" fmla="*/ 2461948 h 2459181"/>
              </a:gdLst>
              <a:ahLst/>
              <a:cxnLst>
                <a:cxn ang="0">
                  <a:pos x="connsiteX0" y="connsiteY0"/>
                </a:cxn>
                <a:cxn ang="0">
                  <a:pos x="connsiteX1" y="connsiteY1"/>
                </a:cxn>
              </a:cxnLst>
              <a:rect l="l" t="t" r="r" b="b"/>
              <a:pathLst>
                <a:path w="61479" h="2459181">
                  <a:moveTo>
                    <a:pt x="0" y="0"/>
                  </a:moveTo>
                  <a:cubicBezTo>
                    <a:pt x="0" y="0"/>
                    <a:pt x="127263" y="1459217"/>
                    <a:pt x="16599" y="2461948"/>
                  </a:cubicBezTo>
                </a:path>
              </a:pathLst>
            </a:custGeom>
            <a:noFill/>
            <a:ln w="30738" cap="flat">
              <a:solidFill>
                <a:srgbClr val="94CFB9"/>
              </a:solid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074E7624-B841-47D4-B2BF-5527A7A4288B}"/>
                </a:ext>
              </a:extLst>
            </p:cNvPr>
            <p:cNvSpPr/>
            <p:nvPr/>
          </p:nvSpPr>
          <p:spPr>
            <a:xfrm>
              <a:off x="5849175" y="6562678"/>
              <a:ext cx="61480" cy="276658"/>
            </a:xfrm>
            <a:custGeom>
              <a:avLst/>
              <a:gdLst>
                <a:gd name="connsiteX0" fmla="*/ 82997 w 61479"/>
                <a:gd name="connsiteY0" fmla="*/ 0 h 276657"/>
                <a:gd name="connsiteX1" fmla="*/ 0 w 61479"/>
                <a:gd name="connsiteY1" fmla="*/ 292028 h 276657"/>
              </a:gdLst>
              <a:ahLst/>
              <a:cxnLst>
                <a:cxn ang="0">
                  <a:pos x="connsiteX0" y="connsiteY0"/>
                </a:cxn>
                <a:cxn ang="0">
                  <a:pos x="connsiteX1" y="connsiteY1"/>
                </a:cxn>
              </a:cxnLst>
              <a:rect l="l" t="t" r="r" b="b"/>
              <a:pathLst>
                <a:path w="61479" h="276657">
                  <a:moveTo>
                    <a:pt x="82997" y="0"/>
                  </a:moveTo>
                  <a:cubicBezTo>
                    <a:pt x="61787" y="109434"/>
                    <a:pt x="34736" y="209031"/>
                    <a:pt x="0" y="292028"/>
                  </a:cubicBezTo>
                </a:path>
              </a:pathLst>
            </a:custGeom>
            <a:noFill/>
            <a:ln w="30738" cap="flat">
              <a:solidFill>
                <a:srgbClr val="94CFB9"/>
              </a:solid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42A5FD5A-B2C5-44E9-88E1-F7C32F8E8179}"/>
                </a:ext>
              </a:extLst>
            </p:cNvPr>
            <p:cNvSpPr/>
            <p:nvPr/>
          </p:nvSpPr>
          <p:spPr>
            <a:xfrm>
              <a:off x="5818436" y="5068725"/>
              <a:ext cx="92219" cy="92219"/>
            </a:xfrm>
            <a:custGeom>
              <a:avLst/>
              <a:gdLst>
                <a:gd name="connsiteX0" fmla="*/ 0 w 92219"/>
                <a:gd name="connsiteY0" fmla="*/ 0 h 92219"/>
                <a:gd name="connsiteX1" fmla="*/ 113737 w 92219"/>
                <a:gd name="connsiteY1" fmla="*/ 110971 h 92219"/>
              </a:gdLst>
              <a:ahLst/>
              <a:cxnLst>
                <a:cxn ang="0">
                  <a:pos x="connsiteX0" y="connsiteY0"/>
                </a:cxn>
                <a:cxn ang="0">
                  <a:pos x="connsiteX1" y="connsiteY1"/>
                </a:cxn>
              </a:cxnLst>
              <a:rect l="l" t="t" r="r" b="b"/>
              <a:pathLst>
                <a:path w="92219" h="92219">
                  <a:moveTo>
                    <a:pt x="0" y="0"/>
                  </a:moveTo>
                  <a:lnTo>
                    <a:pt x="113737" y="110971"/>
                  </a:lnTo>
                </a:path>
              </a:pathLst>
            </a:custGeom>
            <a:ln w="30738" cap="flat">
              <a:solidFill>
                <a:srgbClr val="94CFB9"/>
              </a:solid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AEF12C57-FE57-48F5-9887-BD7A7BED4FC1}"/>
                </a:ext>
              </a:extLst>
            </p:cNvPr>
            <p:cNvSpPr/>
            <p:nvPr/>
          </p:nvSpPr>
          <p:spPr>
            <a:xfrm>
              <a:off x="5735131" y="5482175"/>
              <a:ext cx="184439" cy="122959"/>
            </a:xfrm>
            <a:custGeom>
              <a:avLst/>
              <a:gdLst>
                <a:gd name="connsiteX0" fmla="*/ 0 w 184438"/>
                <a:gd name="connsiteY0" fmla="*/ 0 h 122959"/>
                <a:gd name="connsiteX1" fmla="*/ 197042 w 184438"/>
                <a:gd name="connsiteY1" fmla="*/ 149088 h 122959"/>
              </a:gdLst>
              <a:ahLst/>
              <a:cxnLst>
                <a:cxn ang="0">
                  <a:pos x="connsiteX0" y="connsiteY0"/>
                </a:cxn>
                <a:cxn ang="0">
                  <a:pos x="connsiteX1" y="connsiteY1"/>
                </a:cxn>
              </a:cxnLst>
              <a:rect l="l" t="t" r="r" b="b"/>
              <a:pathLst>
                <a:path w="184438" h="122959">
                  <a:moveTo>
                    <a:pt x="0" y="0"/>
                  </a:moveTo>
                  <a:lnTo>
                    <a:pt x="197042" y="149088"/>
                  </a:lnTo>
                </a:path>
              </a:pathLst>
            </a:custGeom>
            <a:ln w="30738" cap="flat">
              <a:solidFill>
                <a:srgbClr val="94CFB9"/>
              </a:solid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D8C401E2-D18A-41A2-9B6A-6EF7C0FFF358}"/>
                </a:ext>
              </a:extLst>
            </p:cNvPr>
            <p:cNvSpPr/>
            <p:nvPr/>
          </p:nvSpPr>
          <p:spPr>
            <a:xfrm>
              <a:off x="5676725" y="5852282"/>
              <a:ext cx="245918" cy="184439"/>
            </a:xfrm>
            <a:custGeom>
              <a:avLst/>
              <a:gdLst>
                <a:gd name="connsiteX0" fmla="*/ 0 w 245918"/>
                <a:gd name="connsiteY0" fmla="*/ 0 h 184438"/>
                <a:gd name="connsiteX1" fmla="*/ 255448 w 245918"/>
                <a:gd name="connsiteY1" fmla="*/ 200731 h 184438"/>
              </a:gdLst>
              <a:ahLst/>
              <a:cxnLst>
                <a:cxn ang="0">
                  <a:pos x="connsiteX0" y="connsiteY0"/>
                </a:cxn>
                <a:cxn ang="0">
                  <a:pos x="connsiteX1" y="connsiteY1"/>
                </a:cxn>
              </a:cxnLst>
              <a:rect l="l" t="t" r="r" b="b"/>
              <a:pathLst>
                <a:path w="245918" h="184438">
                  <a:moveTo>
                    <a:pt x="0" y="0"/>
                  </a:moveTo>
                  <a:lnTo>
                    <a:pt x="255448" y="200731"/>
                  </a:lnTo>
                </a:path>
              </a:pathLst>
            </a:custGeom>
            <a:ln w="30738" cap="flat">
              <a:solidFill>
                <a:srgbClr val="94CFB9"/>
              </a:solid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BD948D04-152D-4ACA-B80A-2644CFFDD7A0}"/>
                </a:ext>
              </a:extLst>
            </p:cNvPr>
            <p:cNvSpPr/>
            <p:nvPr/>
          </p:nvSpPr>
          <p:spPr>
            <a:xfrm>
              <a:off x="4758528" y="4498195"/>
              <a:ext cx="122959" cy="184439"/>
            </a:xfrm>
            <a:custGeom>
              <a:avLst/>
              <a:gdLst>
                <a:gd name="connsiteX0" fmla="*/ 146321 w 122959"/>
                <a:gd name="connsiteY0" fmla="*/ 0 h 184438"/>
                <a:gd name="connsiteX1" fmla="*/ 0 w 122959"/>
                <a:gd name="connsiteY1" fmla="*/ 205342 h 184438"/>
              </a:gdLst>
              <a:ahLst/>
              <a:cxnLst>
                <a:cxn ang="0">
                  <a:pos x="connsiteX0" y="connsiteY0"/>
                </a:cxn>
                <a:cxn ang="0">
                  <a:pos x="connsiteX1" y="connsiteY1"/>
                </a:cxn>
              </a:cxnLst>
              <a:rect l="l" t="t" r="r" b="b"/>
              <a:pathLst>
                <a:path w="122959" h="184438">
                  <a:moveTo>
                    <a:pt x="146321" y="0"/>
                  </a:moveTo>
                  <a:lnTo>
                    <a:pt x="0" y="205342"/>
                  </a:lnTo>
                </a:path>
              </a:pathLst>
            </a:custGeom>
            <a:ln w="30738" cap="flat">
              <a:solidFill>
                <a:srgbClr val="94CFB9"/>
              </a:solid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146CFA2F-1D09-4C61-8FEC-056BA94035C3}"/>
                </a:ext>
              </a:extLst>
            </p:cNvPr>
            <p:cNvSpPr/>
            <p:nvPr/>
          </p:nvSpPr>
          <p:spPr>
            <a:xfrm>
              <a:off x="4477874" y="4624535"/>
              <a:ext cx="276658" cy="276658"/>
            </a:xfrm>
            <a:custGeom>
              <a:avLst/>
              <a:gdLst>
                <a:gd name="connsiteX0" fmla="*/ 0 w 276657"/>
                <a:gd name="connsiteY0" fmla="*/ 0 h 276657"/>
                <a:gd name="connsiteX1" fmla="*/ 292643 w 276657"/>
                <a:gd name="connsiteY1" fmla="*/ 281576 h 276657"/>
              </a:gdLst>
              <a:ahLst/>
              <a:cxnLst>
                <a:cxn ang="0">
                  <a:pos x="connsiteX0" y="connsiteY0"/>
                </a:cxn>
                <a:cxn ang="0">
                  <a:pos x="connsiteX1" y="connsiteY1"/>
                </a:cxn>
              </a:cxnLst>
              <a:rect l="l" t="t" r="r" b="b"/>
              <a:pathLst>
                <a:path w="276657" h="276657">
                  <a:moveTo>
                    <a:pt x="0" y="0"/>
                  </a:moveTo>
                  <a:lnTo>
                    <a:pt x="292643" y="281576"/>
                  </a:lnTo>
                </a:path>
              </a:pathLst>
            </a:custGeom>
            <a:ln w="30738" cap="flat">
              <a:solidFill>
                <a:srgbClr val="94CFB9"/>
              </a:solid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687A1ED1-2053-4766-894A-5145DC2B3AF5}"/>
                </a:ext>
              </a:extLst>
            </p:cNvPr>
            <p:cNvSpPr/>
            <p:nvPr/>
          </p:nvSpPr>
          <p:spPr>
            <a:xfrm>
              <a:off x="4789268" y="4997101"/>
              <a:ext cx="307398" cy="338138"/>
            </a:xfrm>
            <a:custGeom>
              <a:avLst/>
              <a:gdLst>
                <a:gd name="connsiteX0" fmla="*/ 308627 w 307397"/>
                <a:gd name="connsiteY0" fmla="*/ 0 h 338137"/>
                <a:gd name="connsiteX1" fmla="*/ 0 w 307397"/>
                <a:gd name="connsiteY1" fmla="*/ 343978 h 338137"/>
              </a:gdLst>
              <a:ahLst/>
              <a:cxnLst>
                <a:cxn ang="0">
                  <a:pos x="connsiteX0" y="connsiteY0"/>
                </a:cxn>
                <a:cxn ang="0">
                  <a:pos x="connsiteX1" y="connsiteY1"/>
                </a:cxn>
              </a:cxnLst>
              <a:rect l="l" t="t" r="r" b="b"/>
              <a:pathLst>
                <a:path w="307397" h="338137">
                  <a:moveTo>
                    <a:pt x="308627" y="0"/>
                  </a:moveTo>
                  <a:lnTo>
                    <a:pt x="0" y="343978"/>
                  </a:lnTo>
                </a:path>
              </a:pathLst>
            </a:custGeom>
            <a:ln w="30738" cap="flat">
              <a:solidFill>
                <a:srgbClr val="94CFB9"/>
              </a:solid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A0811C18-1BEF-4BD0-8C64-20D75106F51E}"/>
                </a:ext>
              </a:extLst>
            </p:cNvPr>
            <p:cNvSpPr/>
            <p:nvPr/>
          </p:nvSpPr>
          <p:spPr>
            <a:xfrm>
              <a:off x="4326020" y="5169244"/>
              <a:ext cx="461097" cy="461097"/>
            </a:xfrm>
            <a:custGeom>
              <a:avLst/>
              <a:gdLst>
                <a:gd name="connsiteX0" fmla="*/ 0 w 461096"/>
                <a:gd name="connsiteY0" fmla="*/ 0 h 461096"/>
                <a:gd name="connsiteX1" fmla="*/ 472470 w 461096"/>
                <a:gd name="connsiteY1" fmla="*/ 462634 h 461096"/>
              </a:gdLst>
              <a:ahLst/>
              <a:cxnLst>
                <a:cxn ang="0">
                  <a:pos x="connsiteX0" y="connsiteY0"/>
                </a:cxn>
                <a:cxn ang="0">
                  <a:pos x="connsiteX1" y="connsiteY1"/>
                </a:cxn>
              </a:cxnLst>
              <a:rect l="l" t="t" r="r" b="b"/>
              <a:pathLst>
                <a:path w="461096" h="461096">
                  <a:moveTo>
                    <a:pt x="0" y="0"/>
                  </a:moveTo>
                  <a:lnTo>
                    <a:pt x="472470" y="462634"/>
                  </a:lnTo>
                </a:path>
              </a:pathLst>
            </a:custGeom>
            <a:ln w="30738" cap="flat">
              <a:solidFill>
                <a:srgbClr val="94CFB9"/>
              </a:solid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CCD238D-7F6D-47FA-917F-13F409EDFEA2}"/>
                </a:ext>
              </a:extLst>
            </p:cNvPr>
            <p:cNvSpPr/>
            <p:nvPr/>
          </p:nvSpPr>
          <p:spPr>
            <a:xfrm>
              <a:off x="4798182" y="5400715"/>
              <a:ext cx="553316" cy="522576"/>
            </a:xfrm>
            <a:custGeom>
              <a:avLst/>
              <a:gdLst>
                <a:gd name="connsiteX0" fmla="*/ 558234 w 553315"/>
                <a:gd name="connsiteY0" fmla="*/ 0 h 522576"/>
                <a:gd name="connsiteX1" fmla="*/ 0 w 553315"/>
                <a:gd name="connsiteY1" fmla="*/ 538561 h 522576"/>
              </a:gdLst>
              <a:ahLst/>
              <a:cxnLst>
                <a:cxn ang="0">
                  <a:pos x="connsiteX0" y="connsiteY0"/>
                </a:cxn>
                <a:cxn ang="0">
                  <a:pos x="connsiteX1" y="connsiteY1"/>
                </a:cxn>
              </a:cxnLst>
              <a:rect l="l" t="t" r="r" b="b"/>
              <a:pathLst>
                <a:path w="553315" h="522576">
                  <a:moveTo>
                    <a:pt x="558234" y="0"/>
                  </a:moveTo>
                  <a:lnTo>
                    <a:pt x="0" y="538561"/>
                  </a:lnTo>
                </a:path>
              </a:pathLst>
            </a:custGeom>
            <a:ln w="30738" cap="flat">
              <a:solidFill>
                <a:srgbClr val="94CFB9"/>
              </a:solid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1421063F-6B3F-486B-9477-B75FFF80521F}"/>
                </a:ext>
              </a:extLst>
            </p:cNvPr>
            <p:cNvSpPr/>
            <p:nvPr/>
          </p:nvSpPr>
          <p:spPr>
            <a:xfrm>
              <a:off x="4174165" y="5752070"/>
              <a:ext cx="614795" cy="553316"/>
            </a:xfrm>
            <a:custGeom>
              <a:avLst/>
              <a:gdLst>
                <a:gd name="connsiteX0" fmla="*/ 0 w 614795"/>
                <a:gd name="connsiteY0" fmla="*/ 0 h 553315"/>
                <a:gd name="connsiteX1" fmla="*/ 616640 w 614795"/>
                <a:gd name="connsiteY1" fmla="*/ 565304 h 553315"/>
              </a:gdLst>
              <a:ahLst/>
              <a:cxnLst>
                <a:cxn ang="0">
                  <a:pos x="connsiteX0" y="connsiteY0"/>
                </a:cxn>
                <a:cxn ang="0">
                  <a:pos x="connsiteX1" y="connsiteY1"/>
                </a:cxn>
              </a:cxnLst>
              <a:rect l="l" t="t" r="r" b="b"/>
              <a:pathLst>
                <a:path w="614795" h="553315">
                  <a:moveTo>
                    <a:pt x="0" y="0"/>
                  </a:moveTo>
                  <a:lnTo>
                    <a:pt x="616640" y="565304"/>
                  </a:lnTo>
                </a:path>
              </a:pathLst>
            </a:custGeom>
            <a:ln w="30738" cap="flat">
              <a:solidFill>
                <a:srgbClr val="94CFB9"/>
              </a:solid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E6C2DCAC-D733-48B2-9095-D7E54406274B}"/>
                </a:ext>
              </a:extLst>
            </p:cNvPr>
            <p:cNvSpPr/>
            <p:nvPr/>
          </p:nvSpPr>
          <p:spPr>
            <a:xfrm>
              <a:off x="4780968" y="6067768"/>
              <a:ext cx="645535" cy="430357"/>
            </a:xfrm>
            <a:custGeom>
              <a:avLst/>
              <a:gdLst>
                <a:gd name="connsiteX0" fmla="*/ 661827 w 645535"/>
                <a:gd name="connsiteY0" fmla="*/ 0 h 430356"/>
                <a:gd name="connsiteX1" fmla="*/ 0 w 645535"/>
                <a:gd name="connsiteY1" fmla="*/ 459560 h 430356"/>
              </a:gdLst>
              <a:ahLst/>
              <a:cxnLst>
                <a:cxn ang="0">
                  <a:pos x="connsiteX0" y="connsiteY0"/>
                </a:cxn>
                <a:cxn ang="0">
                  <a:pos x="connsiteX1" y="connsiteY1"/>
                </a:cxn>
              </a:cxnLst>
              <a:rect l="l" t="t" r="r" b="b"/>
              <a:pathLst>
                <a:path w="645535" h="430356">
                  <a:moveTo>
                    <a:pt x="661827" y="0"/>
                  </a:moveTo>
                  <a:lnTo>
                    <a:pt x="0" y="459560"/>
                  </a:lnTo>
                </a:path>
              </a:pathLst>
            </a:custGeom>
            <a:ln w="30738" cap="flat">
              <a:solidFill>
                <a:srgbClr val="94CFB9"/>
              </a:solid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5F7067FC-8346-44FC-8419-F36892A81753}"/>
                </a:ext>
              </a:extLst>
            </p:cNvPr>
            <p:cNvSpPr/>
            <p:nvPr/>
          </p:nvSpPr>
          <p:spPr>
            <a:xfrm>
              <a:off x="3239676" y="5400714"/>
              <a:ext cx="245918" cy="1444769"/>
            </a:xfrm>
            <a:custGeom>
              <a:avLst/>
              <a:gdLst>
                <a:gd name="connsiteX0" fmla="*/ 0 w 245918"/>
                <a:gd name="connsiteY0" fmla="*/ 0 h 1444769"/>
                <a:gd name="connsiteX1" fmla="*/ 262825 w 245918"/>
                <a:gd name="connsiteY1" fmla="*/ 1462291 h 1444769"/>
              </a:gdLst>
              <a:ahLst/>
              <a:cxnLst>
                <a:cxn ang="0">
                  <a:pos x="connsiteX0" y="connsiteY0"/>
                </a:cxn>
                <a:cxn ang="0">
                  <a:pos x="connsiteX1" y="connsiteY1"/>
                </a:cxn>
              </a:cxnLst>
              <a:rect l="l" t="t" r="r" b="b"/>
              <a:pathLst>
                <a:path w="245918" h="1444769">
                  <a:moveTo>
                    <a:pt x="0" y="0"/>
                  </a:moveTo>
                  <a:cubicBezTo>
                    <a:pt x="0" y="0"/>
                    <a:pt x="242229" y="746977"/>
                    <a:pt x="262825" y="1462291"/>
                  </a:cubicBezTo>
                </a:path>
              </a:pathLst>
            </a:custGeom>
            <a:noFill/>
            <a:ln w="30738" cap="flat">
              <a:solidFill>
                <a:srgbClr val="94CFB9"/>
              </a:solid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968A15D-5ABC-4DD3-988D-3C5EE0CF31B3}"/>
                </a:ext>
              </a:extLst>
            </p:cNvPr>
            <p:cNvSpPr/>
            <p:nvPr/>
          </p:nvSpPr>
          <p:spPr>
            <a:xfrm>
              <a:off x="3323596" y="5464346"/>
              <a:ext cx="61480" cy="215178"/>
            </a:xfrm>
            <a:custGeom>
              <a:avLst/>
              <a:gdLst>
                <a:gd name="connsiteX0" fmla="*/ 88531 w 61479"/>
                <a:gd name="connsiteY0" fmla="*/ 0 h 215178"/>
                <a:gd name="connsiteX1" fmla="*/ 0 w 61479"/>
                <a:gd name="connsiteY1" fmla="*/ 234545 h 215178"/>
              </a:gdLst>
              <a:ahLst/>
              <a:cxnLst>
                <a:cxn ang="0">
                  <a:pos x="connsiteX0" y="connsiteY0"/>
                </a:cxn>
                <a:cxn ang="0">
                  <a:pos x="connsiteX1" y="connsiteY1"/>
                </a:cxn>
              </a:cxnLst>
              <a:rect l="l" t="t" r="r" b="b"/>
              <a:pathLst>
                <a:path w="61479" h="215178">
                  <a:moveTo>
                    <a:pt x="88531" y="0"/>
                  </a:moveTo>
                  <a:lnTo>
                    <a:pt x="0" y="234545"/>
                  </a:lnTo>
                </a:path>
              </a:pathLst>
            </a:custGeom>
            <a:ln w="30738" cap="flat">
              <a:solidFill>
                <a:srgbClr val="94CFB9"/>
              </a:solid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020264BB-CEA7-47C0-A78A-51286ECC1786}"/>
                </a:ext>
              </a:extLst>
            </p:cNvPr>
            <p:cNvSpPr/>
            <p:nvPr/>
          </p:nvSpPr>
          <p:spPr>
            <a:xfrm>
              <a:off x="3424115" y="5582387"/>
              <a:ext cx="245918" cy="553316"/>
            </a:xfrm>
            <a:custGeom>
              <a:avLst/>
              <a:gdLst>
                <a:gd name="connsiteX0" fmla="*/ 275428 w 245918"/>
                <a:gd name="connsiteY0" fmla="*/ 0 h 553315"/>
                <a:gd name="connsiteX1" fmla="*/ 0 w 245918"/>
                <a:gd name="connsiteY1" fmla="*/ 576985 h 553315"/>
              </a:gdLst>
              <a:ahLst/>
              <a:cxnLst>
                <a:cxn ang="0">
                  <a:pos x="connsiteX0" y="connsiteY0"/>
                </a:cxn>
                <a:cxn ang="0">
                  <a:pos x="connsiteX1" y="connsiteY1"/>
                </a:cxn>
              </a:cxnLst>
              <a:rect l="l" t="t" r="r" b="b"/>
              <a:pathLst>
                <a:path w="245918" h="553315">
                  <a:moveTo>
                    <a:pt x="275428" y="0"/>
                  </a:moveTo>
                  <a:lnTo>
                    <a:pt x="0" y="576985"/>
                  </a:lnTo>
                </a:path>
              </a:pathLst>
            </a:custGeom>
            <a:ln w="30738" cap="flat">
              <a:solidFill>
                <a:srgbClr val="94CFB9"/>
              </a:solid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904F45B-7BEA-4A3E-8966-447B77F9A868}"/>
                </a:ext>
              </a:extLst>
            </p:cNvPr>
            <p:cNvSpPr/>
            <p:nvPr/>
          </p:nvSpPr>
          <p:spPr>
            <a:xfrm>
              <a:off x="3483442" y="6092359"/>
              <a:ext cx="276658" cy="461097"/>
            </a:xfrm>
            <a:custGeom>
              <a:avLst/>
              <a:gdLst>
                <a:gd name="connsiteX0" fmla="*/ 294180 w 276657"/>
                <a:gd name="connsiteY0" fmla="*/ 0 h 461096"/>
                <a:gd name="connsiteX1" fmla="*/ 0 w 276657"/>
                <a:gd name="connsiteY1" fmla="*/ 484766 h 461096"/>
              </a:gdLst>
              <a:ahLst/>
              <a:cxnLst>
                <a:cxn ang="0">
                  <a:pos x="connsiteX0" y="connsiteY0"/>
                </a:cxn>
                <a:cxn ang="0">
                  <a:pos x="connsiteX1" y="connsiteY1"/>
                </a:cxn>
              </a:cxnLst>
              <a:rect l="l" t="t" r="r" b="b"/>
              <a:pathLst>
                <a:path w="276657" h="461096">
                  <a:moveTo>
                    <a:pt x="294180" y="0"/>
                  </a:moveTo>
                  <a:lnTo>
                    <a:pt x="0" y="484766"/>
                  </a:lnTo>
                </a:path>
              </a:pathLst>
            </a:custGeom>
            <a:ln w="30738" cap="flat">
              <a:solidFill>
                <a:srgbClr val="94CFB9"/>
              </a:solid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7FFAE4B6-1F98-467F-88D6-6D3E3155238F}"/>
                </a:ext>
              </a:extLst>
            </p:cNvPr>
            <p:cNvSpPr/>
            <p:nvPr/>
          </p:nvSpPr>
          <p:spPr>
            <a:xfrm>
              <a:off x="3129013" y="5682906"/>
              <a:ext cx="215178" cy="92219"/>
            </a:xfrm>
            <a:custGeom>
              <a:avLst/>
              <a:gdLst>
                <a:gd name="connsiteX0" fmla="*/ 0 w 215178"/>
                <a:gd name="connsiteY0" fmla="*/ 0 h 92219"/>
                <a:gd name="connsiteX1" fmla="*/ 217638 w 215178"/>
                <a:gd name="connsiteY1" fmla="*/ 109741 h 92219"/>
              </a:gdLst>
              <a:ahLst/>
              <a:cxnLst>
                <a:cxn ang="0">
                  <a:pos x="connsiteX0" y="connsiteY0"/>
                </a:cxn>
                <a:cxn ang="0">
                  <a:pos x="connsiteX1" y="connsiteY1"/>
                </a:cxn>
              </a:cxnLst>
              <a:rect l="l" t="t" r="r" b="b"/>
              <a:pathLst>
                <a:path w="215178" h="92219">
                  <a:moveTo>
                    <a:pt x="0" y="0"/>
                  </a:moveTo>
                  <a:lnTo>
                    <a:pt x="217638" y="109741"/>
                  </a:lnTo>
                </a:path>
              </a:pathLst>
            </a:custGeom>
            <a:ln w="30738" cap="flat">
              <a:solidFill>
                <a:srgbClr val="94CFB9"/>
              </a:solid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3658DA4-5727-4C55-A38B-62090AD14980}"/>
                </a:ext>
              </a:extLst>
            </p:cNvPr>
            <p:cNvSpPr/>
            <p:nvPr/>
          </p:nvSpPr>
          <p:spPr>
            <a:xfrm>
              <a:off x="3009742" y="6034876"/>
              <a:ext cx="399617" cy="184439"/>
            </a:xfrm>
            <a:custGeom>
              <a:avLst/>
              <a:gdLst>
                <a:gd name="connsiteX0" fmla="*/ 0 w 399617"/>
                <a:gd name="connsiteY0" fmla="*/ 0 h 184438"/>
                <a:gd name="connsiteX1" fmla="*/ 429742 w 399617"/>
                <a:gd name="connsiteY1" fmla="*/ 214256 h 184438"/>
              </a:gdLst>
              <a:ahLst/>
              <a:cxnLst>
                <a:cxn ang="0">
                  <a:pos x="connsiteX0" y="connsiteY0"/>
                </a:cxn>
                <a:cxn ang="0">
                  <a:pos x="connsiteX1" y="connsiteY1"/>
                </a:cxn>
              </a:cxnLst>
              <a:rect l="l" t="t" r="r" b="b"/>
              <a:pathLst>
                <a:path w="399617" h="184438">
                  <a:moveTo>
                    <a:pt x="0" y="0"/>
                  </a:moveTo>
                  <a:lnTo>
                    <a:pt x="429742" y="214256"/>
                  </a:lnTo>
                </a:path>
              </a:pathLst>
            </a:custGeom>
            <a:ln w="30738" cap="flat">
              <a:solidFill>
                <a:srgbClr val="94CFB9"/>
              </a:solid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D9782FB-12F5-4BC1-BA1A-D3AE2432BD08}"/>
                </a:ext>
              </a:extLst>
            </p:cNvPr>
            <p:cNvSpPr/>
            <p:nvPr/>
          </p:nvSpPr>
          <p:spPr>
            <a:xfrm>
              <a:off x="3102577" y="6484599"/>
              <a:ext cx="368877" cy="122959"/>
            </a:xfrm>
            <a:custGeom>
              <a:avLst/>
              <a:gdLst>
                <a:gd name="connsiteX0" fmla="*/ 0 w 368877"/>
                <a:gd name="connsiteY0" fmla="*/ 0 h 122959"/>
                <a:gd name="connsiteX1" fmla="*/ 386399 w 368877"/>
                <a:gd name="connsiteY1" fmla="*/ 149703 h 122959"/>
              </a:gdLst>
              <a:ahLst/>
              <a:cxnLst>
                <a:cxn ang="0">
                  <a:pos x="connsiteX0" y="connsiteY0"/>
                </a:cxn>
                <a:cxn ang="0">
                  <a:pos x="connsiteX1" y="connsiteY1"/>
                </a:cxn>
              </a:cxnLst>
              <a:rect l="l" t="t" r="r" b="b"/>
              <a:pathLst>
                <a:path w="368877" h="122959">
                  <a:moveTo>
                    <a:pt x="0" y="0"/>
                  </a:moveTo>
                  <a:lnTo>
                    <a:pt x="386399" y="149703"/>
                  </a:lnTo>
                </a:path>
              </a:pathLst>
            </a:custGeom>
            <a:ln w="30738" cap="flat">
              <a:solidFill>
                <a:srgbClr val="94CFB9"/>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6618B49-CCB5-47E0-9056-26D889863807}"/>
                </a:ext>
              </a:extLst>
            </p:cNvPr>
            <p:cNvSpPr/>
            <p:nvPr/>
          </p:nvSpPr>
          <p:spPr>
            <a:xfrm>
              <a:off x="1557836" y="4823546"/>
              <a:ext cx="1967345" cy="2028825"/>
            </a:xfrm>
            <a:custGeom>
              <a:avLst/>
              <a:gdLst>
                <a:gd name="connsiteX0" fmla="*/ 1970794 w 1967345"/>
                <a:gd name="connsiteY0" fmla="*/ 2037615 h 2028825"/>
                <a:gd name="connsiteX1" fmla="*/ 1644952 w 1967345"/>
                <a:gd name="connsiteY1" fmla="*/ 1157228 h 2028825"/>
                <a:gd name="connsiteX2" fmla="*/ 1200148 w 1967345"/>
                <a:gd name="connsiteY2" fmla="*/ 677380 h 2028825"/>
                <a:gd name="connsiteX3" fmla="*/ 839263 w 1967345"/>
                <a:gd name="connsiteY3" fmla="*/ 4179 h 2028825"/>
                <a:gd name="connsiteX4" fmla="*/ 478071 w 1967345"/>
                <a:gd name="connsiteY4" fmla="*/ 736400 h 2028825"/>
                <a:gd name="connsiteX5" fmla="*/ 85524 w 1967345"/>
                <a:gd name="connsiteY5" fmla="*/ 1204260 h 2028825"/>
                <a:gd name="connsiteX6" fmla="*/ 98127 w 1967345"/>
                <a:gd name="connsiteY6" fmla="*/ 2037308 h 2028825"/>
                <a:gd name="connsiteX7" fmla="*/ 1970794 w 1967345"/>
                <a:gd name="connsiteY7" fmla="*/ 2037308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7345" h="2028825">
                  <a:moveTo>
                    <a:pt x="1970794" y="2037615"/>
                  </a:moveTo>
                  <a:cubicBezTo>
                    <a:pt x="2047951" y="1509506"/>
                    <a:pt x="1863820" y="1195960"/>
                    <a:pt x="1644952" y="1157228"/>
                  </a:cubicBezTo>
                  <a:cubicBezTo>
                    <a:pt x="1419937" y="1117266"/>
                    <a:pt x="1268083" y="1034884"/>
                    <a:pt x="1200148" y="677380"/>
                  </a:cubicBezTo>
                  <a:cubicBezTo>
                    <a:pt x="1132213" y="319877"/>
                    <a:pt x="1090407" y="-43160"/>
                    <a:pt x="839263" y="4179"/>
                  </a:cubicBezTo>
                  <a:cubicBezTo>
                    <a:pt x="587812" y="50904"/>
                    <a:pt x="498974" y="370290"/>
                    <a:pt x="478071" y="736400"/>
                  </a:cubicBezTo>
                  <a:cubicBezTo>
                    <a:pt x="457168" y="1102511"/>
                    <a:pt x="300087" y="1060705"/>
                    <a:pt x="85524" y="1204260"/>
                  </a:cubicBezTo>
                  <a:cubicBezTo>
                    <a:pt x="-82008" y="1316460"/>
                    <a:pt x="37877" y="1821822"/>
                    <a:pt x="98127" y="2037308"/>
                  </a:cubicBezTo>
                  <a:lnTo>
                    <a:pt x="1970794" y="2037308"/>
                  </a:lnTo>
                  <a:close/>
                </a:path>
              </a:pathLst>
            </a:custGeom>
            <a:solidFill>
              <a:srgbClr val="37B4B1"/>
            </a:solidFill>
            <a:ln w="3073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6374A83-694C-449E-A1F6-23615792CC30}"/>
                </a:ext>
              </a:extLst>
            </p:cNvPr>
            <p:cNvSpPr/>
            <p:nvPr/>
          </p:nvSpPr>
          <p:spPr>
            <a:xfrm>
              <a:off x="1680400" y="5974319"/>
              <a:ext cx="1629208" cy="860714"/>
            </a:xfrm>
            <a:custGeom>
              <a:avLst/>
              <a:gdLst>
                <a:gd name="connsiteX0" fmla="*/ 1604464 w 1629207"/>
                <a:gd name="connsiteY0" fmla="*/ 478311 h 860713"/>
                <a:gd name="connsiteX1" fmla="*/ 1131072 w 1629207"/>
                <a:gd name="connsiteY1" fmla="*/ 531183 h 860713"/>
                <a:gd name="connsiteX2" fmla="*/ 777871 w 1629207"/>
                <a:gd name="connsiteY2" fmla="*/ 0 h 860713"/>
                <a:gd name="connsiteX3" fmla="*/ 382865 w 1629207"/>
                <a:gd name="connsiteY3" fmla="*/ 588667 h 860713"/>
                <a:gd name="connsiteX4" fmla="*/ 66246 w 1629207"/>
                <a:gd name="connsiteY4" fmla="*/ 420520 h 860713"/>
                <a:gd name="connsiteX5" fmla="*/ 54872 w 1629207"/>
                <a:gd name="connsiteY5" fmla="*/ 886535 h 860713"/>
                <a:gd name="connsiteX6" fmla="*/ 1538066 w 1629207"/>
                <a:gd name="connsiteY6" fmla="*/ 886535 h 860713"/>
                <a:gd name="connsiteX7" fmla="*/ 1604464 w 1629207"/>
                <a:gd name="connsiteY7" fmla="*/ 478311 h 86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9207" h="860713">
                  <a:moveTo>
                    <a:pt x="1604464" y="478311"/>
                  </a:moveTo>
                  <a:cubicBezTo>
                    <a:pt x="1502408" y="406995"/>
                    <a:pt x="1295837" y="549627"/>
                    <a:pt x="1131072" y="531183"/>
                  </a:cubicBezTo>
                  <a:cubicBezTo>
                    <a:pt x="966306" y="512739"/>
                    <a:pt x="1008112" y="0"/>
                    <a:pt x="777871" y="0"/>
                  </a:cubicBezTo>
                  <a:cubicBezTo>
                    <a:pt x="547631" y="0"/>
                    <a:pt x="566074" y="585900"/>
                    <a:pt x="382865" y="588667"/>
                  </a:cubicBezTo>
                  <a:cubicBezTo>
                    <a:pt x="199656" y="591126"/>
                    <a:pt x="215334" y="335064"/>
                    <a:pt x="66246" y="420520"/>
                  </a:cubicBezTo>
                  <a:cubicBezTo>
                    <a:pt x="-56713" y="490914"/>
                    <a:pt x="23210" y="785401"/>
                    <a:pt x="54872" y="886535"/>
                  </a:cubicBezTo>
                  <a:lnTo>
                    <a:pt x="1538066" y="886535"/>
                  </a:lnTo>
                  <a:cubicBezTo>
                    <a:pt x="1594320" y="752202"/>
                    <a:pt x="1674858" y="527494"/>
                    <a:pt x="1604464" y="478311"/>
                  </a:cubicBezTo>
                  <a:close/>
                </a:path>
              </a:pathLst>
            </a:custGeom>
            <a:solidFill>
              <a:srgbClr val="000000">
                <a:alpha val="20000"/>
              </a:srgbClr>
            </a:solidFill>
            <a:ln w="3073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AF6118C9-1739-4D54-9C4C-3DA85BBB0318}"/>
                </a:ext>
              </a:extLst>
            </p:cNvPr>
            <p:cNvSpPr/>
            <p:nvPr/>
          </p:nvSpPr>
          <p:spPr>
            <a:xfrm>
              <a:off x="2416157" y="5091780"/>
              <a:ext cx="30740" cy="1752167"/>
            </a:xfrm>
            <a:custGeom>
              <a:avLst/>
              <a:gdLst>
                <a:gd name="connsiteX0" fmla="*/ 0 w 30739"/>
                <a:gd name="connsiteY0" fmla="*/ 0 h 1752167"/>
                <a:gd name="connsiteX1" fmla="*/ 11681 w 30739"/>
                <a:gd name="connsiteY1" fmla="*/ 1769381 h 1752167"/>
              </a:gdLst>
              <a:ahLst/>
              <a:cxnLst>
                <a:cxn ang="0">
                  <a:pos x="connsiteX0" y="connsiteY0"/>
                </a:cxn>
                <a:cxn ang="0">
                  <a:pos x="connsiteX1" y="connsiteY1"/>
                </a:cxn>
              </a:cxnLst>
              <a:rect l="l" t="t" r="r" b="b"/>
              <a:pathLst>
                <a:path w="30739" h="1752167">
                  <a:moveTo>
                    <a:pt x="0" y="0"/>
                  </a:moveTo>
                  <a:cubicBezTo>
                    <a:pt x="0" y="0"/>
                    <a:pt x="91297" y="1048534"/>
                    <a:pt x="11681" y="1769381"/>
                  </a:cubicBezTo>
                </a:path>
              </a:pathLst>
            </a:custGeom>
            <a:noFill/>
            <a:ln w="30738" cap="flat">
              <a:solidFill>
                <a:srgbClr val="94CFB9"/>
              </a:solid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8D051CA3-94B0-4161-8D0F-CCE3D8282838}"/>
                </a:ext>
              </a:extLst>
            </p:cNvPr>
            <p:cNvSpPr/>
            <p:nvPr/>
          </p:nvSpPr>
          <p:spPr>
            <a:xfrm>
              <a:off x="2432142" y="5161559"/>
              <a:ext cx="92219" cy="122959"/>
            </a:xfrm>
            <a:custGeom>
              <a:avLst/>
              <a:gdLst>
                <a:gd name="connsiteX0" fmla="*/ 105130 w 92219"/>
                <a:gd name="connsiteY0" fmla="*/ 0 h 122959"/>
                <a:gd name="connsiteX1" fmla="*/ 0 w 92219"/>
                <a:gd name="connsiteY1" fmla="*/ 147551 h 122959"/>
              </a:gdLst>
              <a:ahLst/>
              <a:cxnLst>
                <a:cxn ang="0">
                  <a:pos x="connsiteX0" y="connsiteY0"/>
                </a:cxn>
                <a:cxn ang="0">
                  <a:pos x="connsiteX1" y="connsiteY1"/>
                </a:cxn>
              </a:cxnLst>
              <a:rect l="l" t="t" r="r" b="b"/>
              <a:pathLst>
                <a:path w="92219" h="122959">
                  <a:moveTo>
                    <a:pt x="105130" y="0"/>
                  </a:moveTo>
                  <a:lnTo>
                    <a:pt x="0" y="147551"/>
                  </a:lnTo>
                </a:path>
              </a:pathLst>
            </a:custGeom>
            <a:ln w="30738" cap="flat">
              <a:solidFill>
                <a:srgbClr val="94CFB9"/>
              </a:solid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CF57A7E-4BE6-423B-B26D-2FD76646D721}"/>
                </a:ext>
              </a:extLst>
            </p:cNvPr>
            <p:cNvSpPr/>
            <p:nvPr/>
          </p:nvSpPr>
          <p:spPr>
            <a:xfrm>
              <a:off x="2230489" y="5252549"/>
              <a:ext cx="184439" cy="184439"/>
            </a:xfrm>
            <a:custGeom>
              <a:avLst/>
              <a:gdLst>
                <a:gd name="connsiteX0" fmla="*/ 0 w 184438"/>
                <a:gd name="connsiteY0" fmla="*/ 0 h 184438"/>
                <a:gd name="connsiteX1" fmla="*/ 210260 w 184438"/>
                <a:gd name="connsiteY1" fmla="*/ 202268 h 184438"/>
              </a:gdLst>
              <a:ahLst/>
              <a:cxnLst>
                <a:cxn ang="0">
                  <a:pos x="connsiteX0" y="connsiteY0"/>
                </a:cxn>
                <a:cxn ang="0">
                  <a:pos x="connsiteX1" y="connsiteY1"/>
                </a:cxn>
              </a:cxnLst>
              <a:rect l="l" t="t" r="r" b="b"/>
              <a:pathLst>
                <a:path w="184438" h="184438">
                  <a:moveTo>
                    <a:pt x="0" y="0"/>
                  </a:moveTo>
                  <a:lnTo>
                    <a:pt x="210260" y="202268"/>
                  </a:lnTo>
                </a:path>
              </a:pathLst>
            </a:custGeom>
            <a:ln w="30738" cap="flat">
              <a:solidFill>
                <a:srgbClr val="94CFB9"/>
              </a:solid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30546C95-FDF8-42E6-BC72-8D63849BC57F}"/>
                </a:ext>
              </a:extLst>
            </p:cNvPr>
            <p:cNvSpPr/>
            <p:nvPr/>
          </p:nvSpPr>
          <p:spPr>
            <a:xfrm>
              <a:off x="2453967" y="5520292"/>
              <a:ext cx="215178" cy="245918"/>
            </a:xfrm>
            <a:custGeom>
              <a:avLst/>
              <a:gdLst>
                <a:gd name="connsiteX0" fmla="*/ 221941 w 215178"/>
                <a:gd name="connsiteY0" fmla="*/ 0 h 245918"/>
                <a:gd name="connsiteX1" fmla="*/ 0 w 215178"/>
                <a:gd name="connsiteY1" fmla="*/ 247148 h 245918"/>
              </a:gdLst>
              <a:ahLst/>
              <a:cxnLst>
                <a:cxn ang="0">
                  <a:pos x="connsiteX0" y="connsiteY0"/>
                </a:cxn>
                <a:cxn ang="0">
                  <a:pos x="connsiteX1" y="connsiteY1"/>
                </a:cxn>
              </a:cxnLst>
              <a:rect l="l" t="t" r="r" b="b"/>
              <a:pathLst>
                <a:path w="215178" h="245918">
                  <a:moveTo>
                    <a:pt x="221941" y="0"/>
                  </a:moveTo>
                  <a:lnTo>
                    <a:pt x="0" y="247148"/>
                  </a:lnTo>
                </a:path>
              </a:pathLst>
            </a:custGeom>
            <a:ln w="30738" cap="flat">
              <a:solidFill>
                <a:srgbClr val="94CFB9"/>
              </a:solid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F9522A1-538A-4B35-A3F9-07B910CBA0DF}"/>
                </a:ext>
              </a:extLst>
            </p:cNvPr>
            <p:cNvSpPr/>
            <p:nvPr/>
          </p:nvSpPr>
          <p:spPr>
            <a:xfrm>
              <a:off x="2121056" y="5643866"/>
              <a:ext cx="338138" cy="307398"/>
            </a:xfrm>
            <a:custGeom>
              <a:avLst/>
              <a:gdLst>
                <a:gd name="connsiteX0" fmla="*/ 0 w 338137"/>
                <a:gd name="connsiteY0" fmla="*/ 0 h 307397"/>
                <a:gd name="connsiteX1" fmla="*/ 339674 w 338137"/>
                <a:gd name="connsiteY1" fmla="*/ 332604 h 307397"/>
              </a:gdLst>
              <a:ahLst/>
              <a:cxnLst>
                <a:cxn ang="0">
                  <a:pos x="connsiteX0" y="connsiteY0"/>
                </a:cxn>
                <a:cxn ang="0">
                  <a:pos x="connsiteX1" y="connsiteY1"/>
                </a:cxn>
              </a:cxnLst>
              <a:rect l="l" t="t" r="r" b="b"/>
              <a:pathLst>
                <a:path w="338137" h="307397">
                  <a:moveTo>
                    <a:pt x="0" y="0"/>
                  </a:moveTo>
                  <a:lnTo>
                    <a:pt x="339674" y="332604"/>
                  </a:lnTo>
                </a:path>
              </a:pathLst>
            </a:custGeom>
            <a:ln w="30738" cap="flat">
              <a:solidFill>
                <a:srgbClr val="94CFB9"/>
              </a:solid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07623A4F-9503-4F8E-9B3E-9F35C9295DD2}"/>
                </a:ext>
              </a:extLst>
            </p:cNvPr>
            <p:cNvSpPr/>
            <p:nvPr/>
          </p:nvSpPr>
          <p:spPr>
            <a:xfrm>
              <a:off x="2460423" y="5810168"/>
              <a:ext cx="399617" cy="368877"/>
            </a:xfrm>
            <a:custGeom>
              <a:avLst/>
              <a:gdLst>
                <a:gd name="connsiteX0" fmla="*/ 401154 w 399617"/>
                <a:gd name="connsiteY0" fmla="*/ 0 h 368877"/>
                <a:gd name="connsiteX1" fmla="*/ 0 w 399617"/>
                <a:gd name="connsiteY1" fmla="*/ 387014 h 368877"/>
              </a:gdLst>
              <a:ahLst/>
              <a:cxnLst>
                <a:cxn ang="0">
                  <a:pos x="connsiteX0" y="connsiteY0"/>
                </a:cxn>
                <a:cxn ang="0">
                  <a:pos x="connsiteX1" y="connsiteY1"/>
                </a:cxn>
              </a:cxnLst>
              <a:rect l="l" t="t" r="r" b="b"/>
              <a:pathLst>
                <a:path w="399617" h="368877">
                  <a:moveTo>
                    <a:pt x="401154" y="0"/>
                  </a:moveTo>
                  <a:lnTo>
                    <a:pt x="0" y="387014"/>
                  </a:lnTo>
                </a:path>
              </a:pathLst>
            </a:custGeom>
            <a:ln w="30738" cap="flat">
              <a:solidFill>
                <a:srgbClr val="94CFB9"/>
              </a:solid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9B27EEFC-04BC-47D5-B2DD-FE256BCEC96F}"/>
                </a:ext>
              </a:extLst>
            </p:cNvPr>
            <p:cNvSpPr/>
            <p:nvPr/>
          </p:nvSpPr>
          <p:spPr>
            <a:xfrm>
              <a:off x="2218808" y="6236529"/>
              <a:ext cx="215178" cy="215178"/>
            </a:xfrm>
            <a:custGeom>
              <a:avLst/>
              <a:gdLst>
                <a:gd name="connsiteX0" fmla="*/ 0 w 215178"/>
                <a:gd name="connsiteY0" fmla="*/ 0 h 215178"/>
                <a:gd name="connsiteX1" fmla="*/ 236389 w 215178"/>
                <a:gd name="connsiteY1" fmla="*/ 232393 h 215178"/>
              </a:gdLst>
              <a:ahLst/>
              <a:cxnLst>
                <a:cxn ang="0">
                  <a:pos x="connsiteX0" y="connsiteY0"/>
                </a:cxn>
                <a:cxn ang="0">
                  <a:pos x="connsiteX1" y="connsiteY1"/>
                </a:cxn>
              </a:cxnLst>
              <a:rect l="l" t="t" r="r" b="b"/>
              <a:pathLst>
                <a:path w="215178" h="215178">
                  <a:moveTo>
                    <a:pt x="0" y="0"/>
                  </a:moveTo>
                  <a:lnTo>
                    <a:pt x="236389" y="232393"/>
                  </a:lnTo>
                </a:path>
              </a:pathLst>
            </a:custGeom>
            <a:ln w="30738" cap="flat">
              <a:solidFill>
                <a:srgbClr val="94CFB9"/>
              </a:solid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063B42C-8B09-49C7-BFC5-9D61BF2E7194}"/>
                </a:ext>
              </a:extLst>
            </p:cNvPr>
            <p:cNvSpPr/>
            <p:nvPr/>
          </p:nvSpPr>
          <p:spPr>
            <a:xfrm>
              <a:off x="2448127" y="6298316"/>
              <a:ext cx="276658" cy="307398"/>
            </a:xfrm>
            <a:custGeom>
              <a:avLst/>
              <a:gdLst>
                <a:gd name="connsiteX0" fmla="*/ 304016 w 276657"/>
                <a:gd name="connsiteY0" fmla="*/ 0 h 307397"/>
                <a:gd name="connsiteX1" fmla="*/ 0 w 276657"/>
                <a:gd name="connsiteY1" fmla="*/ 321538 h 307397"/>
              </a:gdLst>
              <a:ahLst/>
              <a:cxnLst>
                <a:cxn ang="0">
                  <a:pos x="connsiteX0" y="connsiteY0"/>
                </a:cxn>
                <a:cxn ang="0">
                  <a:pos x="connsiteX1" y="connsiteY1"/>
                </a:cxn>
              </a:cxnLst>
              <a:rect l="l" t="t" r="r" b="b"/>
              <a:pathLst>
                <a:path w="276657" h="307397">
                  <a:moveTo>
                    <a:pt x="304016" y="0"/>
                  </a:moveTo>
                  <a:lnTo>
                    <a:pt x="0" y="321538"/>
                  </a:lnTo>
                </a:path>
              </a:pathLst>
            </a:custGeom>
            <a:ln w="30738" cap="flat">
              <a:solidFill>
                <a:srgbClr val="94CFB9"/>
              </a:solid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6BEFFCB-F4B3-472E-BCB0-8DC71B8B1D12}"/>
                </a:ext>
              </a:extLst>
            </p:cNvPr>
            <p:cNvSpPr/>
            <p:nvPr/>
          </p:nvSpPr>
          <p:spPr>
            <a:xfrm>
              <a:off x="1845935" y="6196567"/>
              <a:ext cx="92219" cy="645535"/>
            </a:xfrm>
            <a:custGeom>
              <a:avLst/>
              <a:gdLst>
                <a:gd name="connsiteX0" fmla="*/ 0 w 92219"/>
                <a:gd name="connsiteY0" fmla="*/ 0 h 645535"/>
                <a:gd name="connsiteX1" fmla="*/ 106360 w 92219"/>
                <a:gd name="connsiteY1" fmla="*/ 664594 h 645535"/>
              </a:gdLst>
              <a:ahLst/>
              <a:cxnLst>
                <a:cxn ang="0">
                  <a:pos x="connsiteX0" y="connsiteY0"/>
                </a:cxn>
                <a:cxn ang="0">
                  <a:pos x="connsiteX1" y="connsiteY1"/>
                </a:cxn>
              </a:cxnLst>
              <a:rect l="l" t="t" r="r" b="b"/>
              <a:pathLst>
                <a:path w="92219" h="645535">
                  <a:moveTo>
                    <a:pt x="0" y="0"/>
                  </a:moveTo>
                  <a:cubicBezTo>
                    <a:pt x="0" y="0"/>
                    <a:pt x="91605" y="150317"/>
                    <a:pt x="106360" y="664594"/>
                  </a:cubicBezTo>
                </a:path>
              </a:pathLst>
            </a:custGeom>
            <a:noFill/>
            <a:ln w="30738" cap="flat">
              <a:solidFill>
                <a:srgbClr val="94CFB9"/>
              </a:solid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E945D763-995F-4481-B9FD-AAF9CBA91300}"/>
                </a:ext>
              </a:extLst>
            </p:cNvPr>
            <p:cNvSpPr/>
            <p:nvPr/>
          </p:nvSpPr>
          <p:spPr>
            <a:xfrm>
              <a:off x="1939076" y="6442485"/>
              <a:ext cx="122959" cy="184439"/>
            </a:xfrm>
            <a:custGeom>
              <a:avLst/>
              <a:gdLst>
                <a:gd name="connsiteX0" fmla="*/ 129107 w 122959"/>
                <a:gd name="connsiteY0" fmla="*/ 0 h 184438"/>
                <a:gd name="connsiteX1" fmla="*/ 0 w 122959"/>
                <a:gd name="connsiteY1" fmla="*/ 213027 h 184438"/>
              </a:gdLst>
              <a:ahLst/>
              <a:cxnLst>
                <a:cxn ang="0">
                  <a:pos x="connsiteX0" y="connsiteY0"/>
                </a:cxn>
                <a:cxn ang="0">
                  <a:pos x="connsiteX1" y="connsiteY1"/>
                </a:cxn>
              </a:cxnLst>
              <a:rect l="l" t="t" r="r" b="b"/>
              <a:pathLst>
                <a:path w="122959" h="184438">
                  <a:moveTo>
                    <a:pt x="129107" y="0"/>
                  </a:moveTo>
                  <a:lnTo>
                    <a:pt x="0" y="213027"/>
                  </a:lnTo>
                </a:path>
              </a:pathLst>
            </a:custGeom>
            <a:ln w="30738" cap="flat">
              <a:solidFill>
                <a:srgbClr val="94CFB9"/>
              </a:solid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5E327D60-2795-4EDE-AA52-81C21973DE91}"/>
                </a:ext>
              </a:extLst>
            </p:cNvPr>
            <p:cNvSpPr/>
            <p:nvPr/>
          </p:nvSpPr>
          <p:spPr>
            <a:xfrm>
              <a:off x="1665185" y="6589114"/>
              <a:ext cx="276658" cy="92219"/>
            </a:xfrm>
            <a:custGeom>
              <a:avLst/>
              <a:gdLst>
                <a:gd name="connsiteX0" fmla="*/ 0 w 276657"/>
                <a:gd name="connsiteY0" fmla="*/ 0 h 92219"/>
                <a:gd name="connsiteX1" fmla="*/ 277580 w 276657"/>
                <a:gd name="connsiteY1" fmla="*/ 107589 h 92219"/>
              </a:gdLst>
              <a:ahLst/>
              <a:cxnLst>
                <a:cxn ang="0">
                  <a:pos x="connsiteX0" y="connsiteY0"/>
                </a:cxn>
                <a:cxn ang="0">
                  <a:pos x="connsiteX1" y="connsiteY1"/>
                </a:cxn>
              </a:cxnLst>
              <a:rect l="l" t="t" r="r" b="b"/>
              <a:pathLst>
                <a:path w="276657" h="92219">
                  <a:moveTo>
                    <a:pt x="0" y="0"/>
                  </a:moveTo>
                  <a:lnTo>
                    <a:pt x="277580" y="107589"/>
                  </a:lnTo>
                </a:path>
              </a:pathLst>
            </a:custGeom>
            <a:ln w="30738" cap="flat">
              <a:solidFill>
                <a:srgbClr val="94CFB9"/>
              </a:solid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C40E05E0-D9B9-4F95-803F-AB9580AC5B33}"/>
                </a:ext>
              </a:extLst>
            </p:cNvPr>
            <p:cNvSpPr/>
            <p:nvPr/>
          </p:nvSpPr>
          <p:spPr>
            <a:xfrm>
              <a:off x="3094892" y="6312149"/>
              <a:ext cx="61480" cy="522576"/>
            </a:xfrm>
            <a:custGeom>
              <a:avLst/>
              <a:gdLst>
                <a:gd name="connsiteX0" fmla="*/ 61787 w 61479"/>
                <a:gd name="connsiteY0" fmla="*/ 0 h 522576"/>
                <a:gd name="connsiteX1" fmla="*/ 0 w 61479"/>
                <a:gd name="connsiteY1" fmla="*/ 549012 h 522576"/>
              </a:gdLst>
              <a:ahLst/>
              <a:cxnLst>
                <a:cxn ang="0">
                  <a:pos x="connsiteX0" y="connsiteY0"/>
                </a:cxn>
                <a:cxn ang="0">
                  <a:pos x="connsiteX1" y="connsiteY1"/>
                </a:cxn>
              </a:cxnLst>
              <a:rect l="l" t="t" r="r" b="b"/>
              <a:pathLst>
                <a:path w="61479" h="522576">
                  <a:moveTo>
                    <a:pt x="61787" y="0"/>
                  </a:moveTo>
                  <a:cubicBezTo>
                    <a:pt x="61787" y="0"/>
                    <a:pt x="14755" y="34736"/>
                    <a:pt x="0" y="549012"/>
                  </a:cubicBezTo>
                </a:path>
              </a:pathLst>
            </a:custGeom>
            <a:noFill/>
            <a:ln w="30738" cap="flat">
              <a:solidFill>
                <a:srgbClr val="94CFB9"/>
              </a:solid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9B00D6C1-C035-4170-8424-D0F0998CD9DF}"/>
                </a:ext>
              </a:extLst>
            </p:cNvPr>
            <p:cNvSpPr/>
            <p:nvPr/>
          </p:nvSpPr>
          <p:spPr>
            <a:xfrm>
              <a:off x="2979617" y="6443100"/>
              <a:ext cx="122959" cy="184439"/>
            </a:xfrm>
            <a:custGeom>
              <a:avLst/>
              <a:gdLst>
                <a:gd name="connsiteX0" fmla="*/ 0 w 122959"/>
                <a:gd name="connsiteY0" fmla="*/ 0 h 184438"/>
                <a:gd name="connsiteX1" fmla="*/ 128800 w 122959"/>
                <a:gd name="connsiteY1" fmla="*/ 212412 h 184438"/>
              </a:gdLst>
              <a:ahLst/>
              <a:cxnLst>
                <a:cxn ang="0">
                  <a:pos x="connsiteX0" y="connsiteY0"/>
                </a:cxn>
                <a:cxn ang="0">
                  <a:pos x="connsiteX1" y="connsiteY1"/>
                </a:cxn>
              </a:cxnLst>
              <a:rect l="l" t="t" r="r" b="b"/>
              <a:pathLst>
                <a:path w="122959" h="184438">
                  <a:moveTo>
                    <a:pt x="0" y="0"/>
                  </a:moveTo>
                  <a:lnTo>
                    <a:pt x="128800" y="212412"/>
                  </a:lnTo>
                </a:path>
              </a:pathLst>
            </a:custGeom>
            <a:ln w="30738" cap="flat">
              <a:solidFill>
                <a:srgbClr val="94CFB9"/>
              </a:solid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63D1D7E-47C1-404A-B1E3-EFD9F9AE6925}"/>
                </a:ext>
              </a:extLst>
            </p:cNvPr>
            <p:cNvSpPr/>
            <p:nvPr/>
          </p:nvSpPr>
          <p:spPr>
            <a:xfrm>
              <a:off x="3104728" y="6621084"/>
              <a:ext cx="184439" cy="61480"/>
            </a:xfrm>
            <a:custGeom>
              <a:avLst/>
              <a:gdLst>
                <a:gd name="connsiteX0" fmla="*/ 195505 w 184438"/>
                <a:gd name="connsiteY0" fmla="*/ 0 h 61479"/>
                <a:gd name="connsiteX1" fmla="*/ 0 w 184438"/>
                <a:gd name="connsiteY1" fmla="*/ 75620 h 61479"/>
              </a:gdLst>
              <a:ahLst/>
              <a:cxnLst>
                <a:cxn ang="0">
                  <a:pos x="connsiteX0" y="connsiteY0"/>
                </a:cxn>
                <a:cxn ang="0">
                  <a:pos x="connsiteX1" y="connsiteY1"/>
                </a:cxn>
              </a:cxnLst>
              <a:rect l="l" t="t" r="r" b="b"/>
              <a:pathLst>
                <a:path w="184438" h="61479">
                  <a:moveTo>
                    <a:pt x="195505" y="0"/>
                  </a:moveTo>
                  <a:lnTo>
                    <a:pt x="0" y="75620"/>
                  </a:lnTo>
                </a:path>
              </a:pathLst>
            </a:custGeom>
            <a:ln w="30738" cap="flat">
              <a:solidFill>
                <a:srgbClr val="94CFB9"/>
              </a:solid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E8A1E21A-7344-42C2-9858-E6BC5DFF9968}"/>
                </a:ext>
              </a:extLst>
            </p:cNvPr>
            <p:cNvSpPr/>
            <p:nvPr/>
          </p:nvSpPr>
          <p:spPr>
            <a:xfrm>
              <a:off x="-14436" y="5458686"/>
              <a:ext cx="1844386" cy="1383290"/>
            </a:xfrm>
            <a:custGeom>
              <a:avLst/>
              <a:gdLst>
                <a:gd name="connsiteX0" fmla="*/ 1827172 w 1844386"/>
                <a:gd name="connsiteY0" fmla="*/ 1400323 h 1383289"/>
                <a:gd name="connsiteX1" fmla="*/ 1692839 w 1844386"/>
                <a:gd name="connsiteY1" fmla="*/ 1049 h 1383289"/>
                <a:gd name="connsiteX2" fmla="*/ 1258179 w 1844386"/>
                <a:gd name="connsiteY2" fmla="*/ 569427 h 1383289"/>
                <a:gd name="connsiteX3" fmla="*/ 803538 w 1844386"/>
                <a:gd name="connsiteY3" fmla="*/ 579264 h 1383289"/>
                <a:gd name="connsiteX4" fmla="*/ 509051 w 1844386"/>
                <a:gd name="connsiteY4" fmla="*/ 937075 h 1383289"/>
                <a:gd name="connsiteX5" fmla="*/ 0 w 1844386"/>
                <a:gd name="connsiteY5" fmla="*/ 1400016 h 1383289"/>
                <a:gd name="connsiteX6" fmla="*/ 1827172 w 1844386"/>
                <a:gd name="connsiteY6" fmla="*/ 1400016 h 138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4386" h="1383289">
                  <a:moveTo>
                    <a:pt x="1827172" y="1400323"/>
                  </a:moveTo>
                  <a:cubicBezTo>
                    <a:pt x="1827172" y="1400323"/>
                    <a:pt x="1931687" y="30559"/>
                    <a:pt x="1692839" y="1049"/>
                  </a:cubicBezTo>
                  <a:cubicBezTo>
                    <a:pt x="1453684" y="-28461"/>
                    <a:pt x="1496105" y="574653"/>
                    <a:pt x="1258179" y="569427"/>
                  </a:cubicBezTo>
                  <a:cubicBezTo>
                    <a:pt x="1020560" y="564201"/>
                    <a:pt x="890531" y="365315"/>
                    <a:pt x="803538" y="579264"/>
                  </a:cubicBezTo>
                  <a:cubicBezTo>
                    <a:pt x="716544" y="793213"/>
                    <a:pt x="714392" y="1001321"/>
                    <a:pt x="509051" y="937075"/>
                  </a:cubicBezTo>
                  <a:cubicBezTo>
                    <a:pt x="303402" y="872829"/>
                    <a:pt x="0" y="1400016"/>
                    <a:pt x="0" y="1400016"/>
                  </a:cubicBezTo>
                  <a:lnTo>
                    <a:pt x="1827172" y="1400016"/>
                  </a:lnTo>
                  <a:close/>
                </a:path>
              </a:pathLst>
            </a:custGeom>
            <a:solidFill>
              <a:srgbClr val="229E9D"/>
            </a:solidFill>
            <a:ln w="3073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1ADECD88-8B75-40F6-A1FB-14CD835271AF}"/>
                </a:ext>
              </a:extLst>
            </p:cNvPr>
            <p:cNvSpPr/>
            <p:nvPr/>
          </p:nvSpPr>
          <p:spPr>
            <a:xfrm>
              <a:off x="-14436" y="5939234"/>
              <a:ext cx="1137372" cy="891453"/>
            </a:xfrm>
            <a:custGeom>
              <a:avLst/>
              <a:gdLst>
                <a:gd name="connsiteX0" fmla="*/ 509051 w 1137371"/>
                <a:gd name="connsiteY0" fmla="*/ 456834 h 891453"/>
                <a:gd name="connsiteX1" fmla="*/ 803538 w 1137371"/>
                <a:gd name="connsiteY1" fmla="*/ 99023 h 891453"/>
                <a:gd name="connsiteX2" fmla="*/ 1155816 w 1137371"/>
                <a:gd name="connsiteY2" fmla="*/ 75046 h 891453"/>
                <a:gd name="connsiteX3" fmla="*/ 1155816 w 1137371"/>
                <a:gd name="connsiteY3" fmla="*/ 919775 h 891453"/>
                <a:gd name="connsiteX4" fmla="*/ 0 w 1137371"/>
                <a:gd name="connsiteY4" fmla="*/ 919775 h 891453"/>
                <a:gd name="connsiteX5" fmla="*/ 509051 w 1137371"/>
                <a:gd name="connsiteY5" fmla="*/ 456834 h 89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7371" h="891453">
                  <a:moveTo>
                    <a:pt x="509051" y="456834"/>
                  </a:moveTo>
                  <a:cubicBezTo>
                    <a:pt x="714700" y="521080"/>
                    <a:pt x="716852" y="312972"/>
                    <a:pt x="803538" y="99023"/>
                  </a:cubicBezTo>
                  <a:cubicBezTo>
                    <a:pt x="877006" y="-82034"/>
                    <a:pt x="981521" y="32318"/>
                    <a:pt x="1155816" y="75046"/>
                  </a:cubicBezTo>
                  <a:lnTo>
                    <a:pt x="1155816" y="919775"/>
                  </a:lnTo>
                  <a:lnTo>
                    <a:pt x="0" y="919775"/>
                  </a:lnTo>
                  <a:cubicBezTo>
                    <a:pt x="0" y="919775"/>
                    <a:pt x="303402" y="392588"/>
                    <a:pt x="509051" y="456834"/>
                  </a:cubicBezTo>
                  <a:close/>
                </a:path>
              </a:pathLst>
            </a:custGeom>
            <a:solidFill>
              <a:srgbClr val="000000">
                <a:alpha val="11000"/>
              </a:srgbClr>
            </a:solidFill>
            <a:ln w="6639" cap="flat">
              <a:solidFill>
                <a:srgbClr val="7DBD77">
                  <a:alpha val="11000"/>
                </a:srgbClr>
              </a:solid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65FDA1C6-9237-4650-BF4D-03EEE057878C}"/>
                </a:ext>
              </a:extLst>
            </p:cNvPr>
            <p:cNvSpPr/>
            <p:nvPr/>
          </p:nvSpPr>
          <p:spPr>
            <a:xfrm>
              <a:off x="4747769" y="4573507"/>
              <a:ext cx="491836" cy="737755"/>
            </a:xfrm>
            <a:custGeom>
              <a:avLst/>
              <a:gdLst>
                <a:gd name="connsiteX0" fmla="*/ 0 w 491836"/>
                <a:gd name="connsiteY0" fmla="*/ 746054 h 737754"/>
                <a:gd name="connsiteX1" fmla="*/ 494603 w 491836"/>
                <a:gd name="connsiteY1" fmla="*/ 0 h 737754"/>
                <a:gd name="connsiteX2" fmla="*/ 0 w 491836"/>
                <a:gd name="connsiteY2" fmla="*/ 746054 h 737754"/>
              </a:gdLst>
              <a:ahLst/>
              <a:cxnLst>
                <a:cxn ang="0">
                  <a:pos x="connsiteX0" y="connsiteY0"/>
                </a:cxn>
                <a:cxn ang="0">
                  <a:pos x="connsiteX1" y="connsiteY1"/>
                </a:cxn>
                <a:cxn ang="0">
                  <a:pos x="connsiteX2" y="connsiteY2"/>
                </a:cxn>
              </a:cxnLst>
              <a:rect l="l" t="t" r="r" b="b"/>
              <a:pathLst>
                <a:path w="491836" h="737754">
                  <a:moveTo>
                    <a:pt x="0" y="746054"/>
                  </a:moveTo>
                  <a:lnTo>
                    <a:pt x="494603" y="0"/>
                  </a:lnTo>
                  <a:lnTo>
                    <a:pt x="0" y="746054"/>
                  </a:lnTo>
                  <a:close/>
                </a:path>
              </a:pathLst>
            </a:custGeom>
            <a:solidFill>
              <a:srgbClr val="9C4F5F"/>
            </a:solidFill>
            <a:ln w="3073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067A2113-5792-4CCB-92B2-EE23F09F30D7}"/>
                </a:ext>
              </a:extLst>
            </p:cNvPr>
            <p:cNvSpPr/>
            <p:nvPr/>
          </p:nvSpPr>
          <p:spPr>
            <a:xfrm>
              <a:off x="4054587" y="5112990"/>
              <a:ext cx="399617" cy="584056"/>
            </a:xfrm>
            <a:custGeom>
              <a:avLst/>
              <a:gdLst>
                <a:gd name="connsiteX0" fmla="*/ 0 w 399617"/>
                <a:gd name="connsiteY0" fmla="*/ 613873 h 584055"/>
                <a:gd name="connsiteX1" fmla="*/ 406687 w 399617"/>
                <a:gd name="connsiteY1" fmla="*/ 0 h 584055"/>
                <a:gd name="connsiteX2" fmla="*/ 0 w 399617"/>
                <a:gd name="connsiteY2" fmla="*/ 613873 h 584055"/>
              </a:gdLst>
              <a:ahLst/>
              <a:cxnLst>
                <a:cxn ang="0">
                  <a:pos x="connsiteX0" y="connsiteY0"/>
                </a:cxn>
                <a:cxn ang="0">
                  <a:pos x="connsiteX1" y="connsiteY1"/>
                </a:cxn>
                <a:cxn ang="0">
                  <a:pos x="connsiteX2" y="connsiteY2"/>
                </a:cxn>
              </a:cxnLst>
              <a:rect l="l" t="t" r="r" b="b"/>
              <a:pathLst>
                <a:path w="399617" h="584055">
                  <a:moveTo>
                    <a:pt x="0" y="613873"/>
                  </a:moveTo>
                  <a:lnTo>
                    <a:pt x="406687" y="0"/>
                  </a:lnTo>
                  <a:lnTo>
                    <a:pt x="0" y="613873"/>
                  </a:lnTo>
                  <a:close/>
                </a:path>
              </a:pathLst>
            </a:custGeom>
            <a:solidFill>
              <a:srgbClr val="9C4F5F"/>
            </a:solidFill>
            <a:ln w="30735" cap="flat">
              <a:noFill/>
              <a:prstDash val="solid"/>
              <a:miter/>
            </a:ln>
          </p:spPr>
          <p:txBody>
            <a:bodyPr rtlCol="0" anchor="ctr"/>
            <a:lstStyle/>
            <a:p>
              <a:endParaRPr lang="en-US" dirty="0"/>
            </a:p>
          </p:txBody>
        </p:sp>
      </p:grpSp>
      <p:pic>
        <p:nvPicPr>
          <p:cNvPr id="36" name="Graphic 35">
            <a:extLst>
              <a:ext uri="{FF2B5EF4-FFF2-40B4-BE49-F238E27FC236}">
                <a16:creationId xmlns:a16="http://schemas.microsoft.com/office/drawing/2014/main" id="{D83E94D1-612A-4D1A-9114-B1322D98E0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099349" y="4118563"/>
            <a:ext cx="4092649" cy="2739435"/>
          </a:xfrm>
          <a:prstGeom prst="rect">
            <a:avLst/>
          </a:prstGeom>
        </p:spPr>
      </p:pic>
      <p:sp>
        <p:nvSpPr>
          <p:cNvPr id="7" name="Title 1">
            <a:extLst>
              <a:ext uri="{FF2B5EF4-FFF2-40B4-BE49-F238E27FC236}">
                <a16:creationId xmlns:a16="http://schemas.microsoft.com/office/drawing/2014/main" id="{5AF58330-08C8-41E8-93E7-DE3A0C2566FB}"/>
              </a:ext>
            </a:extLst>
          </p:cNvPr>
          <p:cNvSpPr>
            <a:spLocks noGrp="1"/>
          </p:cNvSpPr>
          <p:nvPr>
            <p:ph type="title"/>
          </p:nvPr>
        </p:nvSpPr>
        <p:spPr>
          <a:xfrm>
            <a:off x="300037" y="333376"/>
            <a:ext cx="11591925" cy="742950"/>
          </a:xfrm>
        </p:spPr>
        <p:txBody>
          <a:bodyPr>
            <a:normAutofit/>
          </a:bodyPr>
          <a:lstStyle/>
          <a:p>
            <a:r>
              <a:rPr lang="en-IN" dirty="0"/>
              <a:t>Insights &amp; Strategy: What We Learned</a:t>
            </a:r>
            <a:endParaRPr lang="en-US" dirty="0"/>
          </a:p>
        </p:txBody>
      </p:sp>
      <p:sp>
        <p:nvSpPr>
          <p:cNvPr id="10" name="Rectangle: Rounded Corners 9">
            <a:extLst>
              <a:ext uri="{FF2B5EF4-FFF2-40B4-BE49-F238E27FC236}">
                <a16:creationId xmlns:a16="http://schemas.microsoft.com/office/drawing/2014/main" id="{14828F72-B365-4DCB-8B09-3D205223BFC8}"/>
              </a:ext>
            </a:extLst>
          </p:cNvPr>
          <p:cNvSpPr/>
          <p:nvPr/>
        </p:nvSpPr>
        <p:spPr>
          <a:xfrm>
            <a:off x="577118" y="2010083"/>
            <a:ext cx="2366227" cy="2931686"/>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94F84C2-83F2-4E40-8F66-D849B9BC98D7}"/>
              </a:ext>
            </a:extLst>
          </p:cNvPr>
          <p:cNvSpPr/>
          <p:nvPr/>
        </p:nvSpPr>
        <p:spPr>
          <a:xfrm>
            <a:off x="3373313" y="1994785"/>
            <a:ext cx="2366227" cy="2946984"/>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36B0F624-3569-4505-AA4D-6F674FD71EBD}"/>
              </a:ext>
            </a:extLst>
          </p:cNvPr>
          <p:cNvSpPr/>
          <p:nvPr/>
        </p:nvSpPr>
        <p:spPr>
          <a:xfrm>
            <a:off x="6256560" y="1967696"/>
            <a:ext cx="2518893" cy="2946984"/>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8" name="Group 87">
            <a:extLst>
              <a:ext uri="{FF2B5EF4-FFF2-40B4-BE49-F238E27FC236}">
                <a16:creationId xmlns:a16="http://schemas.microsoft.com/office/drawing/2014/main" id="{7C7FFEC7-38D8-422E-A063-CDD543CB7A23}"/>
              </a:ext>
            </a:extLst>
          </p:cNvPr>
          <p:cNvGrpSpPr/>
          <p:nvPr/>
        </p:nvGrpSpPr>
        <p:grpSpPr>
          <a:xfrm>
            <a:off x="1133694" y="1458363"/>
            <a:ext cx="1332333" cy="1247775"/>
            <a:chOff x="1732756" y="1562893"/>
            <a:chExt cx="1332333" cy="1247775"/>
          </a:xfrm>
        </p:grpSpPr>
        <p:sp>
          <p:nvSpPr>
            <p:cNvPr id="13" name="Oval 12">
              <a:extLst>
                <a:ext uri="{FF2B5EF4-FFF2-40B4-BE49-F238E27FC236}">
                  <a16:creationId xmlns:a16="http://schemas.microsoft.com/office/drawing/2014/main" id="{20DB02FD-FC94-49BD-B83D-F23E1C31B98B}"/>
                </a:ext>
              </a:extLst>
            </p:cNvPr>
            <p:cNvSpPr/>
            <p:nvPr/>
          </p:nvSpPr>
          <p:spPr>
            <a:xfrm>
              <a:off x="1732756"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ECD3E9CD-648E-4AEA-98B7-D48A3AC2B748}"/>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7602" t="-6615" r="-37602" b="-570"/>
            <a:stretch/>
          </p:blipFill>
          <p:spPr>
            <a:xfrm>
              <a:off x="1829570" y="1747838"/>
              <a:ext cx="1054148" cy="1054148"/>
            </a:xfrm>
            <a:prstGeom prst="ellipse">
              <a:avLst/>
            </a:prstGeom>
          </p:spPr>
        </p:pic>
        <p:sp>
          <p:nvSpPr>
            <p:cNvPr id="23" name="Oval 22">
              <a:extLst>
                <a:ext uri="{FF2B5EF4-FFF2-40B4-BE49-F238E27FC236}">
                  <a16:creationId xmlns:a16="http://schemas.microsoft.com/office/drawing/2014/main" id="{227D5E13-7678-44DF-AD0C-3BEF46D05EF6}"/>
                </a:ext>
              </a:extLst>
            </p:cNvPr>
            <p:cNvSpPr/>
            <p:nvPr/>
          </p:nvSpPr>
          <p:spPr>
            <a:xfrm>
              <a:off x="2702346"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1</a:t>
              </a:r>
            </a:p>
          </p:txBody>
        </p:sp>
      </p:grpSp>
      <p:grpSp>
        <p:nvGrpSpPr>
          <p:cNvPr id="97" name="Group 96">
            <a:extLst>
              <a:ext uri="{FF2B5EF4-FFF2-40B4-BE49-F238E27FC236}">
                <a16:creationId xmlns:a16="http://schemas.microsoft.com/office/drawing/2014/main" id="{DECB3B34-B0AE-47BD-B120-9085B4E6D4A1}"/>
              </a:ext>
            </a:extLst>
          </p:cNvPr>
          <p:cNvGrpSpPr/>
          <p:nvPr/>
        </p:nvGrpSpPr>
        <p:grpSpPr>
          <a:xfrm>
            <a:off x="4007965" y="1468873"/>
            <a:ext cx="1429145" cy="1247775"/>
            <a:chOff x="5472112" y="1562893"/>
            <a:chExt cx="1429145" cy="1247775"/>
          </a:xfrm>
        </p:grpSpPr>
        <p:grpSp>
          <p:nvGrpSpPr>
            <p:cNvPr id="89" name="Group 88">
              <a:extLst>
                <a:ext uri="{FF2B5EF4-FFF2-40B4-BE49-F238E27FC236}">
                  <a16:creationId xmlns:a16="http://schemas.microsoft.com/office/drawing/2014/main" id="{E299079B-B72D-49AB-ACE4-C4A0650BF5C1}"/>
                </a:ext>
              </a:extLst>
            </p:cNvPr>
            <p:cNvGrpSpPr/>
            <p:nvPr/>
          </p:nvGrpSpPr>
          <p:grpSpPr>
            <a:xfrm>
              <a:off x="5472112" y="1562893"/>
              <a:ext cx="1247775" cy="1247775"/>
              <a:chOff x="5472112" y="1562893"/>
              <a:chExt cx="1247775" cy="1247775"/>
            </a:xfrm>
          </p:grpSpPr>
          <p:sp>
            <p:nvSpPr>
              <p:cNvPr id="14" name="Oval 13">
                <a:extLst>
                  <a:ext uri="{FF2B5EF4-FFF2-40B4-BE49-F238E27FC236}">
                    <a16:creationId xmlns:a16="http://schemas.microsoft.com/office/drawing/2014/main" id="{2E1D4F33-FE37-40E6-9472-18C6D0D4B39B}"/>
                  </a:ext>
                </a:extLst>
              </p:cNvPr>
              <p:cNvSpPr/>
              <p:nvPr/>
            </p:nvSpPr>
            <p:spPr>
              <a:xfrm>
                <a:off x="5472112"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7" name="Graphic 16">
                <a:extLst>
                  <a:ext uri="{FF2B5EF4-FFF2-40B4-BE49-F238E27FC236}">
                    <a16:creationId xmlns:a16="http://schemas.microsoft.com/office/drawing/2014/main" id="{E71B269C-C0FB-43A2-AD82-04471717AB29}"/>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2179" t="-3810" r="-32179" b="842"/>
              <a:stretch/>
            </p:blipFill>
            <p:spPr>
              <a:xfrm>
                <a:off x="5568948" y="1747838"/>
                <a:ext cx="1054102" cy="1054102"/>
              </a:xfrm>
              <a:prstGeom prst="ellipse">
                <a:avLst/>
              </a:prstGeom>
            </p:spPr>
          </p:pic>
        </p:grpSp>
        <p:sp>
          <p:nvSpPr>
            <p:cNvPr id="24" name="Oval 23">
              <a:extLst>
                <a:ext uri="{FF2B5EF4-FFF2-40B4-BE49-F238E27FC236}">
                  <a16:creationId xmlns:a16="http://schemas.microsoft.com/office/drawing/2014/main" id="{4647D4F0-B89A-4AD4-8EC9-45078A94B966}"/>
                </a:ext>
              </a:extLst>
            </p:cNvPr>
            <p:cNvSpPr/>
            <p:nvPr/>
          </p:nvSpPr>
          <p:spPr>
            <a:xfrm>
              <a:off x="6538514"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2</a:t>
              </a:r>
            </a:p>
          </p:txBody>
        </p:sp>
      </p:grpSp>
      <p:grpSp>
        <p:nvGrpSpPr>
          <p:cNvPr id="98" name="Group 97">
            <a:extLst>
              <a:ext uri="{FF2B5EF4-FFF2-40B4-BE49-F238E27FC236}">
                <a16:creationId xmlns:a16="http://schemas.microsoft.com/office/drawing/2014/main" id="{3602C563-5B4A-4684-8837-C0DDC77A3A1D}"/>
              </a:ext>
            </a:extLst>
          </p:cNvPr>
          <p:cNvGrpSpPr/>
          <p:nvPr/>
        </p:nvGrpSpPr>
        <p:grpSpPr>
          <a:xfrm>
            <a:off x="6872666" y="1468872"/>
            <a:ext cx="1429145" cy="1247775"/>
            <a:chOff x="9211469" y="1562893"/>
            <a:chExt cx="1429145" cy="1247775"/>
          </a:xfrm>
        </p:grpSpPr>
        <p:grpSp>
          <p:nvGrpSpPr>
            <p:cNvPr id="90" name="Group 89">
              <a:extLst>
                <a:ext uri="{FF2B5EF4-FFF2-40B4-BE49-F238E27FC236}">
                  <a16:creationId xmlns:a16="http://schemas.microsoft.com/office/drawing/2014/main" id="{51D75E3D-FD49-4E6A-9BBE-0594A165EBA9}"/>
                </a:ext>
              </a:extLst>
            </p:cNvPr>
            <p:cNvGrpSpPr/>
            <p:nvPr/>
          </p:nvGrpSpPr>
          <p:grpSpPr>
            <a:xfrm>
              <a:off x="9211469" y="1562893"/>
              <a:ext cx="1247775" cy="1247775"/>
              <a:chOff x="9211469" y="1562893"/>
              <a:chExt cx="1247775" cy="1247775"/>
            </a:xfrm>
          </p:grpSpPr>
          <p:sp>
            <p:nvSpPr>
              <p:cNvPr id="15" name="Oval 14">
                <a:extLst>
                  <a:ext uri="{FF2B5EF4-FFF2-40B4-BE49-F238E27FC236}">
                    <a16:creationId xmlns:a16="http://schemas.microsoft.com/office/drawing/2014/main" id="{4119D325-5A10-40CD-B997-DC622BE6F3CB}"/>
                  </a:ext>
                </a:extLst>
              </p:cNvPr>
              <p:cNvSpPr/>
              <p:nvPr/>
            </p:nvSpPr>
            <p:spPr>
              <a:xfrm>
                <a:off x="9211469"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8" name="Graphic 17">
                <a:extLst>
                  <a:ext uri="{FF2B5EF4-FFF2-40B4-BE49-F238E27FC236}">
                    <a16:creationId xmlns:a16="http://schemas.microsoft.com/office/drawing/2014/main" id="{E059A83A-480C-4E01-B3DB-E3F2A95BC87B}"/>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30713" t="-2592" r="-30713" b="9741"/>
              <a:stretch/>
            </p:blipFill>
            <p:spPr>
              <a:xfrm>
                <a:off x="9269412" y="1743077"/>
                <a:ext cx="1131888" cy="1051721"/>
              </a:xfrm>
              <a:prstGeom prst="ellipse">
                <a:avLst/>
              </a:prstGeom>
            </p:spPr>
          </p:pic>
        </p:grpSp>
        <p:sp>
          <p:nvSpPr>
            <p:cNvPr id="25" name="Oval 24">
              <a:extLst>
                <a:ext uri="{FF2B5EF4-FFF2-40B4-BE49-F238E27FC236}">
                  <a16:creationId xmlns:a16="http://schemas.microsoft.com/office/drawing/2014/main" id="{5D818942-D42D-44A6-BF7D-3A7BF825EC5D}"/>
                </a:ext>
              </a:extLst>
            </p:cNvPr>
            <p:cNvSpPr/>
            <p:nvPr/>
          </p:nvSpPr>
          <p:spPr>
            <a:xfrm>
              <a:off x="10277871"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3</a:t>
              </a:r>
            </a:p>
          </p:txBody>
        </p:sp>
      </p:grpSp>
      <p:sp>
        <p:nvSpPr>
          <p:cNvPr id="29" name="TextBox 28">
            <a:extLst>
              <a:ext uri="{FF2B5EF4-FFF2-40B4-BE49-F238E27FC236}">
                <a16:creationId xmlns:a16="http://schemas.microsoft.com/office/drawing/2014/main" id="{308264F8-60E7-4F8C-BD8E-92225B4ADE57}"/>
              </a:ext>
            </a:extLst>
          </p:cNvPr>
          <p:cNvSpPr txBox="1"/>
          <p:nvPr/>
        </p:nvSpPr>
        <p:spPr>
          <a:xfrm>
            <a:off x="715167" y="3045975"/>
            <a:ext cx="2039889" cy="1323439"/>
          </a:xfrm>
          <a:prstGeom prst="rect">
            <a:avLst/>
          </a:prstGeom>
          <a:noFill/>
        </p:spPr>
        <p:txBody>
          <a:bodyPr wrap="square" rtlCol="0">
            <a:spAutoFit/>
          </a:bodyPr>
          <a:lstStyle/>
          <a:p>
            <a:pPr algn="ctr"/>
            <a:r>
              <a:rPr lang="en-IN" sz="2000" b="1" dirty="0"/>
              <a:t>Time matters: Users are active when admins aren’t</a:t>
            </a:r>
          </a:p>
        </p:txBody>
      </p:sp>
      <p:sp>
        <p:nvSpPr>
          <p:cNvPr id="30" name="TextBox 29">
            <a:extLst>
              <a:ext uri="{FF2B5EF4-FFF2-40B4-BE49-F238E27FC236}">
                <a16:creationId xmlns:a16="http://schemas.microsoft.com/office/drawing/2014/main" id="{76426807-F2D3-4128-A467-87F6773F8F13}"/>
              </a:ext>
            </a:extLst>
          </p:cNvPr>
          <p:cNvSpPr txBox="1"/>
          <p:nvPr/>
        </p:nvSpPr>
        <p:spPr>
          <a:xfrm>
            <a:off x="3277739" y="3031616"/>
            <a:ext cx="2646373" cy="1323439"/>
          </a:xfrm>
          <a:prstGeom prst="rect">
            <a:avLst/>
          </a:prstGeom>
          <a:noFill/>
        </p:spPr>
        <p:txBody>
          <a:bodyPr wrap="square" rtlCol="0">
            <a:spAutoFit/>
          </a:bodyPr>
          <a:lstStyle/>
          <a:p>
            <a:pPr algn="ctr"/>
            <a:r>
              <a:rPr lang="en-IN" sz="2000" b="1" dirty="0"/>
              <a:t>E-commerce and Politics are naturally more engaging</a:t>
            </a:r>
          </a:p>
          <a:p>
            <a:pPr algn="ctr"/>
            <a:endParaRPr lang="en-US" sz="2000" b="1" dirty="0">
              <a:latin typeface="Franklin Gothic Book" panose="020B0503020102020204" pitchFamily="34" charset="0"/>
            </a:endParaRPr>
          </a:p>
        </p:txBody>
      </p:sp>
      <p:sp>
        <p:nvSpPr>
          <p:cNvPr id="31" name="TextBox 30">
            <a:extLst>
              <a:ext uri="{FF2B5EF4-FFF2-40B4-BE49-F238E27FC236}">
                <a16:creationId xmlns:a16="http://schemas.microsoft.com/office/drawing/2014/main" id="{07A8B44D-520D-4C19-82DE-C0A082B07C4E}"/>
              </a:ext>
            </a:extLst>
          </p:cNvPr>
          <p:cNvSpPr txBox="1"/>
          <p:nvPr/>
        </p:nvSpPr>
        <p:spPr>
          <a:xfrm>
            <a:off x="6425947" y="3031616"/>
            <a:ext cx="2141212" cy="1015663"/>
          </a:xfrm>
          <a:prstGeom prst="rect">
            <a:avLst/>
          </a:prstGeom>
          <a:noFill/>
        </p:spPr>
        <p:txBody>
          <a:bodyPr wrap="square" rtlCol="0">
            <a:spAutoFit/>
          </a:bodyPr>
          <a:lstStyle/>
          <a:p>
            <a:pPr algn="ctr"/>
            <a:r>
              <a:rPr lang="en-IN" sz="2000" b="1" dirty="0"/>
              <a:t>Word clouds reveal customer sentiment themes</a:t>
            </a:r>
          </a:p>
        </p:txBody>
      </p:sp>
      <p:sp>
        <p:nvSpPr>
          <p:cNvPr id="2" name="Rectangle: Rounded Corners 1">
            <a:extLst>
              <a:ext uri="{FF2B5EF4-FFF2-40B4-BE49-F238E27FC236}">
                <a16:creationId xmlns:a16="http://schemas.microsoft.com/office/drawing/2014/main" id="{59854FDE-E76E-DFC0-BF50-F92EB3FA2DF3}"/>
              </a:ext>
            </a:extLst>
          </p:cNvPr>
          <p:cNvSpPr/>
          <p:nvPr/>
        </p:nvSpPr>
        <p:spPr>
          <a:xfrm>
            <a:off x="9227104" y="1940216"/>
            <a:ext cx="2518893" cy="2946984"/>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62143F23-9EAD-663F-FBE3-877E91DD26AF}"/>
              </a:ext>
            </a:extLst>
          </p:cNvPr>
          <p:cNvGrpSpPr/>
          <p:nvPr/>
        </p:nvGrpSpPr>
        <p:grpSpPr>
          <a:xfrm>
            <a:off x="9783912" y="1470273"/>
            <a:ext cx="1332333" cy="1247775"/>
            <a:chOff x="1732756" y="1562893"/>
            <a:chExt cx="1332333" cy="1247775"/>
          </a:xfrm>
        </p:grpSpPr>
        <p:sp>
          <p:nvSpPr>
            <p:cNvPr id="4" name="Oval 3">
              <a:extLst>
                <a:ext uri="{FF2B5EF4-FFF2-40B4-BE49-F238E27FC236}">
                  <a16:creationId xmlns:a16="http://schemas.microsoft.com/office/drawing/2014/main" id="{A69E8234-E11B-0CD2-D238-DEBC14889BA5}"/>
                </a:ext>
              </a:extLst>
            </p:cNvPr>
            <p:cNvSpPr/>
            <p:nvPr/>
          </p:nvSpPr>
          <p:spPr>
            <a:xfrm>
              <a:off x="1732756"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225ED23B-1734-B329-4C76-AF21477ECEDE}"/>
                </a:ext>
              </a:extLst>
            </p:cNvPr>
            <p:cNvSpPr/>
            <p:nvPr/>
          </p:nvSpPr>
          <p:spPr>
            <a:xfrm>
              <a:off x="2702346"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4</a:t>
              </a:r>
            </a:p>
          </p:txBody>
        </p:sp>
      </p:grpSp>
      <p:sp>
        <p:nvSpPr>
          <p:cNvPr id="9" name="TextBox 8">
            <a:extLst>
              <a:ext uri="{FF2B5EF4-FFF2-40B4-BE49-F238E27FC236}">
                <a16:creationId xmlns:a16="http://schemas.microsoft.com/office/drawing/2014/main" id="{199DC995-4003-935D-20A1-067266837B1F}"/>
              </a:ext>
            </a:extLst>
          </p:cNvPr>
          <p:cNvSpPr txBox="1"/>
          <p:nvPr/>
        </p:nvSpPr>
        <p:spPr>
          <a:xfrm>
            <a:off x="9380989" y="2992259"/>
            <a:ext cx="2365008" cy="1015663"/>
          </a:xfrm>
          <a:prstGeom prst="rect">
            <a:avLst/>
          </a:prstGeom>
          <a:noFill/>
        </p:spPr>
        <p:txBody>
          <a:bodyPr wrap="square" rtlCol="0">
            <a:spAutoFit/>
          </a:bodyPr>
          <a:lstStyle/>
          <a:p>
            <a:pPr algn="ctr"/>
            <a:r>
              <a:rPr lang="en-IN" sz="2000" b="1" dirty="0"/>
              <a:t>Optimize content timing and targeting using data</a:t>
            </a:r>
          </a:p>
        </p:txBody>
      </p:sp>
      <p:pic>
        <p:nvPicPr>
          <p:cNvPr id="20" name="Graphic 19">
            <a:extLst>
              <a:ext uri="{FF2B5EF4-FFF2-40B4-BE49-F238E27FC236}">
                <a16:creationId xmlns:a16="http://schemas.microsoft.com/office/drawing/2014/main" id="{22A5BCC0-E245-6087-39D5-9CE5D9B3D6F0}"/>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34220" t="-17238" r="-34220" b="9514"/>
          <a:stretch/>
        </p:blipFill>
        <p:spPr>
          <a:xfrm>
            <a:off x="9841855" y="1468872"/>
            <a:ext cx="1119637" cy="1228584"/>
          </a:xfrm>
          <a:prstGeom prst="ellipse">
            <a:avLst/>
          </a:prstGeom>
        </p:spPr>
      </p:pic>
    </p:spTree>
    <p:extLst>
      <p:ext uri="{BB962C8B-B14F-4D97-AF65-F5344CB8AC3E}">
        <p14:creationId xmlns:p14="http://schemas.microsoft.com/office/powerpoint/2010/main" val="397720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8C65F9-9064-40D0-8147-1B957E7AC2C4}"/>
              </a:ext>
            </a:extLst>
          </p:cNvPr>
          <p:cNvSpPr/>
          <p:nvPr/>
        </p:nvSpPr>
        <p:spPr>
          <a:xfrm>
            <a:off x="0" y="0"/>
            <a:ext cx="12191996" cy="2943224"/>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 name="Graphic 2">
            <a:extLst>
              <a:ext uri="{FF2B5EF4-FFF2-40B4-BE49-F238E27FC236}">
                <a16:creationId xmlns:a16="http://schemas.microsoft.com/office/drawing/2014/main" id="{D8D77915-D895-4408-836D-BC5D45371753}"/>
              </a:ext>
            </a:extLst>
          </p:cNvPr>
          <p:cNvGrpSpPr/>
          <p:nvPr/>
        </p:nvGrpSpPr>
        <p:grpSpPr>
          <a:xfrm>
            <a:off x="0" y="-78196"/>
            <a:ext cx="12184441" cy="3404470"/>
            <a:chOff x="0" y="-91644"/>
            <a:chExt cx="12184441" cy="3584691"/>
          </a:xfrm>
        </p:grpSpPr>
        <p:sp>
          <p:nvSpPr>
            <p:cNvPr id="8" name="Freeform: Shape 7">
              <a:extLst>
                <a:ext uri="{FF2B5EF4-FFF2-40B4-BE49-F238E27FC236}">
                  <a16:creationId xmlns:a16="http://schemas.microsoft.com/office/drawing/2014/main" id="{127AF5C6-5287-464C-A94F-BFF5E8D34F67}"/>
                </a:ext>
              </a:extLst>
            </p:cNvPr>
            <p:cNvSpPr/>
            <p:nvPr/>
          </p:nvSpPr>
          <p:spPr>
            <a:xfrm>
              <a:off x="8765561" y="1049728"/>
              <a:ext cx="3413760" cy="2243327"/>
            </a:xfrm>
            <a:custGeom>
              <a:avLst/>
              <a:gdLst>
                <a:gd name="connsiteX0" fmla="*/ 0 w 3413760"/>
                <a:gd name="connsiteY0" fmla="*/ 2258489 h 2243327"/>
                <a:gd name="connsiteX1" fmla="*/ 3426440 w 3413760"/>
                <a:gd name="connsiteY1" fmla="*/ 2258489 h 2243327"/>
                <a:gd name="connsiteX2" fmla="*/ 3426440 w 3413760"/>
                <a:gd name="connsiteY2" fmla="*/ 498208 h 2243327"/>
                <a:gd name="connsiteX3" fmla="*/ 2979724 w 3413760"/>
                <a:gd name="connsiteY3" fmla="*/ 788134 h 2243327"/>
                <a:gd name="connsiteX4" fmla="*/ 2471806 w 3413760"/>
                <a:gd name="connsiteY4" fmla="*/ 43 h 2243327"/>
                <a:gd name="connsiteX5" fmla="*/ 1867814 w 3413760"/>
                <a:gd name="connsiteY5" fmla="*/ 932243 h 2243327"/>
                <a:gd name="connsiteX6" fmla="*/ 1078016 w 3413760"/>
                <a:gd name="connsiteY6" fmla="*/ 932243 h 2243327"/>
                <a:gd name="connsiteX7" fmla="*/ 753465 w 3413760"/>
                <a:gd name="connsiteY7" fmla="*/ 1722528 h 2243327"/>
                <a:gd name="connsiteX8" fmla="*/ 0 w 3413760"/>
                <a:gd name="connsiteY8" fmla="*/ 2258489 h 224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3760" h="2243327">
                  <a:moveTo>
                    <a:pt x="0" y="2258489"/>
                  </a:moveTo>
                  <a:lnTo>
                    <a:pt x="3426440" y="2258489"/>
                  </a:lnTo>
                  <a:lnTo>
                    <a:pt x="3426440" y="498208"/>
                  </a:lnTo>
                  <a:cubicBezTo>
                    <a:pt x="3213080" y="466997"/>
                    <a:pt x="3150412" y="779843"/>
                    <a:pt x="2979724" y="788134"/>
                  </a:cubicBezTo>
                  <a:cubicBezTo>
                    <a:pt x="2774655" y="797887"/>
                    <a:pt x="2735397" y="-6784"/>
                    <a:pt x="2471806" y="43"/>
                  </a:cubicBezTo>
                  <a:cubicBezTo>
                    <a:pt x="2207971" y="6627"/>
                    <a:pt x="2143354" y="812274"/>
                    <a:pt x="1867814" y="932243"/>
                  </a:cubicBezTo>
                  <a:cubicBezTo>
                    <a:pt x="1592519" y="1051969"/>
                    <a:pt x="1247242" y="656216"/>
                    <a:pt x="1078016" y="932243"/>
                  </a:cubicBezTo>
                  <a:cubicBezTo>
                    <a:pt x="908547" y="1208270"/>
                    <a:pt x="1047781" y="1728624"/>
                    <a:pt x="753465" y="1722528"/>
                  </a:cubicBezTo>
                  <a:cubicBezTo>
                    <a:pt x="459150" y="1716189"/>
                    <a:pt x="19507" y="1608899"/>
                    <a:pt x="0" y="2258489"/>
                  </a:cubicBezTo>
                  <a:close/>
                </a:path>
              </a:pathLst>
            </a:custGeom>
            <a:solidFill>
              <a:srgbClr val="248F8B"/>
            </a:solidFill>
            <a:ln w="24384"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7D986F0-928E-4E29-A80C-AEE9EFDA257C}"/>
                </a:ext>
              </a:extLst>
            </p:cNvPr>
            <p:cNvSpPr/>
            <p:nvPr/>
          </p:nvSpPr>
          <p:spPr>
            <a:xfrm>
              <a:off x="11243706" y="1357009"/>
              <a:ext cx="48768" cy="1950719"/>
            </a:xfrm>
            <a:custGeom>
              <a:avLst/>
              <a:gdLst>
                <a:gd name="connsiteX0" fmla="*/ 0 w 48768"/>
                <a:gd name="connsiteY0" fmla="*/ 0 h 1950719"/>
                <a:gd name="connsiteX1" fmla="*/ 13168 w 48768"/>
                <a:gd name="connsiteY1" fmla="*/ 1952914 h 1950719"/>
              </a:gdLst>
              <a:ahLst/>
              <a:cxnLst>
                <a:cxn ang="0">
                  <a:pos x="connsiteX0" y="connsiteY0"/>
                </a:cxn>
                <a:cxn ang="0">
                  <a:pos x="connsiteX1" y="connsiteY1"/>
                </a:cxn>
              </a:cxnLst>
              <a:rect l="l" t="t" r="r" b="b"/>
              <a:pathLst>
                <a:path w="48768" h="1950719">
                  <a:moveTo>
                    <a:pt x="0" y="0"/>
                  </a:moveTo>
                  <a:cubicBezTo>
                    <a:pt x="0" y="0"/>
                    <a:pt x="100950" y="1157508"/>
                    <a:pt x="13168" y="1952914"/>
                  </a:cubicBezTo>
                </a:path>
              </a:pathLst>
            </a:custGeom>
            <a:noFill/>
            <a:ln w="24386" cap="flat">
              <a:solidFill>
                <a:srgbClr val="94CFB9"/>
              </a:solid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C785E83-F6A5-4C2D-95FA-712DF75BD973}"/>
                </a:ext>
              </a:extLst>
            </p:cNvPr>
            <p:cNvSpPr/>
            <p:nvPr/>
          </p:nvSpPr>
          <p:spPr>
            <a:xfrm>
              <a:off x="12126163" y="3071691"/>
              <a:ext cx="48768" cy="219456"/>
            </a:xfrm>
            <a:custGeom>
              <a:avLst/>
              <a:gdLst>
                <a:gd name="connsiteX0" fmla="*/ 65837 w 48768"/>
                <a:gd name="connsiteY0" fmla="*/ 0 h 219455"/>
                <a:gd name="connsiteX1" fmla="*/ 0 w 48768"/>
                <a:gd name="connsiteY1" fmla="*/ 231648 h 219455"/>
              </a:gdLst>
              <a:ahLst/>
              <a:cxnLst>
                <a:cxn ang="0">
                  <a:pos x="connsiteX0" y="connsiteY0"/>
                </a:cxn>
                <a:cxn ang="0">
                  <a:pos x="connsiteX1" y="connsiteY1"/>
                </a:cxn>
              </a:cxnLst>
              <a:rect l="l" t="t" r="r" b="b"/>
              <a:pathLst>
                <a:path w="48768" h="219455">
                  <a:moveTo>
                    <a:pt x="65837" y="0"/>
                  </a:moveTo>
                  <a:cubicBezTo>
                    <a:pt x="49012" y="86807"/>
                    <a:pt x="27554" y="165811"/>
                    <a:pt x="0" y="231648"/>
                  </a:cubicBezTo>
                </a:path>
              </a:pathLst>
            </a:custGeom>
            <a:noFill/>
            <a:ln w="24386" cap="flat">
              <a:solidFill>
                <a:srgbClr val="94CFB9"/>
              </a:solid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C929AC63-569D-4B72-9302-2C207AB18971}"/>
                </a:ext>
              </a:extLst>
            </p:cNvPr>
            <p:cNvSpPr/>
            <p:nvPr/>
          </p:nvSpPr>
          <p:spPr>
            <a:xfrm>
              <a:off x="12101779" y="1886629"/>
              <a:ext cx="73152" cy="73152"/>
            </a:xfrm>
            <a:custGeom>
              <a:avLst/>
              <a:gdLst>
                <a:gd name="connsiteX0" fmla="*/ 0 w 73152"/>
                <a:gd name="connsiteY0" fmla="*/ 0 h 73151"/>
                <a:gd name="connsiteX1" fmla="*/ 90221 w 73152"/>
                <a:gd name="connsiteY1" fmla="*/ 87782 h 73151"/>
              </a:gdLst>
              <a:ahLst/>
              <a:cxnLst>
                <a:cxn ang="0">
                  <a:pos x="connsiteX0" y="connsiteY0"/>
                </a:cxn>
                <a:cxn ang="0">
                  <a:pos x="connsiteX1" y="connsiteY1"/>
                </a:cxn>
              </a:cxnLst>
              <a:rect l="l" t="t" r="r" b="b"/>
              <a:pathLst>
                <a:path w="73152" h="73151">
                  <a:moveTo>
                    <a:pt x="0" y="0"/>
                  </a:moveTo>
                  <a:lnTo>
                    <a:pt x="90221" y="87782"/>
                  </a:lnTo>
                </a:path>
              </a:pathLst>
            </a:custGeom>
            <a:ln w="24386" cap="flat">
              <a:solidFill>
                <a:srgbClr val="94CFB9"/>
              </a:solid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3ED061E2-DB6C-4619-8FF7-25D4C1E3577F}"/>
                </a:ext>
              </a:extLst>
            </p:cNvPr>
            <p:cNvSpPr/>
            <p:nvPr/>
          </p:nvSpPr>
          <p:spPr>
            <a:xfrm>
              <a:off x="12035942" y="2214594"/>
              <a:ext cx="146304" cy="97536"/>
            </a:xfrm>
            <a:custGeom>
              <a:avLst/>
              <a:gdLst>
                <a:gd name="connsiteX0" fmla="*/ 0 w 146304"/>
                <a:gd name="connsiteY0" fmla="*/ 0 h 97535"/>
                <a:gd name="connsiteX1" fmla="*/ 156058 w 146304"/>
                <a:gd name="connsiteY1" fmla="*/ 118262 h 97535"/>
              </a:gdLst>
              <a:ahLst/>
              <a:cxnLst>
                <a:cxn ang="0">
                  <a:pos x="connsiteX0" y="connsiteY0"/>
                </a:cxn>
                <a:cxn ang="0">
                  <a:pos x="connsiteX1" y="connsiteY1"/>
                </a:cxn>
              </a:cxnLst>
              <a:rect l="l" t="t" r="r" b="b"/>
              <a:pathLst>
                <a:path w="146304" h="97535">
                  <a:moveTo>
                    <a:pt x="0" y="0"/>
                  </a:moveTo>
                  <a:lnTo>
                    <a:pt x="156058" y="118262"/>
                  </a:lnTo>
                </a:path>
              </a:pathLst>
            </a:custGeom>
            <a:ln w="24386" cap="flat">
              <a:solidFill>
                <a:srgbClr val="94CFB9"/>
              </a:solid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E1A7E89C-D70A-4B03-B62C-F000EE899C99}"/>
                </a:ext>
              </a:extLst>
            </p:cNvPr>
            <p:cNvSpPr/>
            <p:nvPr/>
          </p:nvSpPr>
          <p:spPr>
            <a:xfrm>
              <a:off x="11989369" y="2507934"/>
              <a:ext cx="195072" cy="146304"/>
            </a:xfrm>
            <a:custGeom>
              <a:avLst/>
              <a:gdLst>
                <a:gd name="connsiteX0" fmla="*/ 0 w 195072"/>
                <a:gd name="connsiteY0" fmla="*/ 0 h 146303"/>
                <a:gd name="connsiteX1" fmla="*/ 202631 w 195072"/>
                <a:gd name="connsiteY1" fmla="*/ 159471 h 146303"/>
              </a:gdLst>
              <a:ahLst/>
              <a:cxnLst>
                <a:cxn ang="0">
                  <a:pos x="connsiteX0" y="connsiteY0"/>
                </a:cxn>
                <a:cxn ang="0">
                  <a:pos x="connsiteX1" y="connsiteY1"/>
                </a:cxn>
              </a:cxnLst>
              <a:rect l="l" t="t" r="r" b="b"/>
              <a:pathLst>
                <a:path w="195072" h="146303">
                  <a:moveTo>
                    <a:pt x="0" y="0"/>
                  </a:moveTo>
                  <a:lnTo>
                    <a:pt x="202631" y="159471"/>
                  </a:lnTo>
                </a:path>
              </a:pathLst>
            </a:custGeom>
            <a:ln w="24386" cap="flat">
              <a:solidFill>
                <a:srgbClr val="94CFB9"/>
              </a:solid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EAFF682B-0D2A-454C-A62A-1F1748367914}"/>
                </a:ext>
              </a:extLst>
            </p:cNvPr>
            <p:cNvSpPr/>
            <p:nvPr/>
          </p:nvSpPr>
          <p:spPr>
            <a:xfrm>
              <a:off x="11261019" y="1433819"/>
              <a:ext cx="97536" cy="146304"/>
            </a:xfrm>
            <a:custGeom>
              <a:avLst/>
              <a:gdLst>
                <a:gd name="connsiteX0" fmla="*/ 116068 w 97536"/>
                <a:gd name="connsiteY0" fmla="*/ 0 h 146303"/>
                <a:gd name="connsiteX1" fmla="*/ 0 w 97536"/>
                <a:gd name="connsiteY1" fmla="*/ 163129 h 146303"/>
              </a:gdLst>
              <a:ahLst/>
              <a:cxnLst>
                <a:cxn ang="0">
                  <a:pos x="connsiteX0" y="connsiteY0"/>
                </a:cxn>
                <a:cxn ang="0">
                  <a:pos x="connsiteX1" y="connsiteY1"/>
                </a:cxn>
              </a:cxnLst>
              <a:rect l="l" t="t" r="r" b="b"/>
              <a:pathLst>
                <a:path w="97536" h="146303">
                  <a:moveTo>
                    <a:pt x="116068" y="0"/>
                  </a:moveTo>
                  <a:lnTo>
                    <a:pt x="0" y="163129"/>
                  </a:lnTo>
                </a:path>
              </a:pathLst>
            </a:custGeom>
            <a:ln w="24386" cap="flat">
              <a:solidFill>
                <a:srgbClr val="94CFB9"/>
              </a:solid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16629E6-15BE-4150-A207-A9E00FC54C4B}"/>
                </a:ext>
              </a:extLst>
            </p:cNvPr>
            <p:cNvSpPr/>
            <p:nvPr/>
          </p:nvSpPr>
          <p:spPr>
            <a:xfrm>
              <a:off x="11038637" y="1534281"/>
              <a:ext cx="219456" cy="219456"/>
            </a:xfrm>
            <a:custGeom>
              <a:avLst/>
              <a:gdLst>
                <a:gd name="connsiteX0" fmla="*/ 0 w 219456"/>
                <a:gd name="connsiteY0" fmla="*/ 0 h 219455"/>
                <a:gd name="connsiteX1" fmla="*/ 231892 w 219456"/>
                <a:gd name="connsiteY1" fmla="*/ 223357 h 219455"/>
              </a:gdLst>
              <a:ahLst/>
              <a:cxnLst>
                <a:cxn ang="0">
                  <a:pos x="connsiteX0" y="connsiteY0"/>
                </a:cxn>
                <a:cxn ang="0">
                  <a:pos x="connsiteX1" y="connsiteY1"/>
                </a:cxn>
              </a:cxnLst>
              <a:rect l="l" t="t" r="r" b="b"/>
              <a:pathLst>
                <a:path w="219456" h="219455">
                  <a:moveTo>
                    <a:pt x="0" y="0"/>
                  </a:moveTo>
                  <a:lnTo>
                    <a:pt x="231892" y="223357"/>
                  </a:lnTo>
                </a:path>
              </a:pathLst>
            </a:custGeom>
            <a:ln w="24386" cap="flat">
              <a:solidFill>
                <a:srgbClr val="94CFB9"/>
              </a:solid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F387AFEB-E764-4BDD-BD02-9F754F07238E}"/>
                </a:ext>
              </a:extLst>
            </p:cNvPr>
            <p:cNvSpPr/>
            <p:nvPr/>
          </p:nvSpPr>
          <p:spPr>
            <a:xfrm>
              <a:off x="11285403" y="1829815"/>
              <a:ext cx="243840" cy="268224"/>
            </a:xfrm>
            <a:custGeom>
              <a:avLst/>
              <a:gdLst>
                <a:gd name="connsiteX0" fmla="*/ 244815 w 243840"/>
                <a:gd name="connsiteY0" fmla="*/ 0 h 268223"/>
                <a:gd name="connsiteX1" fmla="*/ 0 w 243840"/>
                <a:gd name="connsiteY1" fmla="*/ 272857 h 268223"/>
              </a:gdLst>
              <a:ahLst/>
              <a:cxnLst>
                <a:cxn ang="0">
                  <a:pos x="connsiteX0" y="connsiteY0"/>
                </a:cxn>
                <a:cxn ang="0">
                  <a:pos x="connsiteX1" y="connsiteY1"/>
                </a:cxn>
              </a:cxnLst>
              <a:rect l="l" t="t" r="r" b="b"/>
              <a:pathLst>
                <a:path w="243840" h="268223">
                  <a:moveTo>
                    <a:pt x="244815" y="0"/>
                  </a:moveTo>
                  <a:lnTo>
                    <a:pt x="0" y="272857"/>
                  </a:lnTo>
                </a:path>
              </a:pathLst>
            </a:custGeom>
            <a:ln w="24386" cap="flat">
              <a:solidFill>
                <a:srgbClr val="94CFB9"/>
              </a:solid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E33F58C6-1A25-40DF-AF74-FE9627A7E967}"/>
                </a:ext>
              </a:extLst>
            </p:cNvPr>
            <p:cNvSpPr/>
            <p:nvPr/>
          </p:nvSpPr>
          <p:spPr>
            <a:xfrm>
              <a:off x="10918180" y="1966121"/>
              <a:ext cx="365760" cy="365760"/>
            </a:xfrm>
            <a:custGeom>
              <a:avLst/>
              <a:gdLst>
                <a:gd name="connsiteX0" fmla="*/ 0 w 365760"/>
                <a:gd name="connsiteY0" fmla="*/ 0 h 365759"/>
                <a:gd name="connsiteX1" fmla="*/ 374538 w 365760"/>
                <a:gd name="connsiteY1" fmla="*/ 367223 h 365759"/>
              </a:gdLst>
              <a:ahLst/>
              <a:cxnLst>
                <a:cxn ang="0">
                  <a:pos x="connsiteX0" y="connsiteY0"/>
                </a:cxn>
                <a:cxn ang="0">
                  <a:pos x="connsiteX1" y="connsiteY1"/>
                </a:cxn>
              </a:cxnLst>
              <a:rect l="l" t="t" r="r" b="b"/>
              <a:pathLst>
                <a:path w="365760" h="365759">
                  <a:moveTo>
                    <a:pt x="0" y="0"/>
                  </a:moveTo>
                  <a:lnTo>
                    <a:pt x="374538" y="367223"/>
                  </a:lnTo>
                </a:path>
              </a:pathLst>
            </a:custGeom>
            <a:ln w="24386" cap="flat">
              <a:solidFill>
                <a:srgbClr val="94CFB9"/>
              </a:solid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B405A9F5-E3FD-47DF-A624-5B1166595FB9}"/>
                </a:ext>
              </a:extLst>
            </p:cNvPr>
            <p:cNvSpPr/>
            <p:nvPr/>
          </p:nvSpPr>
          <p:spPr>
            <a:xfrm>
              <a:off x="11292474" y="2149733"/>
              <a:ext cx="438912" cy="414528"/>
            </a:xfrm>
            <a:custGeom>
              <a:avLst/>
              <a:gdLst>
                <a:gd name="connsiteX0" fmla="*/ 443057 w 438912"/>
                <a:gd name="connsiteY0" fmla="*/ 0 h 414527"/>
                <a:gd name="connsiteX1" fmla="*/ 0 w 438912"/>
                <a:gd name="connsiteY1" fmla="*/ 427451 h 414527"/>
              </a:gdLst>
              <a:ahLst/>
              <a:cxnLst>
                <a:cxn ang="0">
                  <a:pos x="connsiteX0" y="connsiteY0"/>
                </a:cxn>
                <a:cxn ang="0">
                  <a:pos x="connsiteX1" y="connsiteY1"/>
                </a:cxn>
              </a:cxnLst>
              <a:rect l="l" t="t" r="r" b="b"/>
              <a:pathLst>
                <a:path w="438912" h="414527">
                  <a:moveTo>
                    <a:pt x="443057" y="0"/>
                  </a:moveTo>
                  <a:lnTo>
                    <a:pt x="0" y="427451"/>
                  </a:lnTo>
                </a:path>
              </a:pathLst>
            </a:custGeom>
            <a:ln w="24386" cap="flat">
              <a:solidFill>
                <a:srgbClr val="94CFB9"/>
              </a:solid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4FA883DC-092C-4BA7-903B-CE206E5B5165}"/>
                </a:ext>
              </a:extLst>
            </p:cNvPr>
            <p:cNvSpPr/>
            <p:nvPr/>
          </p:nvSpPr>
          <p:spPr>
            <a:xfrm>
              <a:off x="10797479" y="2428686"/>
              <a:ext cx="487680" cy="438912"/>
            </a:xfrm>
            <a:custGeom>
              <a:avLst/>
              <a:gdLst>
                <a:gd name="connsiteX0" fmla="*/ 0 w 487680"/>
                <a:gd name="connsiteY0" fmla="*/ 0 h 438911"/>
                <a:gd name="connsiteX1" fmla="*/ 489143 w 487680"/>
                <a:gd name="connsiteY1" fmla="*/ 448422 h 438911"/>
              </a:gdLst>
              <a:ahLst/>
              <a:cxnLst>
                <a:cxn ang="0">
                  <a:pos x="connsiteX0" y="connsiteY0"/>
                </a:cxn>
                <a:cxn ang="0">
                  <a:pos x="connsiteX1" y="connsiteY1"/>
                </a:cxn>
              </a:cxnLst>
              <a:rect l="l" t="t" r="r" b="b"/>
              <a:pathLst>
                <a:path w="487680" h="438911">
                  <a:moveTo>
                    <a:pt x="0" y="0"/>
                  </a:moveTo>
                  <a:lnTo>
                    <a:pt x="489143" y="448422"/>
                  </a:lnTo>
                </a:path>
              </a:pathLst>
            </a:custGeom>
            <a:ln w="24386" cap="flat">
              <a:solidFill>
                <a:srgbClr val="94CFB9"/>
              </a:solid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20362A7-DEF4-4AF5-9222-C2CAEF4355C4}"/>
                </a:ext>
              </a:extLst>
            </p:cNvPr>
            <p:cNvSpPr/>
            <p:nvPr/>
          </p:nvSpPr>
          <p:spPr>
            <a:xfrm>
              <a:off x="11278819" y="2679109"/>
              <a:ext cx="512064" cy="341376"/>
            </a:xfrm>
            <a:custGeom>
              <a:avLst/>
              <a:gdLst>
                <a:gd name="connsiteX0" fmla="*/ 524987 w 512064"/>
                <a:gd name="connsiteY0" fmla="*/ 0 h 341375"/>
                <a:gd name="connsiteX1" fmla="*/ 0 w 512064"/>
                <a:gd name="connsiteY1" fmla="*/ 364541 h 341375"/>
              </a:gdLst>
              <a:ahLst/>
              <a:cxnLst>
                <a:cxn ang="0">
                  <a:pos x="connsiteX0" y="connsiteY0"/>
                </a:cxn>
                <a:cxn ang="0">
                  <a:pos x="connsiteX1" y="connsiteY1"/>
                </a:cxn>
              </a:cxnLst>
              <a:rect l="l" t="t" r="r" b="b"/>
              <a:pathLst>
                <a:path w="512064" h="341375">
                  <a:moveTo>
                    <a:pt x="524987" y="0"/>
                  </a:moveTo>
                  <a:lnTo>
                    <a:pt x="0" y="364541"/>
                  </a:lnTo>
                </a:path>
              </a:pathLst>
            </a:custGeom>
            <a:ln w="24386" cap="flat">
              <a:solidFill>
                <a:srgbClr val="94CFB9"/>
              </a:solid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E96689F-A080-4032-AF87-666EE826E4F1}"/>
                </a:ext>
              </a:extLst>
            </p:cNvPr>
            <p:cNvSpPr/>
            <p:nvPr/>
          </p:nvSpPr>
          <p:spPr>
            <a:xfrm>
              <a:off x="10056206" y="2149733"/>
              <a:ext cx="195072" cy="1146048"/>
            </a:xfrm>
            <a:custGeom>
              <a:avLst/>
              <a:gdLst>
                <a:gd name="connsiteX0" fmla="*/ 0 w 195072"/>
                <a:gd name="connsiteY0" fmla="*/ 0 h 1146047"/>
                <a:gd name="connsiteX1" fmla="*/ 208483 w 195072"/>
                <a:gd name="connsiteY1" fmla="*/ 1159947 h 1146047"/>
              </a:gdLst>
              <a:ahLst/>
              <a:cxnLst>
                <a:cxn ang="0">
                  <a:pos x="connsiteX0" y="connsiteY0"/>
                </a:cxn>
                <a:cxn ang="0">
                  <a:pos x="connsiteX1" y="connsiteY1"/>
                </a:cxn>
              </a:cxnLst>
              <a:rect l="l" t="t" r="r" b="b"/>
              <a:pathLst>
                <a:path w="195072" h="1146047">
                  <a:moveTo>
                    <a:pt x="0" y="0"/>
                  </a:moveTo>
                  <a:cubicBezTo>
                    <a:pt x="0" y="0"/>
                    <a:pt x="192146" y="592531"/>
                    <a:pt x="208483" y="1159947"/>
                  </a:cubicBezTo>
                </a:path>
              </a:pathLst>
            </a:custGeom>
            <a:noFill/>
            <a:ln w="24386" cap="flat">
              <a:solidFill>
                <a:srgbClr val="94CFB9"/>
              </a:solid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752B809-45E2-4DEB-8D43-0746B47A7242}"/>
                </a:ext>
              </a:extLst>
            </p:cNvPr>
            <p:cNvSpPr/>
            <p:nvPr/>
          </p:nvSpPr>
          <p:spPr>
            <a:xfrm>
              <a:off x="10122774" y="2200208"/>
              <a:ext cx="48768" cy="170688"/>
            </a:xfrm>
            <a:custGeom>
              <a:avLst/>
              <a:gdLst>
                <a:gd name="connsiteX0" fmla="*/ 70226 w 48768"/>
                <a:gd name="connsiteY0" fmla="*/ 0 h 170687"/>
                <a:gd name="connsiteX1" fmla="*/ 0 w 48768"/>
                <a:gd name="connsiteY1" fmla="*/ 186294 h 170687"/>
              </a:gdLst>
              <a:ahLst/>
              <a:cxnLst>
                <a:cxn ang="0">
                  <a:pos x="connsiteX0" y="connsiteY0"/>
                </a:cxn>
                <a:cxn ang="0">
                  <a:pos x="connsiteX1" y="connsiteY1"/>
                </a:cxn>
              </a:cxnLst>
              <a:rect l="l" t="t" r="r" b="b"/>
              <a:pathLst>
                <a:path w="48768" h="170687">
                  <a:moveTo>
                    <a:pt x="70226" y="0"/>
                  </a:moveTo>
                  <a:lnTo>
                    <a:pt x="0" y="186294"/>
                  </a:lnTo>
                </a:path>
              </a:pathLst>
            </a:custGeom>
            <a:ln w="24386" cap="flat">
              <a:solidFill>
                <a:srgbClr val="94CFB9"/>
              </a:solid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04132E27-5C8B-4140-AF2C-0DA11251F028}"/>
                </a:ext>
              </a:extLst>
            </p:cNvPr>
            <p:cNvSpPr/>
            <p:nvPr/>
          </p:nvSpPr>
          <p:spPr>
            <a:xfrm>
              <a:off x="10202509" y="2294086"/>
              <a:ext cx="195072" cy="438912"/>
            </a:xfrm>
            <a:custGeom>
              <a:avLst/>
              <a:gdLst>
                <a:gd name="connsiteX0" fmla="*/ 218481 w 195072"/>
                <a:gd name="connsiteY0" fmla="*/ 0 h 438911"/>
                <a:gd name="connsiteX1" fmla="*/ 0 w 195072"/>
                <a:gd name="connsiteY1" fmla="*/ 457688 h 438911"/>
              </a:gdLst>
              <a:ahLst/>
              <a:cxnLst>
                <a:cxn ang="0">
                  <a:pos x="connsiteX0" y="connsiteY0"/>
                </a:cxn>
                <a:cxn ang="0">
                  <a:pos x="connsiteX1" y="connsiteY1"/>
                </a:cxn>
              </a:cxnLst>
              <a:rect l="l" t="t" r="r" b="b"/>
              <a:pathLst>
                <a:path w="195072" h="438911">
                  <a:moveTo>
                    <a:pt x="218481" y="0"/>
                  </a:moveTo>
                  <a:lnTo>
                    <a:pt x="0" y="457688"/>
                  </a:lnTo>
                </a:path>
              </a:pathLst>
            </a:custGeom>
            <a:ln w="24386" cap="flat">
              <a:solidFill>
                <a:srgbClr val="94CFB9"/>
              </a:solid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3510742-BEC5-4745-824F-1E8880BC88E6}"/>
                </a:ext>
              </a:extLst>
            </p:cNvPr>
            <p:cNvSpPr/>
            <p:nvPr/>
          </p:nvSpPr>
          <p:spPr>
            <a:xfrm>
              <a:off x="10249571" y="2698616"/>
              <a:ext cx="219456" cy="365760"/>
            </a:xfrm>
            <a:custGeom>
              <a:avLst/>
              <a:gdLst>
                <a:gd name="connsiteX0" fmla="*/ 233355 w 219456"/>
                <a:gd name="connsiteY0" fmla="*/ 0 h 365759"/>
                <a:gd name="connsiteX1" fmla="*/ 0 w 219456"/>
                <a:gd name="connsiteY1" fmla="*/ 384292 h 365759"/>
              </a:gdLst>
              <a:ahLst/>
              <a:cxnLst>
                <a:cxn ang="0">
                  <a:pos x="connsiteX0" y="connsiteY0"/>
                </a:cxn>
                <a:cxn ang="0">
                  <a:pos x="connsiteX1" y="connsiteY1"/>
                </a:cxn>
              </a:cxnLst>
              <a:rect l="l" t="t" r="r" b="b"/>
              <a:pathLst>
                <a:path w="219456" h="365759">
                  <a:moveTo>
                    <a:pt x="233355" y="0"/>
                  </a:moveTo>
                  <a:lnTo>
                    <a:pt x="0" y="384292"/>
                  </a:lnTo>
                </a:path>
              </a:pathLst>
            </a:custGeom>
            <a:ln w="24386" cap="flat">
              <a:solidFill>
                <a:srgbClr val="94CFB9"/>
              </a:solid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11277AEB-7279-47B5-A074-F309964A3D57}"/>
                </a:ext>
              </a:extLst>
            </p:cNvPr>
            <p:cNvSpPr/>
            <p:nvPr/>
          </p:nvSpPr>
          <p:spPr>
            <a:xfrm>
              <a:off x="9968423" y="2373822"/>
              <a:ext cx="170688" cy="73152"/>
            </a:xfrm>
            <a:custGeom>
              <a:avLst/>
              <a:gdLst>
                <a:gd name="connsiteX0" fmla="*/ 0 w 170688"/>
                <a:gd name="connsiteY0" fmla="*/ 0 h 73151"/>
                <a:gd name="connsiteX1" fmla="*/ 172882 w 170688"/>
                <a:gd name="connsiteY1" fmla="*/ 87051 h 73151"/>
              </a:gdLst>
              <a:ahLst/>
              <a:cxnLst>
                <a:cxn ang="0">
                  <a:pos x="connsiteX0" y="connsiteY0"/>
                </a:cxn>
                <a:cxn ang="0">
                  <a:pos x="connsiteX1" y="connsiteY1"/>
                </a:cxn>
              </a:cxnLst>
              <a:rect l="l" t="t" r="r" b="b"/>
              <a:pathLst>
                <a:path w="170688" h="73151">
                  <a:moveTo>
                    <a:pt x="0" y="0"/>
                  </a:moveTo>
                  <a:lnTo>
                    <a:pt x="172882" y="87051"/>
                  </a:lnTo>
                </a:path>
              </a:pathLst>
            </a:custGeom>
            <a:ln w="24386" cap="flat">
              <a:solidFill>
                <a:srgbClr val="94CFB9"/>
              </a:solid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C664493-5E34-456F-A6DE-D0E8AE23B777}"/>
                </a:ext>
              </a:extLst>
            </p:cNvPr>
            <p:cNvSpPr/>
            <p:nvPr/>
          </p:nvSpPr>
          <p:spPr>
            <a:xfrm>
              <a:off x="9874057" y="2652774"/>
              <a:ext cx="316992" cy="146304"/>
            </a:xfrm>
            <a:custGeom>
              <a:avLst/>
              <a:gdLst>
                <a:gd name="connsiteX0" fmla="*/ 0 w 316992"/>
                <a:gd name="connsiteY0" fmla="*/ 0 h 146303"/>
                <a:gd name="connsiteX1" fmla="*/ 340889 w 316992"/>
                <a:gd name="connsiteY1" fmla="*/ 170200 h 146303"/>
              </a:gdLst>
              <a:ahLst/>
              <a:cxnLst>
                <a:cxn ang="0">
                  <a:pos x="connsiteX0" y="connsiteY0"/>
                </a:cxn>
                <a:cxn ang="0">
                  <a:pos x="connsiteX1" y="connsiteY1"/>
                </a:cxn>
              </a:cxnLst>
              <a:rect l="l" t="t" r="r" b="b"/>
              <a:pathLst>
                <a:path w="316992" h="146303">
                  <a:moveTo>
                    <a:pt x="0" y="0"/>
                  </a:moveTo>
                  <a:lnTo>
                    <a:pt x="340889" y="170200"/>
                  </a:lnTo>
                </a:path>
              </a:pathLst>
            </a:custGeom>
            <a:ln w="24386" cap="flat">
              <a:solidFill>
                <a:srgbClr val="94CFB9"/>
              </a:solid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96D0E4E7-13F0-4DB2-9F5B-06A6C8D0D914}"/>
                </a:ext>
              </a:extLst>
            </p:cNvPr>
            <p:cNvSpPr/>
            <p:nvPr/>
          </p:nvSpPr>
          <p:spPr>
            <a:xfrm>
              <a:off x="9947453" y="3009756"/>
              <a:ext cx="292608" cy="97536"/>
            </a:xfrm>
            <a:custGeom>
              <a:avLst/>
              <a:gdLst>
                <a:gd name="connsiteX0" fmla="*/ 0 w 292608"/>
                <a:gd name="connsiteY0" fmla="*/ 0 h 97535"/>
                <a:gd name="connsiteX1" fmla="*/ 306507 w 292608"/>
                <a:gd name="connsiteY1" fmla="*/ 118750 h 97535"/>
              </a:gdLst>
              <a:ahLst/>
              <a:cxnLst>
                <a:cxn ang="0">
                  <a:pos x="connsiteX0" y="connsiteY0"/>
                </a:cxn>
                <a:cxn ang="0">
                  <a:pos x="connsiteX1" y="connsiteY1"/>
                </a:cxn>
              </a:cxnLst>
              <a:rect l="l" t="t" r="r" b="b"/>
              <a:pathLst>
                <a:path w="292608" h="97535">
                  <a:moveTo>
                    <a:pt x="0" y="0"/>
                  </a:moveTo>
                  <a:lnTo>
                    <a:pt x="306507" y="118750"/>
                  </a:lnTo>
                </a:path>
              </a:pathLst>
            </a:custGeom>
            <a:ln w="24386" cap="flat">
              <a:solidFill>
                <a:srgbClr val="94CFB9"/>
              </a:solid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A749D8B2-2519-4E11-BE5E-3F8BB8C102FB}"/>
                </a:ext>
              </a:extLst>
            </p:cNvPr>
            <p:cNvSpPr/>
            <p:nvPr/>
          </p:nvSpPr>
          <p:spPr>
            <a:xfrm>
              <a:off x="8722347" y="1691694"/>
              <a:ext cx="1560576" cy="1609344"/>
            </a:xfrm>
            <a:custGeom>
              <a:avLst/>
              <a:gdLst>
                <a:gd name="connsiteX0" fmla="*/ 1563068 w 1560576"/>
                <a:gd name="connsiteY0" fmla="*/ 1616522 h 1609343"/>
                <a:gd name="connsiteX1" fmla="*/ 1304597 w 1560576"/>
                <a:gd name="connsiteY1" fmla="*/ 917920 h 1609343"/>
                <a:gd name="connsiteX2" fmla="*/ 951760 w 1560576"/>
                <a:gd name="connsiteY2" fmla="*/ 537286 h 1609343"/>
                <a:gd name="connsiteX3" fmla="*/ 665493 w 1560576"/>
                <a:gd name="connsiteY3" fmla="*/ 3277 h 1609343"/>
                <a:gd name="connsiteX4" fmla="*/ 379225 w 1560576"/>
                <a:gd name="connsiteY4" fmla="*/ 584347 h 1609343"/>
                <a:gd name="connsiteX5" fmla="*/ 67840 w 1560576"/>
                <a:gd name="connsiteY5" fmla="*/ 955472 h 1609343"/>
                <a:gd name="connsiteX6" fmla="*/ 77838 w 1560576"/>
                <a:gd name="connsiteY6" fmla="*/ 1616278 h 1609343"/>
                <a:gd name="connsiteX7" fmla="*/ 1563068 w 1560576"/>
                <a:gd name="connsiteY7" fmla="*/ 1616278 h 160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0576" h="1609343">
                  <a:moveTo>
                    <a:pt x="1563068" y="1616522"/>
                  </a:moveTo>
                  <a:cubicBezTo>
                    <a:pt x="1624272" y="1197605"/>
                    <a:pt x="1478211" y="948888"/>
                    <a:pt x="1304597" y="917920"/>
                  </a:cubicBezTo>
                  <a:cubicBezTo>
                    <a:pt x="1126107" y="886221"/>
                    <a:pt x="1005650" y="820872"/>
                    <a:pt x="951760" y="537286"/>
                  </a:cubicBezTo>
                  <a:cubicBezTo>
                    <a:pt x="897872" y="253700"/>
                    <a:pt x="864710" y="-34031"/>
                    <a:pt x="665493" y="3277"/>
                  </a:cubicBezTo>
                  <a:cubicBezTo>
                    <a:pt x="466275" y="40584"/>
                    <a:pt x="395806" y="293690"/>
                    <a:pt x="379225" y="584347"/>
                  </a:cubicBezTo>
                  <a:cubicBezTo>
                    <a:pt x="362643" y="874761"/>
                    <a:pt x="238041" y="841599"/>
                    <a:pt x="67840" y="955472"/>
                  </a:cubicBezTo>
                  <a:cubicBezTo>
                    <a:pt x="-65052" y="1044473"/>
                    <a:pt x="30046" y="1445346"/>
                    <a:pt x="77838" y="1616278"/>
                  </a:cubicBezTo>
                  <a:lnTo>
                    <a:pt x="1563068" y="1616278"/>
                  </a:lnTo>
                  <a:close/>
                </a:path>
              </a:pathLst>
            </a:custGeom>
            <a:solidFill>
              <a:srgbClr val="37B4B1"/>
            </a:solidFill>
            <a:ln w="24384"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F3247B0A-CDBA-414B-95FF-54A552364396}"/>
                </a:ext>
              </a:extLst>
            </p:cNvPr>
            <p:cNvSpPr/>
            <p:nvPr/>
          </p:nvSpPr>
          <p:spPr>
            <a:xfrm>
              <a:off x="8819326" y="2604982"/>
              <a:ext cx="1292352" cy="682752"/>
            </a:xfrm>
            <a:custGeom>
              <a:avLst/>
              <a:gdLst>
                <a:gd name="connsiteX0" fmla="*/ 1272724 w 1292352"/>
                <a:gd name="connsiteY0" fmla="*/ 379415 h 682751"/>
                <a:gd name="connsiteX1" fmla="*/ 897211 w 1292352"/>
                <a:gd name="connsiteY1" fmla="*/ 421356 h 682751"/>
                <a:gd name="connsiteX2" fmla="*/ 617038 w 1292352"/>
                <a:gd name="connsiteY2" fmla="*/ 0 h 682751"/>
                <a:gd name="connsiteX3" fmla="*/ 303704 w 1292352"/>
                <a:gd name="connsiteY3" fmla="*/ 466954 h 682751"/>
                <a:gd name="connsiteX4" fmla="*/ 52549 w 1292352"/>
                <a:gd name="connsiteY4" fmla="*/ 333573 h 682751"/>
                <a:gd name="connsiteX5" fmla="*/ 43527 w 1292352"/>
                <a:gd name="connsiteY5" fmla="*/ 703234 h 682751"/>
                <a:gd name="connsiteX6" fmla="*/ 1220055 w 1292352"/>
                <a:gd name="connsiteY6" fmla="*/ 703234 h 682751"/>
                <a:gd name="connsiteX7" fmla="*/ 1272724 w 1292352"/>
                <a:gd name="connsiteY7" fmla="*/ 379415 h 68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352" h="682751">
                  <a:moveTo>
                    <a:pt x="1272724" y="379415"/>
                  </a:moveTo>
                  <a:cubicBezTo>
                    <a:pt x="1191769" y="322844"/>
                    <a:pt x="1027909" y="435986"/>
                    <a:pt x="897211" y="421356"/>
                  </a:cubicBezTo>
                  <a:cubicBezTo>
                    <a:pt x="766512" y="406725"/>
                    <a:pt x="799675" y="0"/>
                    <a:pt x="617038" y="0"/>
                  </a:cubicBezTo>
                  <a:cubicBezTo>
                    <a:pt x="434402" y="0"/>
                    <a:pt x="449033" y="464759"/>
                    <a:pt x="303704" y="466954"/>
                  </a:cubicBezTo>
                  <a:cubicBezTo>
                    <a:pt x="158375" y="468904"/>
                    <a:pt x="170811" y="265786"/>
                    <a:pt x="52549" y="333573"/>
                  </a:cubicBezTo>
                  <a:cubicBezTo>
                    <a:pt x="-44987" y="389412"/>
                    <a:pt x="18411" y="623011"/>
                    <a:pt x="43527" y="703234"/>
                  </a:cubicBezTo>
                  <a:lnTo>
                    <a:pt x="1220055" y="703234"/>
                  </a:lnTo>
                  <a:cubicBezTo>
                    <a:pt x="1264921" y="596676"/>
                    <a:pt x="1328564" y="418429"/>
                    <a:pt x="1272724" y="379415"/>
                  </a:cubicBezTo>
                  <a:close/>
                </a:path>
              </a:pathLst>
            </a:custGeom>
            <a:solidFill>
              <a:srgbClr val="000000">
                <a:alpha val="20000"/>
              </a:srgbClr>
            </a:solidFill>
            <a:ln w="24384"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3F9F39C0-3E48-41B4-8969-4C09A54EE9C7}"/>
                </a:ext>
              </a:extLst>
            </p:cNvPr>
            <p:cNvSpPr/>
            <p:nvPr/>
          </p:nvSpPr>
          <p:spPr>
            <a:xfrm>
              <a:off x="9403202" y="1904917"/>
              <a:ext cx="24384" cy="1389888"/>
            </a:xfrm>
            <a:custGeom>
              <a:avLst/>
              <a:gdLst>
                <a:gd name="connsiteX0" fmla="*/ 0 w 24384"/>
                <a:gd name="connsiteY0" fmla="*/ 0 h 1389887"/>
                <a:gd name="connsiteX1" fmla="*/ 9266 w 24384"/>
                <a:gd name="connsiteY1" fmla="*/ 1403543 h 1389887"/>
              </a:gdLst>
              <a:ahLst/>
              <a:cxnLst>
                <a:cxn ang="0">
                  <a:pos x="connsiteX0" y="connsiteY0"/>
                </a:cxn>
                <a:cxn ang="0">
                  <a:pos x="connsiteX1" y="connsiteY1"/>
                </a:cxn>
              </a:cxnLst>
              <a:rect l="l" t="t" r="r" b="b"/>
              <a:pathLst>
                <a:path w="24384" h="1389887">
                  <a:moveTo>
                    <a:pt x="0" y="0"/>
                  </a:moveTo>
                  <a:cubicBezTo>
                    <a:pt x="0" y="0"/>
                    <a:pt x="72421" y="831738"/>
                    <a:pt x="9266" y="1403543"/>
                  </a:cubicBezTo>
                </a:path>
              </a:pathLst>
            </a:custGeom>
            <a:noFill/>
            <a:ln w="24386" cap="flat">
              <a:solidFill>
                <a:srgbClr val="94CFB9"/>
              </a:solid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E70CF274-641A-4F42-8DF5-C5C25ED1D035}"/>
                </a:ext>
              </a:extLst>
            </p:cNvPr>
            <p:cNvSpPr/>
            <p:nvPr/>
          </p:nvSpPr>
          <p:spPr>
            <a:xfrm>
              <a:off x="9415638" y="1960025"/>
              <a:ext cx="73152" cy="97536"/>
            </a:xfrm>
            <a:custGeom>
              <a:avLst/>
              <a:gdLst>
                <a:gd name="connsiteX0" fmla="*/ 83393 w 73152"/>
                <a:gd name="connsiteY0" fmla="*/ 0 h 97535"/>
                <a:gd name="connsiteX1" fmla="*/ 0 w 73152"/>
                <a:gd name="connsiteY1" fmla="*/ 117287 h 97535"/>
              </a:gdLst>
              <a:ahLst/>
              <a:cxnLst>
                <a:cxn ang="0">
                  <a:pos x="connsiteX0" y="connsiteY0"/>
                </a:cxn>
                <a:cxn ang="0">
                  <a:pos x="connsiteX1" y="connsiteY1"/>
                </a:cxn>
              </a:cxnLst>
              <a:rect l="l" t="t" r="r" b="b"/>
              <a:pathLst>
                <a:path w="73152" h="97535">
                  <a:moveTo>
                    <a:pt x="83393" y="0"/>
                  </a:moveTo>
                  <a:lnTo>
                    <a:pt x="0" y="117287"/>
                  </a:lnTo>
                </a:path>
              </a:pathLst>
            </a:custGeom>
            <a:ln w="24386" cap="flat">
              <a:solidFill>
                <a:srgbClr val="94CFB9"/>
              </a:solid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6C95E72-EBA8-4693-82DE-A741C633D29D}"/>
                </a:ext>
              </a:extLst>
            </p:cNvPr>
            <p:cNvSpPr/>
            <p:nvPr/>
          </p:nvSpPr>
          <p:spPr>
            <a:xfrm>
              <a:off x="9255679" y="2032202"/>
              <a:ext cx="146304" cy="146304"/>
            </a:xfrm>
            <a:custGeom>
              <a:avLst/>
              <a:gdLst>
                <a:gd name="connsiteX0" fmla="*/ 0 w 146304"/>
                <a:gd name="connsiteY0" fmla="*/ 0 h 146303"/>
                <a:gd name="connsiteX1" fmla="*/ 166787 w 146304"/>
                <a:gd name="connsiteY1" fmla="*/ 160691 h 146303"/>
              </a:gdLst>
              <a:ahLst/>
              <a:cxnLst>
                <a:cxn ang="0">
                  <a:pos x="connsiteX0" y="connsiteY0"/>
                </a:cxn>
                <a:cxn ang="0">
                  <a:pos x="connsiteX1" y="connsiteY1"/>
                </a:cxn>
              </a:cxnLst>
              <a:rect l="l" t="t" r="r" b="b"/>
              <a:pathLst>
                <a:path w="146304" h="146303">
                  <a:moveTo>
                    <a:pt x="0" y="0"/>
                  </a:moveTo>
                  <a:lnTo>
                    <a:pt x="166787" y="160691"/>
                  </a:lnTo>
                </a:path>
              </a:pathLst>
            </a:custGeom>
            <a:ln w="24386" cap="flat">
              <a:solidFill>
                <a:srgbClr val="94CFB9"/>
              </a:solid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65D88DC9-557C-4A0A-891D-77BF05E00DFB}"/>
                </a:ext>
              </a:extLst>
            </p:cNvPr>
            <p:cNvSpPr/>
            <p:nvPr/>
          </p:nvSpPr>
          <p:spPr>
            <a:xfrm>
              <a:off x="9433194" y="2244586"/>
              <a:ext cx="170688" cy="195072"/>
            </a:xfrm>
            <a:custGeom>
              <a:avLst/>
              <a:gdLst>
                <a:gd name="connsiteX0" fmla="*/ 175809 w 170688"/>
                <a:gd name="connsiteY0" fmla="*/ 0 h 195071"/>
                <a:gd name="connsiteX1" fmla="*/ 0 w 170688"/>
                <a:gd name="connsiteY1" fmla="*/ 196047 h 195071"/>
              </a:gdLst>
              <a:ahLst/>
              <a:cxnLst>
                <a:cxn ang="0">
                  <a:pos x="connsiteX0" y="connsiteY0"/>
                </a:cxn>
                <a:cxn ang="0">
                  <a:pos x="connsiteX1" y="connsiteY1"/>
                </a:cxn>
              </a:cxnLst>
              <a:rect l="l" t="t" r="r" b="b"/>
              <a:pathLst>
                <a:path w="170688" h="195071">
                  <a:moveTo>
                    <a:pt x="175809" y="0"/>
                  </a:moveTo>
                  <a:lnTo>
                    <a:pt x="0" y="196047"/>
                  </a:lnTo>
                </a:path>
              </a:pathLst>
            </a:custGeom>
            <a:ln w="24386" cap="flat">
              <a:solidFill>
                <a:srgbClr val="94CFB9"/>
              </a:solid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477138AE-FBDA-48C8-A631-CEA0D4AFD4F4}"/>
                </a:ext>
              </a:extLst>
            </p:cNvPr>
            <p:cNvSpPr/>
            <p:nvPr/>
          </p:nvSpPr>
          <p:spPr>
            <a:xfrm>
              <a:off x="9169116" y="2342610"/>
              <a:ext cx="268224" cy="243840"/>
            </a:xfrm>
            <a:custGeom>
              <a:avLst/>
              <a:gdLst>
                <a:gd name="connsiteX0" fmla="*/ 0 w 268224"/>
                <a:gd name="connsiteY0" fmla="*/ 0 h 243839"/>
                <a:gd name="connsiteX1" fmla="*/ 269200 w 268224"/>
                <a:gd name="connsiteY1" fmla="*/ 263835 h 243839"/>
              </a:gdLst>
              <a:ahLst/>
              <a:cxnLst>
                <a:cxn ang="0">
                  <a:pos x="connsiteX0" y="connsiteY0"/>
                </a:cxn>
                <a:cxn ang="0">
                  <a:pos x="connsiteX1" y="connsiteY1"/>
                </a:cxn>
              </a:cxnLst>
              <a:rect l="l" t="t" r="r" b="b"/>
              <a:pathLst>
                <a:path w="268224" h="243839">
                  <a:moveTo>
                    <a:pt x="0" y="0"/>
                  </a:moveTo>
                  <a:lnTo>
                    <a:pt x="269200" y="263835"/>
                  </a:lnTo>
                </a:path>
              </a:pathLst>
            </a:custGeom>
            <a:ln w="24386" cap="flat">
              <a:solidFill>
                <a:srgbClr val="94CFB9"/>
              </a:solid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F3024CDF-1985-429D-9786-19754090781B}"/>
                </a:ext>
              </a:extLst>
            </p:cNvPr>
            <p:cNvSpPr/>
            <p:nvPr/>
          </p:nvSpPr>
          <p:spPr>
            <a:xfrm>
              <a:off x="9438071" y="2474527"/>
              <a:ext cx="316992" cy="292608"/>
            </a:xfrm>
            <a:custGeom>
              <a:avLst/>
              <a:gdLst>
                <a:gd name="connsiteX0" fmla="*/ 318455 w 316992"/>
                <a:gd name="connsiteY0" fmla="*/ 0 h 292607"/>
                <a:gd name="connsiteX1" fmla="*/ 0 w 316992"/>
                <a:gd name="connsiteY1" fmla="*/ 307238 h 292607"/>
              </a:gdLst>
              <a:ahLst/>
              <a:cxnLst>
                <a:cxn ang="0">
                  <a:pos x="connsiteX0" y="connsiteY0"/>
                </a:cxn>
                <a:cxn ang="0">
                  <a:pos x="connsiteX1" y="connsiteY1"/>
                </a:cxn>
              </a:cxnLst>
              <a:rect l="l" t="t" r="r" b="b"/>
              <a:pathLst>
                <a:path w="316992" h="292607">
                  <a:moveTo>
                    <a:pt x="318455" y="0"/>
                  </a:moveTo>
                  <a:lnTo>
                    <a:pt x="0" y="307238"/>
                  </a:lnTo>
                </a:path>
              </a:pathLst>
            </a:custGeom>
            <a:ln w="24386" cap="flat">
              <a:solidFill>
                <a:srgbClr val="94CFB9"/>
              </a:solid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870D8454-7703-4ADF-849A-3322284F0DDB}"/>
                </a:ext>
              </a:extLst>
            </p:cNvPr>
            <p:cNvSpPr/>
            <p:nvPr/>
          </p:nvSpPr>
          <p:spPr>
            <a:xfrm>
              <a:off x="9246413" y="2812733"/>
              <a:ext cx="170688" cy="170688"/>
            </a:xfrm>
            <a:custGeom>
              <a:avLst/>
              <a:gdLst>
                <a:gd name="connsiteX0" fmla="*/ 0 w 170688"/>
                <a:gd name="connsiteY0" fmla="*/ 0 h 170687"/>
                <a:gd name="connsiteX1" fmla="*/ 187513 w 170688"/>
                <a:gd name="connsiteY1" fmla="*/ 184587 h 170687"/>
              </a:gdLst>
              <a:ahLst/>
              <a:cxnLst>
                <a:cxn ang="0">
                  <a:pos x="connsiteX0" y="connsiteY0"/>
                </a:cxn>
                <a:cxn ang="0">
                  <a:pos x="connsiteX1" y="connsiteY1"/>
                </a:cxn>
              </a:cxnLst>
              <a:rect l="l" t="t" r="r" b="b"/>
              <a:pathLst>
                <a:path w="170688" h="170687">
                  <a:moveTo>
                    <a:pt x="0" y="0"/>
                  </a:moveTo>
                  <a:lnTo>
                    <a:pt x="187513" y="184587"/>
                  </a:lnTo>
                </a:path>
              </a:pathLst>
            </a:custGeom>
            <a:ln w="24386" cap="flat">
              <a:solidFill>
                <a:srgbClr val="94CFB9"/>
              </a:solid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3630D5F5-671A-4B54-8639-1817C42EC345}"/>
                </a:ext>
              </a:extLst>
            </p:cNvPr>
            <p:cNvSpPr/>
            <p:nvPr/>
          </p:nvSpPr>
          <p:spPr>
            <a:xfrm>
              <a:off x="9428317" y="2861989"/>
              <a:ext cx="219456" cy="243840"/>
            </a:xfrm>
            <a:custGeom>
              <a:avLst/>
              <a:gdLst>
                <a:gd name="connsiteX0" fmla="*/ 241157 w 219456"/>
                <a:gd name="connsiteY0" fmla="*/ 0 h 243839"/>
                <a:gd name="connsiteX1" fmla="*/ 0 w 219456"/>
                <a:gd name="connsiteY1" fmla="*/ 255056 h 243839"/>
              </a:gdLst>
              <a:ahLst/>
              <a:cxnLst>
                <a:cxn ang="0">
                  <a:pos x="connsiteX0" y="connsiteY0"/>
                </a:cxn>
                <a:cxn ang="0">
                  <a:pos x="connsiteX1" y="connsiteY1"/>
                </a:cxn>
              </a:cxnLst>
              <a:rect l="l" t="t" r="r" b="b"/>
              <a:pathLst>
                <a:path w="219456" h="243839">
                  <a:moveTo>
                    <a:pt x="241157" y="0"/>
                  </a:moveTo>
                  <a:lnTo>
                    <a:pt x="0" y="255056"/>
                  </a:lnTo>
                </a:path>
              </a:pathLst>
            </a:custGeom>
            <a:ln w="24386" cap="flat">
              <a:solidFill>
                <a:srgbClr val="94CFB9"/>
              </a:solid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D2BAD05-FE19-45AC-BDA9-748B15C039A5}"/>
                </a:ext>
              </a:extLst>
            </p:cNvPr>
            <p:cNvSpPr/>
            <p:nvPr/>
          </p:nvSpPr>
          <p:spPr>
            <a:xfrm>
              <a:off x="8950878" y="2781278"/>
              <a:ext cx="73152" cy="512064"/>
            </a:xfrm>
            <a:custGeom>
              <a:avLst/>
              <a:gdLst>
                <a:gd name="connsiteX0" fmla="*/ 0 w 73152"/>
                <a:gd name="connsiteY0" fmla="*/ 0 h 512063"/>
                <a:gd name="connsiteX1" fmla="*/ 84369 w 73152"/>
                <a:gd name="connsiteY1" fmla="*/ 527182 h 512063"/>
              </a:gdLst>
              <a:ahLst/>
              <a:cxnLst>
                <a:cxn ang="0">
                  <a:pos x="connsiteX0" y="connsiteY0"/>
                </a:cxn>
                <a:cxn ang="0">
                  <a:pos x="connsiteX1" y="connsiteY1"/>
                </a:cxn>
              </a:cxnLst>
              <a:rect l="l" t="t" r="r" b="b"/>
              <a:pathLst>
                <a:path w="73152" h="512063">
                  <a:moveTo>
                    <a:pt x="0" y="0"/>
                  </a:moveTo>
                  <a:cubicBezTo>
                    <a:pt x="0" y="0"/>
                    <a:pt x="72665" y="119238"/>
                    <a:pt x="84369" y="527182"/>
                  </a:cubicBezTo>
                </a:path>
              </a:pathLst>
            </a:custGeom>
            <a:noFill/>
            <a:ln w="24386" cap="flat">
              <a:solidFill>
                <a:srgbClr val="94CFB9"/>
              </a:solid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294E8627-6C5A-4F01-A9DC-9F1B0D0568DA}"/>
                </a:ext>
              </a:extLst>
            </p:cNvPr>
            <p:cNvSpPr/>
            <p:nvPr/>
          </p:nvSpPr>
          <p:spPr>
            <a:xfrm>
              <a:off x="9024518" y="2976106"/>
              <a:ext cx="97536" cy="146304"/>
            </a:xfrm>
            <a:custGeom>
              <a:avLst/>
              <a:gdLst>
                <a:gd name="connsiteX0" fmla="*/ 102413 w 97536"/>
                <a:gd name="connsiteY0" fmla="*/ 0 h 146303"/>
                <a:gd name="connsiteX1" fmla="*/ 0 w 97536"/>
                <a:gd name="connsiteY1" fmla="*/ 169225 h 146303"/>
              </a:gdLst>
              <a:ahLst/>
              <a:cxnLst>
                <a:cxn ang="0">
                  <a:pos x="connsiteX0" y="connsiteY0"/>
                </a:cxn>
                <a:cxn ang="0">
                  <a:pos x="connsiteX1" y="connsiteY1"/>
                </a:cxn>
              </a:cxnLst>
              <a:rect l="l" t="t" r="r" b="b"/>
              <a:pathLst>
                <a:path w="97536" h="146303">
                  <a:moveTo>
                    <a:pt x="102413" y="0"/>
                  </a:moveTo>
                  <a:lnTo>
                    <a:pt x="0" y="169225"/>
                  </a:lnTo>
                </a:path>
              </a:pathLst>
            </a:custGeom>
            <a:ln w="24386" cap="flat">
              <a:solidFill>
                <a:srgbClr val="94CFB9"/>
              </a:solid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83B00FA-A029-440F-960F-654E67EA43BA}"/>
                </a:ext>
              </a:extLst>
            </p:cNvPr>
            <p:cNvSpPr/>
            <p:nvPr/>
          </p:nvSpPr>
          <p:spPr>
            <a:xfrm>
              <a:off x="8807257" y="3092662"/>
              <a:ext cx="219456" cy="73152"/>
            </a:xfrm>
            <a:custGeom>
              <a:avLst/>
              <a:gdLst>
                <a:gd name="connsiteX0" fmla="*/ 0 w 219456"/>
                <a:gd name="connsiteY0" fmla="*/ 0 h 73151"/>
                <a:gd name="connsiteX1" fmla="*/ 220188 w 219456"/>
                <a:gd name="connsiteY1" fmla="*/ 85344 h 73151"/>
              </a:gdLst>
              <a:ahLst/>
              <a:cxnLst>
                <a:cxn ang="0">
                  <a:pos x="connsiteX0" y="connsiteY0"/>
                </a:cxn>
                <a:cxn ang="0">
                  <a:pos x="connsiteX1" y="connsiteY1"/>
                </a:cxn>
              </a:cxnLst>
              <a:rect l="l" t="t" r="r" b="b"/>
              <a:pathLst>
                <a:path w="219456" h="73151">
                  <a:moveTo>
                    <a:pt x="0" y="0"/>
                  </a:moveTo>
                  <a:lnTo>
                    <a:pt x="220188" y="85344"/>
                  </a:lnTo>
                </a:path>
              </a:pathLst>
            </a:custGeom>
            <a:ln w="24386" cap="flat">
              <a:solidFill>
                <a:srgbClr val="94CFB9"/>
              </a:solid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97D1F5D6-1927-4BC3-8D78-DE512966E327}"/>
                </a:ext>
              </a:extLst>
            </p:cNvPr>
            <p:cNvSpPr/>
            <p:nvPr/>
          </p:nvSpPr>
          <p:spPr>
            <a:xfrm>
              <a:off x="9941357" y="2872962"/>
              <a:ext cx="48768" cy="414528"/>
            </a:xfrm>
            <a:custGeom>
              <a:avLst/>
              <a:gdLst>
                <a:gd name="connsiteX0" fmla="*/ 49011 w 48768"/>
                <a:gd name="connsiteY0" fmla="*/ 0 h 414527"/>
                <a:gd name="connsiteX1" fmla="*/ 0 w 48768"/>
                <a:gd name="connsiteY1" fmla="*/ 435498 h 414527"/>
              </a:gdLst>
              <a:ahLst/>
              <a:cxnLst>
                <a:cxn ang="0">
                  <a:pos x="connsiteX0" y="connsiteY0"/>
                </a:cxn>
                <a:cxn ang="0">
                  <a:pos x="connsiteX1" y="connsiteY1"/>
                </a:cxn>
              </a:cxnLst>
              <a:rect l="l" t="t" r="r" b="b"/>
              <a:pathLst>
                <a:path w="48768" h="414527">
                  <a:moveTo>
                    <a:pt x="49011" y="0"/>
                  </a:moveTo>
                  <a:cubicBezTo>
                    <a:pt x="49011" y="0"/>
                    <a:pt x="11704" y="27554"/>
                    <a:pt x="0" y="435498"/>
                  </a:cubicBezTo>
                </a:path>
              </a:pathLst>
            </a:custGeom>
            <a:noFill/>
            <a:ln w="24386" cap="flat">
              <a:solidFill>
                <a:srgbClr val="94CFB9"/>
              </a:solid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0F07BD1-D852-4702-A0F2-FE23DFE653D5}"/>
                </a:ext>
              </a:extLst>
            </p:cNvPr>
            <p:cNvSpPr/>
            <p:nvPr/>
          </p:nvSpPr>
          <p:spPr>
            <a:xfrm>
              <a:off x="9849917" y="2976594"/>
              <a:ext cx="97536" cy="146304"/>
            </a:xfrm>
            <a:custGeom>
              <a:avLst/>
              <a:gdLst>
                <a:gd name="connsiteX0" fmla="*/ 0 w 97536"/>
                <a:gd name="connsiteY0" fmla="*/ 0 h 146303"/>
                <a:gd name="connsiteX1" fmla="*/ 102169 w 97536"/>
                <a:gd name="connsiteY1" fmla="*/ 168737 h 146303"/>
              </a:gdLst>
              <a:ahLst/>
              <a:cxnLst>
                <a:cxn ang="0">
                  <a:pos x="connsiteX0" y="connsiteY0"/>
                </a:cxn>
                <a:cxn ang="0">
                  <a:pos x="connsiteX1" y="connsiteY1"/>
                </a:cxn>
              </a:cxnLst>
              <a:rect l="l" t="t" r="r" b="b"/>
              <a:pathLst>
                <a:path w="97536" h="146303">
                  <a:moveTo>
                    <a:pt x="0" y="0"/>
                  </a:moveTo>
                  <a:lnTo>
                    <a:pt x="102169" y="168737"/>
                  </a:lnTo>
                </a:path>
              </a:pathLst>
            </a:custGeom>
            <a:ln w="24386" cap="flat">
              <a:solidFill>
                <a:srgbClr val="94CFB9"/>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A7D0A88-7EF5-41F2-9BA6-AEB4EEFE415B}"/>
                </a:ext>
              </a:extLst>
            </p:cNvPr>
            <p:cNvSpPr/>
            <p:nvPr/>
          </p:nvSpPr>
          <p:spPr>
            <a:xfrm>
              <a:off x="9949160" y="3117777"/>
              <a:ext cx="146304" cy="48768"/>
            </a:xfrm>
            <a:custGeom>
              <a:avLst/>
              <a:gdLst>
                <a:gd name="connsiteX0" fmla="*/ 155082 w 146304"/>
                <a:gd name="connsiteY0" fmla="*/ 0 h 48767"/>
                <a:gd name="connsiteX1" fmla="*/ 0 w 146304"/>
                <a:gd name="connsiteY1" fmla="*/ 60228 h 48767"/>
              </a:gdLst>
              <a:ahLst/>
              <a:cxnLst>
                <a:cxn ang="0">
                  <a:pos x="connsiteX0" y="connsiteY0"/>
                </a:cxn>
                <a:cxn ang="0">
                  <a:pos x="connsiteX1" y="connsiteY1"/>
                </a:cxn>
              </a:cxnLst>
              <a:rect l="l" t="t" r="r" b="b"/>
              <a:pathLst>
                <a:path w="146304" h="48767">
                  <a:moveTo>
                    <a:pt x="155082" y="0"/>
                  </a:moveTo>
                  <a:lnTo>
                    <a:pt x="0" y="60228"/>
                  </a:lnTo>
                </a:path>
              </a:pathLst>
            </a:custGeom>
            <a:ln w="24386" cap="flat">
              <a:solidFill>
                <a:srgbClr val="94CFB9"/>
              </a:solid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60660E3-3D13-4E53-BED2-4D0B847F8DF7}"/>
                </a:ext>
              </a:extLst>
            </p:cNvPr>
            <p:cNvSpPr/>
            <p:nvPr/>
          </p:nvSpPr>
          <p:spPr>
            <a:xfrm>
              <a:off x="7475159" y="2195962"/>
              <a:ext cx="1463040" cy="1097280"/>
            </a:xfrm>
            <a:custGeom>
              <a:avLst/>
              <a:gdLst>
                <a:gd name="connsiteX0" fmla="*/ 1449385 w 1463040"/>
                <a:gd name="connsiteY0" fmla="*/ 1110791 h 1097279"/>
                <a:gd name="connsiteX1" fmla="*/ 1342827 w 1463040"/>
                <a:gd name="connsiteY1" fmla="*/ 832 h 1097279"/>
                <a:gd name="connsiteX2" fmla="*/ 998037 w 1463040"/>
                <a:gd name="connsiteY2" fmla="*/ 451692 h 1097279"/>
                <a:gd name="connsiteX3" fmla="*/ 637398 w 1463040"/>
                <a:gd name="connsiteY3" fmla="*/ 459495 h 1097279"/>
                <a:gd name="connsiteX4" fmla="*/ 403799 w 1463040"/>
                <a:gd name="connsiteY4" fmla="*/ 743325 h 1097279"/>
                <a:gd name="connsiteX5" fmla="*/ 0 w 1463040"/>
                <a:gd name="connsiteY5" fmla="*/ 1110548 h 1097279"/>
                <a:gd name="connsiteX6" fmla="*/ 1449385 w 1463040"/>
                <a:gd name="connsiteY6" fmla="*/ 1110548 h 10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040" h="1097279">
                  <a:moveTo>
                    <a:pt x="1449385" y="1110791"/>
                  </a:moveTo>
                  <a:cubicBezTo>
                    <a:pt x="1449385" y="1110791"/>
                    <a:pt x="1532291" y="24241"/>
                    <a:pt x="1342827" y="832"/>
                  </a:cubicBezTo>
                  <a:cubicBezTo>
                    <a:pt x="1153120" y="-22577"/>
                    <a:pt x="1186770" y="455837"/>
                    <a:pt x="998037" y="451692"/>
                  </a:cubicBezTo>
                  <a:cubicBezTo>
                    <a:pt x="809549" y="447547"/>
                    <a:pt x="706405" y="289782"/>
                    <a:pt x="637398" y="459495"/>
                  </a:cubicBezTo>
                  <a:cubicBezTo>
                    <a:pt x="568391" y="629208"/>
                    <a:pt x="566684" y="794287"/>
                    <a:pt x="403799" y="743325"/>
                  </a:cubicBezTo>
                  <a:cubicBezTo>
                    <a:pt x="240670" y="692362"/>
                    <a:pt x="0" y="1110548"/>
                    <a:pt x="0" y="1110548"/>
                  </a:cubicBezTo>
                  <a:lnTo>
                    <a:pt x="1449385" y="1110548"/>
                  </a:lnTo>
                  <a:close/>
                </a:path>
              </a:pathLst>
            </a:custGeom>
            <a:solidFill>
              <a:srgbClr val="229E9D"/>
            </a:solidFill>
            <a:ln w="24384"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5D14979D-D615-498E-8096-9A6471B1BF57}"/>
                </a:ext>
              </a:extLst>
            </p:cNvPr>
            <p:cNvSpPr/>
            <p:nvPr/>
          </p:nvSpPr>
          <p:spPr>
            <a:xfrm>
              <a:off x="7474672" y="2577151"/>
              <a:ext cx="902208" cy="707136"/>
            </a:xfrm>
            <a:custGeom>
              <a:avLst/>
              <a:gdLst>
                <a:gd name="connsiteX0" fmla="*/ 404042 w 902208"/>
                <a:gd name="connsiteY0" fmla="*/ 362379 h 707135"/>
                <a:gd name="connsiteX1" fmla="*/ 637641 w 902208"/>
                <a:gd name="connsiteY1" fmla="*/ 78549 h 707135"/>
                <a:gd name="connsiteX2" fmla="*/ 916839 w 902208"/>
                <a:gd name="connsiteY2" fmla="*/ 59530 h 707135"/>
                <a:gd name="connsiteX3" fmla="*/ 916839 w 902208"/>
                <a:gd name="connsiteY3" fmla="*/ 729602 h 707135"/>
                <a:gd name="connsiteX4" fmla="*/ 0 w 902208"/>
                <a:gd name="connsiteY4" fmla="*/ 729602 h 707135"/>
                <a:gd name="connsiteX5" fmla="*/ 404042 w 902208"/>
                <a:gd name="connsiteY5" fmla="*/ 362379 h 70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08" h="707135">
                  <a:moveTo>
                    <a:pt x="404042" y="362379"/>
                  </a:moveTo>
                  <a:cubicBezTo>
                    <a:pt x="567171" y="413341"/>
                    <a:pt x="568878" y="248262"/>
                    <a:pt x="637641" y="78549"/>
                  </a:cubicBezTo>
                  <a:cubicBezTo>
                    <a:pt x="695919" y="-65073"/>
                    <a:pt x="778825" y="25636"/>
                    <a:pt x="916839" y="59530"/>
                  </a:cubicBezTo>
                  <a:lnTo>
                    <a:pt x="916839" y="729602"/>
                  </a:lnTo>
                  <a:lnTo>
                    <a:pt x="0" y="729602"/>
                  </a:lnTo>
                  <a:cubicBezTo>
                    <a:pt x="243" y="729602"/>
                    <a:pt x="240914" y="311416"/>
                    <a:pt x="404042" y="362379"/>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369EFD81-A786-4276-A7F5-6F81A59C13A8}"/>
                </a:ext>
              </a:extLst>
            </p:cNvPr>
            <p:cNvSpPr/>
            <p:nvPr/>
          </p:nvSpPr>
          <p:spPr>
            <a:xfrm>
              <a:off x="0" y="1601012"/>
              <a:ext cx="2584704" cy="1706880"/>
            </a:xfrm>
            <a:custGeom>
              <a:avLst/>
              <a:gdLst>
                <a:gd name="connsiteX0" fmla="*/ 2605430 w 2584704"/>
                <a:gd name="connsiteY0" fmla="*/ 1707204 h 1706879"/>
                <a:gd name="connsiteX1" fmla="*/ 0 w 2584704"/>
                <a:gd name="connsiteY1" fmla="*/ 1707204 h 1706879"/>
                <a:gd name="connsiteX2" fmla="*/ 0 w 2584704"/>
                <a:gd name="connsiteY2" fmla="*/ 543844 h 1706879"/>
                <a:gd name="connsiteX3" fmla="*/ 283830 w 2584704"/>
                <a:gd name="connsiteY3" fmla="*/ 324 h 1706879"/>
                <a:gd name="connsiteX4" fmla="*/ 1247729 w 2584704"/>
                <a:gd name="connsiteY4" fmla="*/ 896680 h 1706879"/>
                <a:gd name="connsiteX5" fmla="*/ 2605430 w 2584704"/>
                <a:gd name="connsiteY5" fmla="*/ 1271706 h 1706879"/>
                <a:gd name="connsiteX6" fmla="*/ 2605430 w 2584704"/>
                <a:gd name="connsiteY6" fmla="*/ 1707204 h 170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704" h="1706879">
                  <a:moveTo>
                    <a:pt x="2605430" y="1707204"/>
                  </a:moveTo>
                  <a:lnTo>
                    <a:pt x="0" y="1707204"/>
                  </a:lnTo>
                  <a:lnTo>
                    <a:pt x="0" y="543844"/>
                  </a:lnTo>
                  <a:cubicBezTo>
                    <a:pt x="53889" y="247090"/>
                    <a:pt x="141427" y="8127"/>
                    <a:pt x="283830" y="324"/>
                  </a:cubicBezTo>
                  <a:cubicBezTo>
                    <a:pt x="665927" y="-20402"/>
                    <a:pt x="682996" y="959590"/>
                    <a:pt x="1247729" y="896680"/>
                  </a:cubicBezTo>
                  <a:cubicBezTo>
                    <a:pt x="1691030" y="847424"/>
                    <a:pt x="2274296" y="859860"/>
                    <a:pt x="2605430" y="1271706"/>
                  </a:cubicBezTo>
                  <a:lnTo>
                    <a:pt x="2605430" y="1707204"/>
                  </a:lnTo>
                  <a:close/>
                </a:path>
              </a:pathLst>
            </a:custGeom>
            <a:solidFill>
              <a:srgbClr val="248F8B"/>
            </a:solidFill>
            <a:ln w="24384"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22183445-C60C-4DF9-98DF-E5C889C915B2}"/>
                </a:ext>
              </a:extLst>
            </p:cNvPr>
            <p:cNvSpPr/>
            <p:nvPr/>
          </p:nvSpPr>
          <p:spPr>
            <a:xfrm>
              <a:off x="985995" y="1772592"/>
              <a:ext cx="2023872" cy="1511808"/>
            </a:xfrm>
            <a:custGeom>
              <a:avLst/>
              <a:gdLst>
                <a:gd name="connsiteX0" fmla="*/ 24965 w 2023872"/>
                <a:gd name="connsiteY0" fmla="*/ 1534161 h 1511807"/>
                <a:gd name="connsiteX1" fmla="*/ 172245 w 2023872"/>
                <a:gd name="connsiteY1" fmla="*/ 1139 h 1511807"/>
                <a:gd name="connsiteX2" fmla="*/ 648464 w 2023872"/>
                <a:gd name="connsiteY2" fmla="*/ 623907 h 1511807"/>
                <a:gd name="connsiteX3" fmla="*/ 1146630 w 2023872"/>
                <a:gd name="connsiteY3" fmla="*/ 634636 h 1511807"/>
                <a:gd name="connsiteX4" fmla="*/ 1469474 w 2023872"/>
                <a:gd name="connsiteY4" fmla="*/ 1026730 h 1511807"/>
                <a:gd name="connsiteX5" fmla="*/ 2027380 w 2023872"/>
                <a:gd name="connsiteY5" fmla="*/ 1534161 h 1511807"/>
                <a:gd name="connsiteX6" fmla="*/ 24965 w 2023872"/>
                <a:gd name="connsiteY6" fmla="*/ 1534161 h 15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872" h="1511807">
                  <a:moveTo>
                    <a:pt x="24965" y="1534161"/>
                  </a:moveTo>
                  <a:cubicBezTo>
                    <a:pt x="24965" y="1534161"/>
                    <a:pt x="-89639" y="33326"/>
                    <a:pt x="172245" y="1139"/>
                  </a:cubicBezTo>
                  <a:cubicBezTo>
                    <a:pt x="434129" y="-31048"/>
                    <a:pt x="387799" y="629515"/>
                    <a:pt x="648464" y="623907"/>
                  </a:cubicBezTo>
                  <a:cubicBezTo>
                    <a:pt x="908885" y="618298"/>
                    <a:pt x="1051288" y="400305"/>
                    <a:pt x="1146630" y="634636"/>
                  </a:cubicBezTo>
                  <a:cubicBezTo>
                    <a:pt x="1241727" y="869209"/>
                    <a:pt x="1244166" y="1097200"/>
                    <a:pt x="1469474" y="1026730"/>
                  </a:cubicBezTo>
                  <a:cubicBezTo>
                    <a:pt x="1694782" y="956260"/>
                    <a:pt x="2027380" y="1534161"/>
                    <a:pt x="2027380" y="1534161"/>
                  </a:cubicBezTo>
                  <a:lnTo>
                    <a:pt x="24965" y="1534161"/>
                  </a:lnTo>
                  <a:close/>
                </a:path>
              </a:pathLst>
            </a:custGeom>
            <a:solidFill>
              <a:srgbClr val="37B4B1"/>
            </a:solidFill>
            <a:ln w="24384"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9D2F756-A6F0-4469-AA1E-B615D3811F82}"/>
                </a:ext>
              </a:extLst>
            </p:cNvPr>
            <p:cNvSpPr/>
            <p:nvPr/>
          </p:nvSpPr>
          <p:spPr>
            <a:xfrm>
              <a:off x="1746870" y="2298856"/>
              <a:ext cx="1243584" cy="999744"/>
            </a:xfrm>
            <a:custGeom>
              <a:avLst/>
              <a:gdLst>
                <a:gd name="connsiteX0" fmla="*/ 708599 w 1243584"/>
                <a:gd name="connsiteY0" fmla="*/ 500467 h 999743"/>
                <a:gd name="connsiteX1" fmla="*/ 385755 w 1243584"/>
                <a:gd name="connsiteY1" fmla="*/ 108372 h 999743"/>
                <a:gd name="connsiteX2" fmla="*/ 0 w 1243584"/>
                <a:gd name="connsiteY2" fmla="*/ 82281 h 999743"/>
                <a:gd name="connsiteX3" fmla="*/ 0 w 1243584"/>
                <a:gd name="connsiteY3" fmla="*/ 1007898 h 999743"/>
                <a:gd name="connsiteX4" fmla="*/ 1266505 w 1243584"/>
                <a:gd name="connsiteY4" fmla="*/ 1007898 h 999743"/>
                <a:gd name="connsiteX5" fmla="*/ 708599 w 1243584"/>
                <a:gd name="connsiteY5" fmla="*/ 500467 h 9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3584" h="999743">
                  <a:moveTo>
                    <a:pt x="708599" y="500467"/>
                  </a:moveTo>
                  <a:cubicBezTo>
                    <a:pt x="483291" y="570936"/>
                    <a:pt x="481096" y="342702"/>
                    <a:pt x="385755" y="108372"/>
                  </a:cubicBezTo>
                  <a:cubicBezTo>
                    <a:pt x="305288" y="-89870"/>
                    <a:pt x="190927" y="35464"/>
                    <a:pt x="0" y="82281"/>
                  </a:cubicBezTo>
                  <a:lnTo>
                    <a:pt x="0" y="1007898"/>
                  </a:lnTo>
                  <a:lnTo>
                    <a:pt x="1266505" y="1007898"/>
                  </a:lnTo>
                  <a:cubicBezTo>
                    <a:pt x="1266261" y="1007898"/>
                    <a:pt x="933663" y="430241"/>
                    <a:pt x="708599" y="500467"/>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9037B5-8FF4-4BB9-8AAA-08294FAA437C}"/>
                </a:ext>
              </a:extLst>
            </p:cNvPr>
            <p:cNvSpPr/>
            <p:nvPr/>
          </p:nvSpPr>
          <p:spPr>
            <a:xfrm>
              <a:off x="1850746" y="2729298"/>
              <a:ext cx="73152" cy="560832"/>
            </a:xfrm>
            <a:custGeom>
              <a:avLst/>
              <a:gdLst>
                <a:gd name="connsiteX0" fmla="*/ 86075 w 73152"/>
                <a:gd name="connsiteY0" fmla="*/ 43 h 560831"/>
                <a:gd name="connsiteX1" fmla="*/ 0 w 73152"/>
                <a:gd name="connsiteY1" fmla="*/ 577212 h 560831"/>
              </a:gdLst>
              <a:ahLst/>
              <a:cxnLst>
                <a:cxn ang="0">
                  <a:pos x="connsiteX0" y="connsiteY0"/>
                </a:cxn>
                <a:cxn ang="0">
                  <a:pos x="connsiteX1" y="connsiteY1"/>
                </a:cxn>
              </a:cxnLst>
              <a:rect l="l" t="t" r="r" b="b"/>
              <a:pathLst>
                <a:path w="73152" h="560831">
                  <a:moveTo>
                    <a:pt x="86075" y="43"/>
                  </a:moveTo>
                  <a:cubicBezTo>
                    <a:pt x="86075" y="43"/>
                    <a:pt x="17069" y="-16051"/>
                    <a:pt x="0" y="577212"/>
                  </a:cubicBezTo>
                </a:path>
              </a:pathLst>
            </a:custGeom>
            <a:noFill/>
            <a:ln w="24386" cap="flat">
              <a:solidFill>
                <a:srgbClr val="94CFB9"/>
              </a:solid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8ADC1FA1-A4C3-410F-904D-A85EFC561CC3}"/>
                </a:ext>
              </a:extLst>
            </p:cNvPr>
            <p:cNvSpPr/>
            <p:nvPr/>
          </p:nvSpPr>
          <p:spPr>
            <a:xfrm>
              <a:off x="1717609" y="2824438"/>
              <a:ext cx="146304" cy="243840"/>
            </a:xfrm>
            <a:custGeom>
              <a:avLst/>
              <a:gdLst>
                <a:gd name="connsiteX0" fmla="*/ 0 w 146304"/>
                <a:gd name="connsiteY0" fmla="*/ 0 h 243839"/>
                <a:gd name="connsiteX1" fmla="*/ 148742 w 146304"/>
                <a:gd name="connsiteY1" fmla="*/ 245059 h 243839"/>
              </a:gdLst>
              <a:ahLst/>
              <a:cxnLst>
                <a:cxn ang="0">
                  <a:pos x="connsiteX0" y="connsiteY0"/>
                </a:cxn>
                <a:cxn ang="0">
                  <a:pos x="connsiteX1" y="connsiteY1"/>
                </a:cxn>
              </a:cxnLst>
              <a:rect l="l" t="t" r="r" b="b"/>
              <a:pathLst>
                <a:path w="146304" h="243839">
                  <a:moveTo>
                    <a:pt x="0" y="0"/>
                  </a:moveTo>
                  <a:lnTo>
                    <a:pt x="148742" y="245059"/>
                  </a:lnTo>
                </a:path>
              </a:pathLst>
            </a:custGeom>
            <a:ln w="24386" cap="flat">
              <a:solidFill>
                <a:srgbClr val="94CFB9"/>
              </a:solid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772B733-680E-4C64-B107-39542445E726}"/>
                </a:ext>
              </a:extLst>
            </p:cNvPr>
            <p:cNvSpPr/>
            <p:nvPr/>
          </p:nvSpPr>
          <p:spPr>
            <a:xfrm>
              <a:off x="1861962" y="3023655"/>
              <a:ext cx="219456" cy="73152"/>
            </a:xfrm>
            <a:custGeom>
              <a:avLst/>
              <a:gdLst>
                <a:gd name="connsiteX0" fmla="*/ 241158 w 219456"/>
                <a:gd name="connsiteY0" fmla="*/ 0 h 73151"/>
                <a:gd name="connsiteX1" fmla="*/ 0 w 219456"/>
                <a:gd name="connsiteY1" fmla="*/ 93391 h 73151"/>
              </a:gdLst>
              <a:ahLst/>
              <a:cxnLst>
                <a:cxn ang="0">
                  <a:pos x="connsiteX0" y="connsiteY0"/>
                </a:cxn>
                <a:cxn ang="0">
                  <a:pos x="connsiteX1" y="connsiteY1"/>
                </a:cxn>
              </a:cxnLst>
              <a:rect l="l" t="t" r="r" b="b"/>
              <a:pathLst>
                <a:path w="219456" h="73151">
                  <a:moveTo>
                    <a:pt x="241158" y="0"/>
                  </a:moveTo>
                  <a:lnTo>
                    <a:pt x="0" y="93391"/>
                  </a:lnTo>
                </a:path>
              </a:pathLst>
            </a:custGeom>
            <a:ln w="24386" cap="flat">
              <a:solidFill>
                <a:srgbClr val="94CFB9"/>
              </a:solid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8CD27F59-AF26-4087-80D4-F89D1E1624CA}"/>
                </a:ext>
              </a:extLst>
            </p:cNvPr>
            <p:cNvSpPr/>
            <p:nvPr/>
          </p:nvSpPr>
          <p:spPr>
            <a:xfrm>
              <a:off x="1230793" y="2170459"/>
              <a:ext cx="24384" cy="1121664"/>
            </a:xfrm>
            <a:custGeom>
              <a:avLst/>
              <a:gdLst>
                <a:gd name="connsiteX0" fmla="*/ 22300 w 24384"/>
                <a:gd name="connsiteY0" fmla="*/ 0 h 1121663"/>
                <a:gd name="connsiteX1" fmla="*/ 38638 w 24384"/>
                <a:gd name="connsiteY1" fmla="*/ 1137757 h 1121663"/>
              </a:gdLst>
              <a:ahLst/>
              <a:cxnLst>
                <a:cxn ang="0">
                  <a:pos x="connsiteX0" y="connsiteY0"/>
                </a:cxn>
                <a:cxn ang="0">
                  <a:pos x="connsiteX1" y="connsiteY1"/>
                </a:cxn>
              </a:cxnLst>
              <a:rect l="l" t="t" r="r" b="b"/>
              <a:pathLst>
                <a:path w="24384" h="1121663">
                  <a:moveTo>
                    <a:pt x="22300" y="0"/>
                  </a:moveTo>
                  <a:cubicBezTo>
                    <a:pt x="22300" y="0"/>
                    <a:pt x="-37440" y="448909"/>
                    <a:pt x="38638" y="1137757"/>
                  </a:cubicBezTo>
                </a:path>
              </a:pathLst>
            </a:custGeom>
            <a:noFill/>
            <a:ln w="24386" cap="flat">
              <a:solidFill>
                <a:srgbClr val="94CFB9"/>
              </a:solid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32BE4FFE-481E-4738-8A10-A90AC16619CB}"/>
                </a:ext>
              </a:extLst>
            </p:cNvPr>
            <p:cNvSpPr/>
            <p:nvPr/>
          </p:nvSpPr>
          <p:spPr>
            <a:xfrm>
              <a:off x="1238463" y="2321640"/>
              <a:ext cx="121920" cy="121920"/>
            </a:xfrm>
            <a:custGeom>
              <a:avLst/>
              <a:gdLst>
                <a:gd name="connsiteX0" fmla="*/ 143622 w 121920"/>
                <a:gd name="connsiteY0" fmla="*/ 0 h 121919"/>
                <a:gd name="connsiteX1" fmla="*/ 0 w 121920"/>
                <a:gd name="connsiteY1" fmla="*/ 140939 h 121919"/>
              </a:gdLst>
              <a:ahLst/>
              <a:cxnLst>
                <a:cxn ang="0">
                  <a:pos x="connsiteX0" y="connsiteY0"/>
                </a:cxn>
                <a:cxn ang="0">
                  <a:pos x="connsiteX1" y="connsiteY1"/>
                </a:cxn>
              </a:cxnLst>
              <a:rect l="l" t="t" r="r" b="b"/>
              <a:pathLst>
                <a:path w="121920" h="121919">
                  <a:moveTo>
                    <a:pt x="143622" y="0"/>
                  </a:moveTo>
                  <a:lnTo>
                    <a:pt x="0" y="140939"/>
                  </a:lnTo>
                </a:path>
              </a:pathLst>
            </a:custGeom>
            <a:ln w="24386" cap="flat">
              <a:solidFill>
                <a:srgbClr val="94CFB9"/>
              </a:solid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A80D90C2-9B41-4E4F-9D6D-F0062DACFFD5}"/>
                </a:ext>
              </a:extLst>
            </p:cNvPr>
            <p:cNvSpPr/>
            <p:nvPr/>
          </p:nvSpPr>
          <p:spPr>
            <a:xfrm>
              <a:off x="1150437" y="2588645"/>
              <a:ext cx="73152" cy="73152"/>
            </a:xfrm>
            <a:custGeom>
              <a:avLst/>
              <a:gdLst>
                <a:gd name="connsiteX0" fmla="*/ 0 w 73152"/>
                <a:gd name="connsiteY0" fmla="*/ 0 h 73151"/>
                <a:gd name="connsiteX1" fmla="*/ 88026 w 73152"/>
                <a:gd name="connsiteY1" fmla="*/ 85100 h 73151"/>
              </a:gdLst>
              <a:ahLst/>
              <a:cxnLst>
                <a:cxn ang="0">
                  <a:pos x="connsiteX0" y="connsiteY0"/>
                </a:cxn>
                <a:cxn ang="0">
                  <a:pos x="connsiteX1" y="connsiteY1"/>
                </a:cxn>
              </a:cxnLst>
              <a:rect l="l" t="t" r="r" b="b"/>
              <a:pathLst>
                <a:path w="73152" h="73151">
                  <a:moveTo>
                    <a:pt x="0" y="0"/>
                  </a:moveTo>
                  <a:lnTo>
                    <a:pt x="88026" y="85100"/>
                  </a:lnTo>
                </a:path>
              </a:pathLst>
            </a:custGeom>
            <a:ln w="24386" cap="flat">
              <a:solidFill>
                <a:srgbClr val="94CFB9"/>
              </a:solid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85227FB-28BE-4D36-897B-A92D9CE3FC58}"/>
                </a:ext>
              </a:extLst>
            </p:cNvPr>
            <p:cNvSpPr/>
            <p:nvPr/>
          </p:nvSpPr>
          <p:spPr>
            <a:xfrm>
              <a:off x="1243584" y="2641558"/>
              <a:ext cx="268224" cy="268224"/>
            </a:xfrm>
            <a:custGeom>
              <a:avLst/>
              <a:gdLst>
                <a:gd name="connsiteX0" fmla="*/ 271394 w 268224"/>
                <a:gd name="connsiteY0" fmla="*/ 0 h 268223"/>
                <a:gd name="connsiteX1" fmla="*/ 0 w 268224"/>
                <a:gd name="connsiteY1" fmla="*/ 291876 h 268223"/>
              </a:gdLst>
              <a:ahLst/>
              <a:cxnLst>
                <a:cxn ang="0">
                  <a:pos x="connsiteX0" y="connsiteY0"/>
                </a:cxn>
                <a:cxn ang="0">
                  <a:pos x="connsiteX1" y="connsiteY1"/>
                </a:cxn>
              </a:cxnLst>
              <a:rect l="l" t="t" r="r" b="b"/>
              <a:pathLst>
                <a:path w="268224" h="268223">
                  <a:moveTo>
                    <a:pt x="271394" y="0"/>
                  </a:moveTo>
                  <a:lnTo>
                    <a:pt x="0" y="291876"/>
                  </a:lnTo>
                </a:path>
              </a:pathLst>
            </a:custGeom>
            <a:ln w="24386" cap="flat">
              <a:solidFill>
                <a:srgbClr val="94CFB9"/>
              </a:solid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6D47D3FF-CAE4-4384-8AE7-F152EA0FF4B5}"/>
                </a:ext>
              </a:extLst>
            </p:cNvPr>
            <p:cNvSpPr/>
            <p:nvPr/>
          </p:nvSpPr>
          <p:spPr>
            <a:xfrm>
              <a:off x="1067532" y="2950747"/>
              <a:ext cx="170688" cy="121920"/>
            </a:xfrm>
            <a:custGeom>
              <a:avLst/>
              <a:gdLst>
                <a:gd name="connsiteX0" fmla="*/ 0 w 170688"/>
                <a:gd name="connsiteY0" fmla="*/ 0 h 121919"/>
                <a:gd name="connsiteX1" fmla="*/ 182880 w 170688"/>
                <a:gd name="connsiteY1" fmla="*/ 127041 h 121919"/>
              </a:gdLst>
              <a:ahLst/>
              <a:cxnLst>
                <a:cxn ang="0">
                  <a:pos x="connsiteX0" y="connsiteY0"/>
                </a:cxn>
                <a:cxn ang="0">
                  <a:pos x="connsiteX1" y="connsiteY1"/>
                </a:cxn>
              </a:cxnLst>
              <a:rect l="l" t="t" r="r" b="b"/>
              <a:pathLst>
                <a:path w="170688" h="121919">
                  <a:moveTo>
                    <a:pt x="0" y="0"/>
                  </a:moveTo>
                  <a:lnTo>
                    <a:pt x="182880" y="127041"/>
                  </a:lnTo>
                </a:path>
              </a:pathLst>
            </a:custGeom>
            <a:ln w="24386" cap="flat">
              <a:solidFill>
                <a:srgbClr val="94CFB9"/>
              </a:solid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13C7B4F0-999B-4E3D-8866-84D1DC588E15}"/>
                </a:ext>
              </a:extLst>
            </p:cNvPr>
            <p:cNvSpPr/>
            <p:nvPr/>
          </p:nvSpPr>
          <p:spPr>
            <a:xfrm>
              <a:off x="10628584" y="296097"/>
              <a:ext cx="1194816" cy="2487167"/>
            </a:xfrm>
            <a:custGeom>
              <a:avLst/>
              <a:gdLst>
                <a:gd name="connsiteX0" fmla="*/ 887004 w 1194816"/>
                <a:gd name="connsiteY0" fmla="*/ 2431780 h 2487167"/>
                <a:gd name="connsiteX1" fmla="*/ 76723 w 1194816"/>
                <a:gd name="connsiteY1" fmla="*/ 2268408 h 2487167"/>
                <a:gd name="connsiteX2" fmla="*/ 4303 w 1194816"/>
                <a:gd name="connsiteY2" fmla="*/ 2149170 h 2487167"/>
                <a:gd name="connsiteX3" fmla="*/ 321782 w 1194816"/>
                <a:gd name="connsiteY3" fmla="*/ 1668805 h 2487167"/>
                <a:gd name="connsiteX4" fmla="*/ 211079 w 1194816"/>
                <a:gd name="connsiteY4" fmla="*/ 1434719 h 2487167"/>
                <a:gd name="connsiteX5" fmla="*/ 91598 w 1194816"/>
                <a:gd name="connsiteY5" fmla="*/ 856087 h 2487167"/>
                <a:gd name="connsiteX6" fmla="*/ 277160 w 1194816"/>
                <a:gd name="connsiteY6" fmla="*/ 285013 h 2487167"/>
                <a:gd name="connsiteX7" fmla="*/ 636336 w 1194816"/>
                <a:gd name="connsiteY7" fmla="*/ 4841 h 2487167"/>
                <a:gd name="connsiteX8" fmla="*/ 835797 w 1194816"/>
                <a:gd name="connsiteY8" fmla="*/ 231613 h 2487167"/>
                <a:gd name="connsiteX9" fmla="*/ 843356 w 1194816"/>
                <a:gd name="connsiteY9" fmla="*/ 663209 h 2487167"/>
                <a:gd name="connsiteX10" fmla="*/ 831652 w 1194816"/>
                <a:gd name="connsiteY10" fmla="*/ 854136 h 2487167"/>
                <a:gd name="connsiteX11" fmla="*/ 1178880 w 1194816"/>
                <a:gd name="connsiteY11" fmla="*/ 1192586 h 2487167"/>
                <a:gd name="connsiteX12" fmla="*/ 1072078 w 1194816"/>
                <a:gd name="connsiteY12" fmla="*/ 1657588 h 2487167"/>
                <a:gd name="connsiteX13" fmla="*/ 997463 w 1194816"/>
                <a:gd name="connsiteY13" fmla="*/ 1956049 h 2487167"/>
                <a:gd name="connsiteX14" fmla="*/ 1054034 w 1194816"/>
                <a:gd name="connsiteY14" fmla="*/ 2026762 h 2487167"/>
                <a:gd name="connsiteX15" fmla="*/ 887004 w 1194816"/>
                <a:gd name="connsiteY15" fmla="*/ 2431780 h 248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4816" h="2487167">
                  <a:moveTo>
                    <a:pt x="887004" y="2431780"/>
                  </a:moveTo>
                  <a:cubicBezTo>
                    <a:pt x="656575" y="2606614"/>
                    <a:pt x="283500" y="2447386"/>
                    <a:pt x="76723" y="2268408"/>
                  </a:cubicBezTo>
                  <a:cubicBezTo>
                    <a:pt x="40634" y="2237196"/>
                    <a:pt x="14056" y="2195987"/>
                    <a:pt x="4303" y="2149170"/>
                  </a:cubicBezTo>
                  <a:cubicBezTo>
                    <a:pt x="-42758" y="1924837"/>
                    <a:pt x="311541" y="1869729"/>
                    <a:pt x="321782" y="1668805"/>
                  </a:cubicBezTo>
                  <a:cubicBezTo>
                    <a:pt x="326415" y="1580779"/>
                    <a:pt x="260090" y="1507871"/>
                    <a:pt x="211079" y="1434719"/>
                  </a:cubicBezTo>
                  <a:cubicBezTo>
                    <a:pt x="99644" y="1267445"/>
                    <a:pt x="67945" y="1055792"/>
                    <a:pt x="91598" y="856087"/>
                  </a:cubicBezTo>
                  <a:cubicBezTo>
                    <a:pt x="115249" y="656382"/>
                    <a:pt x="190109" y="466187"/>
                    <a:pt x="277160" y="285013"/>
                  </a:cubicBezTo>
                  <a:cubicBezTo>
                    <a:pt x="348361" y="136759"/>
                    <a:pt x="475646" y="-30759"/>
                    <a:pt x="636336" y="4841"/>
                  </a:cubicBezTo>
                  <a:cubicBezTo>
                    <a:pt x="739480" y="27762"/>
                    <a:pt x="805561" y="130419"/>
                    <a:pt x="835797" y="231613"/>
                  </a:cubicBezTo>
                  <a:cubicBezTo>
                    <a:pt x="877006" y="370845"/>
                    <a:pt x="871153" y="520563"/>
                    <a:pt x="843356" y="663209"/>
                  </a:cubicBezTo>
                  <a:cubicBezTo>
                    <a:pt x="831164" y="726364"/>
                    <a:pt x="814583" y="791957"/>
                    <a:pt x="831652" y="854136"/>
                  </a:cubicBezTo>
                  <a:cubicBezTo>
                    <a:pt x="875299" y="1013120"/>
                    <a:pt x="1098169" y="1048964"/>
                    <a:pt x="1178880" y="1192586"/>
                  </a:cubicBezTo>
                  <a:cubicBezTo>
                    <a:pt x="1261298" y="1338646"/>
                    <a:pt x="1163030" y="1516649"/>
                    <a:pt x="1072078" y="1657588"/>
                  </a:cubicBezTo>
                  <a:cubicBezTo>
                    <a:pt x="994293" y="1778289"/>
                    <a:pt x="946501" y="1853148"/>
                    <a:pt x="997463" y="1956049"/>
                  </a:cubicBezTo>
                  <a:cubicBezTo>
                    <a:pt x="1010874" y="1983359"/>
                    <a:pt x="1030869" y="2006767"/>
                    <a:pt x="1054034" y="2026762"/>
                  </a:cubicBezTo>
                  <a:cubicBezTo>
                    <a:pt x="1103046" y="2069190"/>
                    <a:pt x="1194974" y="2198182"/>
                    <a:pt x="887004" y="2431780"/>
                  </a:cubicBezTo>
                  <a:close/>
                </a:path>
              </a:pathLst>
            </a:custGeom>
            <a:solidFill>
              <a:srgbClr val="EF855A"/>
            </a:solidFill>
            <a:ln w="24384"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E28AF1A-1C50-4288-A033-6AB59AC2A39A}"/>
                </a:ext>
              </a:extLst>
            </p:cNvPr>
            <p:cNvSpPr/>
            <p:nvPr/>
          </p:nvSpPr>
          <p:spPr>
            <a:xfrm>
              <a:off x="11162020" y="713272"/>
              <a:ext cx="195072" cy="2779775"/>
            </a:xfrm>
            <a:custGeom>
              <a:avLst/>
              <a:gdLst>
                <a:gd name="connsiteX0" fmla="*/ 50718 w 195072"/>
                <a:gd name="connsiteY0" fmla="*/ 0 h 2779775"/>
                <a:gd name="connsiteX1" fmla="*/ 0 w 195072"/>
                <a:gd name="connsiteY1" fmla="*/ 2782702 h 2779775"/>
                <a:gd name="connsiteX2" fmla="*/ 197998 w 195072"/>
                <a:gd name="connsiteY2" fmla="*/ 2800014 h 2779775"/>
                <a:gd name="connsiteX3" fmla="*/ 50718 w 195072"/>
                <a:gd name="connsiteY3" fmla="*/ 0 h 2779775"/>
              </a:gdLst>
              <a:ahLst/>
              <a:cxnLst>
                <a:cxn ang="0">
                  <a:pos x="connsiteX0" y="connsiteY0"/>
                </a:cxn>
                <a:cxn ang="0">
                  <a:pos x="connsiteX1" y="connsiteY1"/>
                </a:cxn>
                <a:cxn ang="0">
                  <a:pos x="connsiteX2" y="connsiteY2"/>
                </a:cxn>
                <a:cxn ang="0">
                  <a:pos x="connsiteX3" y="connsiteY3"/>
                </a:cxn>
              </a:cxnLst>
              <a:rect l="l" t="t" r="r" b="b"/>
              <a:pathLst>
                <a:path w="195072" h="2779775">
                  <a:moveTo>
                    <a:pt x="50718" y="0"/>
                  </a:moveTo>
                  <a:cubicBezTo>
                    <a:pt x="50474" y="49987"/>
                    <a:pt x="0" y="2782702"/>
                    <a:pt x="0" y="2782702"/>
                  </a:cubicBezTo>
                  <a:lnTo>
                    <a:pt x="197998" y="2800014"/>
                  </a:lnTo>
                  <a:lnTo>
                    <a:pt x="50718" y="0"/>
                  </a:lnTo>
                  <a:close/>
                </a:path>
              </a:pathLst>
            </a:custGeom>
            <a:solidFill>
              <a:srgbClr val="9C4F5F"/>
            </a:solidFill>
            <a:ln w="24384"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1349FB6-A258-47BF-AFA0-EE46D3C2CA88}"/>
                </a:ext>
              </a:extLst>
            </p:cNvPr>
            <p:cNvSpPr/>
            <p:nvPr/>
          </p:nvSpPr>
          <p:spPr>
            <a:xfrm>
              <a:off x="10815767" y="2220446"/>
              <a:ext cx="438912" cy="414528"/>
            </a:xfrm>
            <a:custGeom>
              <a:avLst/>
              <a:gdLst>
                <a:gd name="connsiteX0" fmla="*/ 405506 w 438912"/>
                <a:gd name="connsiteY0" fmla="*/ 429890 h 414527"/>
                <a:gd name="connsiteX1" fmla="*/ 0 w 438912"/>
                <a:gd name="connsiteY1" fmla="*/ 0 h 414527"/>
                <a:gd name="connsiteX2" fmla="*/ 440619 w 438912"/>
                <a:gd name="connsiteY2" fmla="*/ 393802 h 414527"/>
                <a:gd name="connsiteX3" fmla="*/ 442569 w 438912"/>
                <a:gd name="connsiteY3" fmla="*/ 429402 h 414527"/>
                <a:gd name="connsiteX4" fmla="*/ 406969 w 438912"/>
                <a:gd name="connsiteY4" fmla="*/ 431353 h 414527"/>
                <a:gd name="connsiteX5" fmla="*/ 405506 w 438912"/>
                <a:gd name="connsiteY5" fmla="*/ 429890 h 4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 h="414527">
                  <a:moveTo>
                    <a:pt x="405506" y="429890"/>
                  </a:moveTo>
                  <a:lnTo>
                    <a:pt x="0" y="0"/>
                  </a:lnTo>
                  <a:lnTo>
                    <a:pt x="440619" y="393802"/>
                  </a:lnTo>
                  <a:cubicBezTo>
                    <a:pt x="451104" y="403067"/>
                    <a:pt x="451836" y="419161"/>
                    <a:pt x="442569" y="429402"/>
                  </a:cubicBezTo>
                  <a:cubicBezTo>
                    <a:pt x="433303" y="439887"/>
                    <a:pt x="417211" y="440619"/>
                    <a:pt x="406969" y="431353"/>
                  </a:cubicBezTo>
                  <a:cubicBezTo>
                    <a:pt x="406482" y="430865"/>
                    <a:pt x="405993" y="430378"/>
                    <a:pt x="405506" y="429890"/>
                  </a:cubicBezTo>
                  <a:close/>
                </a:path>
              </a:pathLst>
            </a:custGeom>
            <a:solidFill>
              <a:srgbClr val="9C4F5F"/>
            </a:solidFill>
            <a:ln w="24384"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55348A22-B8EC-41B7-8F0E-07A985959318}"/>
                </a:ext>
              </a:extLst>
            </p:cNvPr>
            <p:cNvSpPr/>
            <p:nvPr/>
          </p:nvSpPr>
          <p:spPr>
            <a:xfrm>
              <a:off x="11018398" y="1089517"/>
              <a:ext cx="195072" cy="316992"/>
            </a:xfrm>
            <a:custGeom>
              <a:avLst/>
              <a:gdLst>
                <a:gd name="connsiteX0" fmla="*/ 164105 w 195072"/>
                <a:gd name="connsiteY0" fmla="*/ 321625 h 316991"/>
                <a:gd name="connsiteX1" fmla="*/ 0 w 195072"/>
                <a:gd name="connsiteY1" fmla="*/ 0 h 316991"/>
                <a:gd name="connsiteX2" fmla="*/ 196535 w 195072"/>
                <a:gd name="connsiteY2" fmla="*/ 303093 h 316991"/>
                <a:gd name="connsiteX3" fmla="*/ 190927 w 195072"/>
                <a:gd name="connsiteY3" fmla="*/ 328940 h 316991"/>
                <a:gd name="connsiteX4" fmla="*/ 165080 w 195072"/>
                <a:gd name="connsiteY4" fmla="*/ 323332 h 316991"/>
                <a:gd name="connsiteX5" fmla="*/ 164105 w 195072"/>
                <a:gd name="connsiteY5" fmla="*/ 321625 h 3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72" h="316991">
                  <a:moveTo>
                    <a:pt x="164105" y="321625"/>
                  </a:moveTo>
                  <a:lnTo>
                    <a:pt x="0" y="0"/>
                  </a:lnTo>
                  <a:lnTo>
                    <a:pt x="196535" y="303093"/>
                  </a:lnTo>
                  <a:cubicBezTo>
                    <a:pt x="202144" y="311871"/>
                    <a:pt x="199705" y="323332"/>
                    <a:pt x="190927" y="328940"/>
                  </a:cubicBezTo>
                  <a:cubicBezTo>
                    <a:pt x="182393" y="334548"/>
                    <a:pt x="170688" y="332110"/>
                    <a:pt x="165080" y="323332"/>
                  </a:cubicBezTo>
                  <a:cubicBezTo>
                    <a:pt x="164836" y="322844"/>
                    <a:pt x="164348" y="322356"/>
                    <a:pt x="164105" y="321625"/>
                  </a:cubicBezTo>
                  <a:close/>
                </a:path>
              </a:pathLst>
            </a:custGeom>
            <a:solidFill>
              <a:srgbClr val="9C4F5F"/>
            </a:solidFill>
            <a:ln w="24384"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D7E41DF1-0235-457C-BB43-CC327DAE59DD}"/>
                </a:ext>
              </a:extLst>
            </p:cNvPr>
            <p:cNvSpPr/>
            <p:nvPr/>
          </p:nvSpPr>
          <p:spPr>
            <a:xfrm>
              <a:off x="11252485" y="1493803"/>
              <a:ext cx="390144" cy="585216"/>
            </a:xfrm>
            <a:custGeom>
              <a:avLst/>
              <a:gdLst>
                <a:gd name="connsiteX0" fmla="*/ 0 w 390144"/>
                <a:gd name="connsiteY0" fmla="*/ 591800 h 585215"/>
                <a:gd name="connsiteX1" fmla="*/ 392338 w 390144"/>
                <a:gd name="connsiteY1" fmla="*/ 0 h 585215"/>
                <a:gd name="connsiteX2" fmla="*/ 0 w 390144"/>
                <a:gd name="connsiteY2" fmla="*/ 591800 h 585215"/>
              </a:gdLst>
              <a:ahLst/>
              <a:cxnLst>
                <a:cxn ang="0">
                  <a:pos x="connsiteX0" y="connsiteY0"/>
                </a:cxn>
                <a:cxn ang="0">
                  <a:pos x="connsiteX1" y="connsiteY1"/>
                </a:cxn>
                <a:cxn ang="0">
                  <a:pos x="connsiteX2" y="connsiteY2"/>
                </a:cxn>
              </a:cxnLst>
              <a:rect l="l" t="t" r="r" b="b"/>
              <a:pathLst>
                <a:path w="390144" h="585215">
                  <a:moveTo>
                    <a:pt x="0" y="591800"/>
                  </a:moveTo>
                  <a:lnTo>
                    <a:pt x="392338" y="0"/>
                  </a:lnTo>
                  <a:lnTo>
                    <a:pt x="0" y="591800"/>
                  </a:lnTo>
                  <a:close/>
                </a:path>
              </a:pathLst>
            </a:custGeom>
            <a:solidFill>
              <a:srgbClr val="9C4F5F"/>
            </a:solidFill>
            <a:ln w="24384"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85BA1A-AC36-4465-9B73-509A4B6CA4DB}"/>
                </a:ext>
              </a:extLst>
            </p:cNvPr>
            <p:cNvSpPr/>
            <p:nvPr/>
          </p:nvSpPr>
          <p:spPr>
            <a:xfrm>
              <a:off x="11227662" y="1493803"/>
              <a:ext cx="414528" cy="609600"/>
            </a:xfrm>
            <a:custGeom>
              <a:avLst/>
              <a:gdLst>
                <a:gd name="connsiteX0" fmla="*/ 4584 w 414528"/>
                <a:gd name="connsiteY0" fmla="*/ 578388 h 609599"/>
                <a:gd name="connsiteX1" fmla="*/ 417161 w 414528"/>
                <a:gd name="connsiteY1" fmla="*/ 0 h 609599"/>
                <a:gd name="connsiteX2" fmla="*/ 45061 w 414528"/>
                <a:gd name="connsiteY2" fmla="*/ 605211 h 609599"/>
                <a:gd name="connsiteX3" fmla="*/ 11655 w 414528"/>
                <a:gd name="connsiteY3" fmla="*/ 613257 h 609599"/>
                <a:gd name="connsiteX4" fmla="*/ 3608 w 414528"/>
                <a:gd name="connsiteY4" fmla="*/ 579852 h 609599"/>
                <a:gd name="connsiteX5" fmla="*/ 4584 w 414528"/>
                <a:gd name="connsiteY5" fmla="*/ 578388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8" h="609599">
                  <a:moveTo>
                    <a:pt x="4584" y="578388"/>
                  </a:moveTo>
                  <a:lnTo>
                    <a:pt x="417161" y="0"/>
                  </a:lnTo>
                  <a:lnTo>
                    <a:pt x="45061" y="605211"/>
                  </a:lnTo>
                  <a:cubicBezTo>
                    <a:pt x="37990" y="616671"/>
                    <a:pt x="23115" y="620329"/>
                    <a:pt x="11655" y="613257"/>
                  </a:cubicBezTo>
                  <a:cubicBezTo>
                    <a:pt x="194" y="606186"/>
                    <a:pt x="-3463" y="591312"/>
                    <a:pt x="3608" y="579852"/>
                  </a:cubicBezTo>
                  <a:cubicBezTo>
                    <a:pt x="3852" y="579364"/>
                    <a:pt x="4340" y="578876"/>
                    <a:pt x="4584" y="578388"/>
                  </a:cubicBezTo>
                  <a:close/>
                </a:path>
              </a:pathLst>
            </a:custGeom>
            <a:solidFill>
              <a:srgbClr val="9C4F5F"/>
            </a:solidFill>
            <a:ln w="24384"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CE3BB0B-BC4B-469F-A024-9C6D0DAF7BCC}"/>
                </a:ext>
              </a:extLst>
            </p:cNvPr>
            <p:cNvSpPr/>
            <p:nvPr/>
          </p:nvSpPr>
          <p:spPr>
            <a:xfrm>
              <a:off x="10242123" y="998990"/>
              <a:ext cx="926592" cy="1901951"/>
            </a:xfrm>
            <a:custGeom>
              <a:avLst/>
              <a:gdLst>
                <a:gd name="connsiteX0" fmla="*/ 679715 w 926592"/>
                <a:gd name="connsiteY0" fmla="*/ 1863487 h 1901951"/>
                <a:gd name="connsiteX1" fmla="*/ 58898 w 926592"/>
                <a:gd name="connsiteY1" fmla="*/ 1738397 h 1901951"/>
                <a:gd name="connsiteX2" fmla="*/ 3303 w 926592"/>
                <a:gd name="connsiteY2" fmla="*/ 1646957 h 1901951"/>
                <a:gd name="connsiteX3" fmla="*/ 246655 w 926592"/>
                <a:gd name="connsiteY3" fmla="*/ 1278759 h 1901951"/>
                <a:gd name="connsiteX4" fmla="*/ 162042 w 926592"/>
                <a:gd name="connsiteY4" fmla="*/ 1099293 h 1901951"/>
                <a:gd name="connsiteX5" fmla="*/ 70359 w 926592"/>
                <a:gd name="connsiteY5" fmla="*/ 655992 h 1901951"/>
                <a:gd name="connsiteX6" fmla="*/ 212517 w 926592"/>
                <a:gd name="connsiteY6" fmla="*/ 218299 h 1901951"/>
                <a:gd name="connsiteX7" fmla="*/ 487813 w 926592"/>
                <a:gd name="connsiteY7" fmla="*/ 3720 h 1901951"/>
                <a:gd name="connsiteX8" fmla="*/ 640700 w 926592"/>
                <a:gd name="connsiteY8" fmla="*/ 177578 h 1901951"/>
                <a:gd name="connsiteX9" fmla="*/ 646552 w 926592"/>
                <a:gd name="connsiteY9" fmla="*/ 508225 h 1901951"/>
                <a:gd name="connsiteX10" fmla="*/ 637530 w 926592"/>
                <a:gd name="connsiteY10" fmla="*/ 654529 h 1901951"/>
                <a:gd name="connsiteX11" fmla="*/ 903804 w 926592"/>
                <a:gd name="connsiteY11" fmla="*/ 913974 h 1901951"/>
                <a:gd name="connsiteX12" fmla="*/ 821873 w 926592"/>
                <a:gd name="connsiteY12" fmla="*/ 1270469 h 1901951"/>
                <a:gd name="connsiteX13" fmla="*/ 764815 w 926592"/>
                <a:gd name="connsiteY13" fmla="*/ 1499190 h 1901951"/>
                <a:gd name="connsiteX14" fmla="*/ 807975 w 926592"/>
                <a:gd name="connsiteY14" fmla="*/ 1553323 h 1901951"/>
                <a:gd name="connsiteX15" fmla="*/ 679715 w 926592"/>
                <a:gd name="connsiteY15" fmla="*/ 1863487 h 1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6592" h="1901951">
                  <a:moveTo>
                    <a:pt x="679715" y="1863487"/>
                  </a:moveTo>
                  <a:cubicBezTo>
                    <a:pt x="503175" y="1997355"/>
                    <a:pt x="217150" y="1875435"/>
                    <a:pt x="58898" y="1738397"/>
                  </a:cubicBezTo>
                  <a:cubicBezTo>
                    <a:pt x="31344" y="1714501"/>
                    <a:pt x="10862" y="1682802"/>
                    <a:pt x="3303" y="1646957"/>
                  </a:cubicBezTo>
                  <a:cubicBezTo>
                    <a:pt x="-32786" y="1475050"/>
                    <a:pt x="238608" y="1432866"/>
                    <a:pt x="246655" y="1278759"/>
                  </a:cubicBezTo>
                  <a:cubicBezTo>
                    <a:pt x="250069" y="1211459"/>
                    <a:pt x="199350" y="1155376"/>
                    <a:pt x="162042" y="1099293"/>
                  </a:cubicBezTo>
                  <a:cubicBezTo>
                    <a:pt x="76698" y="971033"/>
                    <a:pt x="52314" y="808879"/>
                    <a:pt x="70359" y="655992"/>
                  </a:cubicBezTo>
                  <a:cubicBezTo>
                    <a:pt x="88403" y="502860"/>
                    <a:pt x="145705" y="357288"/>
                    <a:pt x="212517" y="218299"/>
                  </a:cubicBezTo>
                  <a:cubicBezTo>
                    <a:pt x="267137" y="104670"/>
                    <a:pt x="364673" y="-23590"/>
                    <a:pt x="487813" y="3720"/>
                  </a:cubicBezTo>
                  <a:cubicBezTo>
                    <a:pt x="566817" y="21276"/>
                    <a:pt x="617535" y="99793"/>
                    <a:pt x="640700" y="177578"/>
                  </a:cubicBezTo>
                  <a:cubicBezTo>
                    <a:pt x="672399" y="284380"/>
                    <a:pt x="667767" y="398985"/>
                    <a:pt x="646552" y="508225"/>
                  </a:cubicBezTo>
                  <a:cubicBezTo>
                    <a:pt x="637043" y="556505"/>
                    <a:pt x="624607" y="606980"/>
                    <a:pt x="637530" y="654529"/>
                  </a:cubicBezTo>
                  <a:cubicBezTo>
                    <a:pt x="670936" y="776205"/>
                    <a:pt x="841868" y="803759"/>
                    <a:pt x="903804" y="913974"/>
                  </a:cubicBezTo>
                  <a:cubicBezTo>
                    <a:pt x="966958" y="1025897"/>
                    <a:pt x="891612" y="1162204"/>
                    <a:pt x="821873" y="1270469"/>
                  </a:cubicBezTo>
                  <a:cubicBezTo>
                    <a:pt x="762133" y="1362884"/>
                    <a:pt x="725557" y="1420186"/>
                    <a:pt x="764815" y="1499190"/>
                  </a:cubicBezTo>
                  <a:cubicBezTo>
                    <a:pt x="775056" y="1520161"/>
                    <a:pt x="790418" y="1537961"/>
                    <a:pt x="807975" y="1553323"/>
                  </a:cubicBezTo>
                  <a:cubicBezTo>
                    <a:pt x="845526" y="1585510"/>
                    <a:pt x="915752" y="1684265"/>
                    <a:pt x="679715" y="1863487"/>
                  </a:cubicBezTo>
                  <a:close/>
                </a:path>
              </a:pathLst>
            </a:custGeom>
            <a:solidFill>
              <a:srgbClr val="F3AF47"/>
            </a:solidFill>
            <a:ln w="24384"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5E1C8F0D-A063-47B6-892F-66B05134E56E}"/>
                </a:ext>
              </a:extLst>
            </p:cNvPr>
            <p:cNvSpPr/>
            <p:nvPr/>
          </p:nvSpPr>
          <p:spPr>
            <a:xfrm>
              <a:off x="10613136" y="1279712"/>
              <a:ext cx="146304" cy="1999487"/>
            </a:xfrm>
            <a:custGeom>
              <a:avLst/>
              <a:gdLst>
                <a:gd name="connsiteX0" fmla="*/ 56814 w 146304"/>
                <a:gd name="connsiteY0" fmla="*/ 0 h 1999487"/>
                <a:gd name="connsiteX1" fmla="*/ 0 w 146304"/>
                <a:gd name="connsiteY1" fmla="*/ 1999000 h 1999487"/>
                <a:gd name="connsiteX2" fmla="*/ 162885 w 146304"/>
                <a:gd name="connsiteY2" fmla="*/ 2013386 h 1999487"/>
                <a:gd name="connsiteX3" fmla="*/ 56814 w 146304"/>
                <a:gd name="connsiteY3" fmla="*/ 0 h 1999487"/>
              </a:gdLst>
              <a:ahLst/>
              <a:cxnLst>
                <a:cxn ang="0">
                  <a:pos x="connsiteX0" y="connsiteY0"/>
                </a:cxn>
                <a:cxn ang="0">
                  <a:pos x="connsiteX1" y="connsiteY1"/>
                </a:cxn>
                <a:cxn ang="0">
                  <a:pos x="connsiteX2" y="connsiteY2"/>
                </a:cxn>
                <a:cxn ang="0">
                  <a:pos x="connsiteX3" y="connsiteY3"/>
                </a:cxn>
              </a:cxnLst>
              <a:rect l="l" t="t" r="r" b="b"/>
              <a:pathLst>
                <a:path w="146304" h="1999487">
                  <a:moveTo>
                    <a:pt x="56814" y="0"/>
                  </a:moveTo>
                  <a:cubicBezTo>
                    <a:pt x="56571" y="40965"/>
                    <a:pt x="0" y="1999000"/>
                    <a:pt x="0" y="1999000"/>
                  </a:cubicBezTo>
                  <a:lnTo>
                    <a:pt x="162885" y="2013386"/>
                  </a:lnTo>
                  <a:lnTo>
                    <a:pt x="56814" y="0"/>
                  </a:lnTo>
                  <a:close/>
                </a:path>
              </a:pathLst>
            </a:custGeom>
            <a:solidFill>
              <a:srgbClr val="9C4F5F"/>
            </a:solidFill>
            <a:ln w="24384"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2FEE0942-ED9A-4A38-B68F-4C4464C6F9E2}"/>
                </a:ext>
              </a:extLst>
            </p:cNvPr>
            <p:cNvSpPr/>
            <p:nvPr/>
          </p:nvSpPr>
          <p:spPr>
            <a:xfrm>
              <a:off x="10678877" y="2107548"/>
              <a:ext cx="365760" cy="341376"/>
            </a:xfrm>
            <a:custGeom>
              <a:avLst/>
              <a:gdLst>
                <a:gd name="connsiteX0" fmla="*/ 35940 w 365760"/>
                <a:gd name="connsiteY0" fmla="*/ 353812 h 341375"/>
                <a:gd name="connsiteX1" fmla="*/ 369513 w 365760"/>
                <a:gd name="connsiteY1" fmla="*/ 0 h 341375"/>
                <a:gd name="connsiteX2" fmla="*/ 6923 w 365760"/>
                <a:gd name="connsiteY2" fmla="*/ 324063 h 341375"/>
                <a:gd name="connsiteX3" fmla="*/ 5216 w 365760"/>
                <a:gd name="connsiteY3" fmla="*/ 353324 h 341375"/>
                <a:gd name="connsiteX4" fmla="*/ 34477 w 365760"/>
                <a:gd name="connsiteY4" fmla="*/ 355031 h 341375"/>
                <a:gd name="connsiteX5" fmla="*/ 35940 w 365760"/>
                <a:gd name="connsiteY5" fmla="*/ 353812 h 3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341375">
                  <a:moveTo>
                    <a:pt x="35940" y="353812"/>
                  </a:moveTo>
                  <a:lnTo>
                    <a:pt x="369513" y="0"/>
                  </a:lnTo>
                  <a:lnTo>
                    <a:pt x="6923" y="324063"/>
                  </a:lnTo>
                  <a:cubicBezTo>
                    <a:pt x="-1611" y="331622"/>
                    <a:pt x="-2343" y="344790"/>
                    <a:pt x="5216" y="353324"/>
                  </a:cubicBezTo>
                  <a:cubicBezTo>
                    <a:pt x="12775" y="361858"/>
                    <a:pt x="25943" y="362590"/>
                    <a:pt x="34477" y="355031"/>
                  </a:cubicBezTo>
                  <a:cubicBezTo>
                    <a:pt x="34965" y="354787"/>
                    <a:pt x="35452" y="354299"/>
                    <a:pt x="35940" y="353812"/>
                  </a:cubicBezTo>
                  <a:close/>
                </a:path>
              </a:pathLst>
            </a:custGeom>
            <a:solidFill>
              <a:srgbClr val="9C4F5F"/>
            </a:solidFill>
            <a:ln w="24384"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B0E740D-B463-4A25-B405-6A85B863E0EA}"/>
                </a:ext>
              </a:extLst>
            </p:cNvPr>
            <p:cNvSpPr/>
            <p:nvPr/>
          </p:nvSpPr>
          <p:spPr>
            <a:xfrm>
              <a:off x="10509991" y="1589389"/>
              <a:ext cx="146304" cy="268224"/>
            </a:xfrm>
            <a:custGeom>
              <a:avLst/>
              <a:gdLst>
                <a:gd name="connsiteX0" fmla="*/ 135088 w 146304"/>
                <a:gd name="connsiteY0" fmla="*/ 264566 h 268223"/>
                <a:gd name="connsiteX1" fmla="*/ 0 w 146304"/>
                <a:gd name="connsiteY1" fmla="*/ 0 h 268223"/>
                <a:gd name="connsiteX2" fmla="*/ 161666 w 146304"/>
                <a:gd name="connsiteY2" fmla="*/ 249204 h 268223"/>
                <a:gd name="connsiteX3" fmla="*/ 157033 w 146304"/>
                <a:gd name="connsiteY3" fmla="*/ 270418 h 268223"/>
                <a:gd name="connsiteX4" fmla="*/ 135819 w 146304"/>
                <a:gd name="connsiteY4" fmla="*/ 265785 h 268223"/>
                <a:gd name="connsiteX5" fmla="*/ 135088 w 146304"/>
                <a:gd name="connsiteY5" fmla="*/ 264566 h 2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304" h="268223">
                  <a:moveTo>
                    <a:pt x="135088" y="264566"/>
                  </a:moveTo>
                  <a:lnTo>
                    <a:pt x="0" y="0"/>
                  </a:lnTo>
                  <a:lnTo>
                    <a:pt x="161666" y="249204"/>
                  </a:lnTo>
                  <a:cubicBezTo>
                    <a:pt x="166299" y="256276"/>
                    <a:pt x="164349" y="265785"/>
                    <a:pt x="157033" y="270418"/>
                  </a:cubicBezTo>
                  <a:cubicBezTo>
                    <a:pt x="149962" y="275051"/>
                    <a:pt x="140452" y="273101"/>
                    <a:pt x="135819" y="265785"/>
                  </a:cubicBezTo>
                  <a:cubicBezTo>
                    <a:pt x="135575" y="265542"/>
                    <a:pt x="135332" y="265054"/>
                    <a:pt x="135088" y="264566"/>
                  </a:cubicBezTo>
                  <a:close/>
                </a:path>
              </a:pathLst>
            </a:custGeom>
            <a:solidFill>
              <a:srgbClr val="9C4F5F"/>
            </a:solidFill>
            <a:ln w="24384"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5D11EBE-9C74-421D-93F4-436FC96A4DA1}"/>
                </a:ext>
              </a:extLst>
            </p:cNvPr>
            <p:cNvSpPr/>
            <p:nvPr/>
          </p:nvSpPr>
          <p:spPr>
            <a:xfrm>
              <a:off x="10702869" y="1921742"/>
              <a:ext cx="316992" cy="463296"/>
            </a:xfrm>
            <a:custGeom>
              <a:avLst/>
              <a:gdLst>
                <a:gd name="connsiteX0" fmla="*/ 0 w 316992"/>
                <a:gd name="connsiteY0" fmla="*/ 486948 h 463295"/>
                <a:gd name="connsiteX1" fmla="*/ 322601 w 316992"/>
                <a:gd name="connsiteY1" fmla="*/ 0 h 463295"/>
                <a:gd name="connsiteX2" fmla="*/ 0 w 316992"/>
                <a:gd name="connsiteY2" fmla="*/ 486948 h 463295"/>
              </a:gdLst>
              <a:ahLst/>
              <a:cxnLst>
                <a:cxn ang="0">
                  <a:pos x="connsiteX0" y="connsiteY0"/>
                </a:cxn>
                <a:cxn ang="0">
                  <a:pos x="connsiteX1" y="connsiteY1"/>
                </a:cxn>
                <a:cxn ang="0">
                  <a:pos x="connsiteX2" y="connsiteY2"/>
                </a:cxn>
              </a:cxnLst>
              <a:rect l="l" t="t" r="r" b="b"/>
              <a:pathLst>
                <a:path w="316992" h="463295">
                  <a:moveTo>
                    <a:pt x="0" y="486948"/>
                  </a:moveTo>
                  <a:lnTo>
                    <a:pt x="322601" y="0"/>
                  </a:lnTo>
                  <a:lnTo>
                    <a:pt x="0" y="486948"/>
                  </a:lnTo>
                  <a:close/>
                </a:path>
              </a:pathLst>
            </a:custGeom>
            <a:solidFill>
              <a:srgbClr val="9C4F5F"/>
            </a:solidFill>
            <a:ln w="24384"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FC6FB0D0-F1D2-4E44-9CE4-D9B2E834751F}"/>
                </a:ext>
              </a:extLst>
            </p:cNvPr>
            <p:cNvSpPr/>
            <p:nvPr/>
          </p:nvSpPr>
          <p:spPr>
            <a:xfrm>
              <a:off x="4779796" y="1990749"/>
              <a:ext cx="1267968" cy="1316736"/>
            </a:xfrm>
            <a:custGeom>
              <a:avLst/>
              <a:gdLst>
                <a:gd name="connsiteX0" fmla="*/ 1273776 w 1267968"/>
                <a:gd name="connsiteY0" fmla="*/ 1317467 h 1316735"/>
                <a:gd name="connsiteX1" fmla="*/ 1063098 w 1267968"/>
                <a:gd name="connsiteY1" fmla="*/ 748101 h 1316735"/>
                <a:gd name="connsiteX2" fmla="*/ 775611 w 1267968"/>
                <a:gd name="connsiteY2" fmla="*/ 437936 h 1316735"/>
                <a:gd name="connsiteX3" fmla="*/ 542256 w 1267968"/>
                <a:gd name="connsiteY3" fmla="*/ 2682 h 1316735"/>
                <a:gd name="connsiteX4" fmla="*/ 308901 w 1267968"/>
                <a:gd name="connsiteY4" fmla="*/ 476219 h 1316735"/>
                <a:gd name="connsiteX5" fmla="*/ 55307 w 1267968"/>
                <a:gd name="connsiteY5" fmla="*/ 778825 h 1316735"/>
                <a:gd name="connsiteX6" fmla="*/ 63598 w 1267968"/>
                <a:gd name="connsiteY6" fmla="*/ 1317467 h 1316735"/>
                <a:gd name="connsiteX7" fmla="*/ 1273776 w 1267968"/>
                <a:gd name="connsiteY7" fmla="*/ 1317467 h 13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968" h="1316735">
                  <a:moveTo>
                    <a:pt x="1273776" y="1317467"/>
                  </a:moveTo>
                  <a:cubicBezTo>
                    <a:pt x="1323763" y="975847"/>
                    <a:pt x="1204525" y="773216"/>
                    <a:pt x="1063098" y="748101"/>
                  </a:cubicBezTo>
                  <a:cubicBezTo>
                    <a:pt x="917526" y="722254"/>
                    <a:pt x="819502" y="669097"/>
                    <a:pt x="775611" y="437936"/>
                  </a:cubicBezTo>
                  <a:cubicBezTo>
                    <a:pt x="731720" y="206776"/>
                    <a:pt x="704653" y="-27798"/>
                    <a:pt x="542256" y="2682"/>
                  </a:cubicBezTo>
                  <a:cubicBezTo>
                    <a:pt x="379859" y="33162"/>
                    <a:pt x="322313" y="239451"/>
                    <a:pt x="308901" y="476219"/>
                  </a:cubicBezTo>
                  <a:cubicBezTo>
                    <a:pt x="295490" y="712988"/>
                    <a:pt x="193809" y="685922"/>
                    <a:pt x="55307" y="778825"/>
                  </a:cubicBezTo>
                  <a:cubicBezTo>
                    <a:pt x="-52957" y="851489"/>
                    <a:pt x="24340" y="1178235"/>
                    <a:pt x="63598" y="1317467"/>
                  </a:cubicBezTo>
                  <a:lnTo>
                    <a:pt x="1273776" y="1317467"/>
                  </a:lnTo>
                  <a:close/>
                </a:path>
              </a:pathLst>
            </a:custGeom>
            <a:solidFill>
              <a:srgbClr val="229E9D"/>
            </a:solidFill>
            <a:ln w="24384"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933D0622-8C59-4EAA-9B42-E15CA9247C75}"/>
                </a:ext>
              </a:extLst>
            </p:cNvPr>
            <p:cNvSpPr/>
            <p:nvPr/>
          </p:nvSpPr>
          <p:spPr>
            <a:xfrm>
              <a:off x="4859098" y="2734948"/>
              <a:ext cx="1048512" cy="560832"/>
            </a:xfrm>
            <a:custGeom>
              <a:avLst/>
              <a:gdLst>
                <a:gd name="connsiteX0" fmla="*/ 1036953 w 1048512"/>
                <a:gd name="connsiteY0" fmla="*/ 309189 h 560831"/>
                <a:gd name="connsiteX1" fmla="*/ 730934 w 1048512"/>
                <a:gd name="connsiteY1" fmla="*/ 343327 h 560831"/>
                <a:gd name="connsiteX2" fmla="*/ 502700 w 1048512"/>
                <a:gd name="connsiteY2" fmla="*/ 0 h 560831"/>
                <a:gd name="connsiteX3" fmla="*/ 247399 w 1048512"/>
                <a:gd name="connsiteY3" fmla="*/ 380634 h 560831"/>
                <a:gd name="connsiteX4" fmla="*/ 42817 w 1048512"/>
                <a:gd name="connsiteY4" fmla="*/ 271882 h 560831"/>
                <a:gd name="connsiteX5" fmla="*/ 35502 w 1048512"/>
                <a:gd name="connsiteY5" fmla="*/ 573268 h 560831"/>
                <a:gd name="connsiteX6" fmla="*/ 994281 w 1048512"/>
                <a:gd name="connsiteY6" fmla="*/ 573268 h 560831"/>
                <a:gd name="connsiteX7" fmla="*/ 1036953 w 1048512"/>
                <a:gd name="connsiteY7" fmla="*/ 309189 h 56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512" h="560831">
                  <a:moveTo>
                    <a:pt x="1036953" y="309189"/>
                  </a:moveTo>
                  <a:cubicBezTo>
                    <a:pt x="970873" y="263103"/>
                    <a:pt x="837492" y="355275"/>
                    <a:pt x="730934" y="343327"/>
                  </a:cubicBezTo>
                  <a:cubicBezTo>
                    <a:pt x="624376" y="331378"/>
                    <a:pt x="651442" y="0"/>
                    <a:pt x="502700" y="0"/>
                  </a:cubicBezTo>
                  <a:cubicBezTo>
                    <a:pt x="353957" y="0"/>
                    <a:pt x="365662" y="378927"/>
                    <a:pt x="247399" y="380634"/>
                  </a:cubicBezTo>
                  <a:cubicBezTo>
                    <a:pt x="128893" y="382341"/>
                    <a:pt x="139134" y="216530"/>
                    <a:pt x="42817" y="271882"/>
                  </a:cubicBezTo>
                  <a:cubicBezTo>
                    <a:pt x="-36674" y="317480"/>
                    <a:pt x="15020" y="507919"/>
                    <a:pt x="35502" y="573268"/>
                  </a:cubicBezTo>
                  <a:lnTo>
                    <a:pt x="994281" y="573268"/>
                  </a:lnTo>
                  <a:cubicBezTo>
                    <a:pt x="1030370" y="486461"/>
                    <a:pt x="1082308" y="341132"/>
                    <a:pt x="1036953" y="309189"/>
                  </a:cubicBezTo>
                  <a:close/>
                </a:path>
              </a:pathLst>
            </a:custGeom>
            <a:solidFill>
              <a:srgbClr val="000000">
                <a:alpha val="20000"/>
              </a:srgbClr>
            </a:solidFill>
            <a:ln w="24384"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F2369F28-2489-4346-973C-A5F1BCE3C21A}"/>
                </a:ext>
              </a:extLst>
            </p:cNvPr>
            <p:cNvSpPr/>
            <p:nvPr/>
          </p:nvSpPr>
          <p:spPr>
            <a:xfrm>
              <a:off x="5334244" y="2164363"/>
              <a:ext cx="24384" cy="1121664"/>
            </a:xfrm>
            <a:custGeom>
              <a:avLst/>
              <a:gdLst>
                <a:gd name="connsiteX0" fmla="*/ 0 w 24384"/>
                <a:gd name="connsiteY0" fmla="*/ 0 h 1121663"/>
                <a:gd name="connsiteX1" fmla="*/ 7559 w 24384"/>
                <a:gd name="connsiteY1" fmla="*/ 1143853 h 1121663"/>
              </a:gdLst>
              <a:ahLst/>
              <a:cxnLst>
                <a:cxn ang="0">
                  <a:pos x="connsiteX0" y="connsiteY0"/>
                </a:cxn>
                <a:cxn ang="0">
                  <a:pos x="connsiteX1" y="connsiteY1"/>
                </a:cxn>
              </a:cxnLst>
              <a:rect l="l" t="t" r="r" b="b"/>
              <a:pathLst>
                <a:path w="24384" h="1121663">
                  <a:moveTo>
                    <a:pt x="0" y="0"/>
                  </a:moveTo>
                  <a:cubicBezTo>
                    <a:pt x="0" y="0"/>
                    <a:pt x="59009" y="677875"/>
                    <a:pt x="7559" y="1143853"/>
                  </a:cubicBezTo>
                </a:path>
              </a:pathLst>
            </a:custGeom>
            <a:noFill/>
            <a:ln w="24386" cap="flat">
              <a:solidFill>
                <a:srgbClr val="94CFB9"/>
              </a:solid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07744662-21B8-46B9-B4E6-518E324BAA69}"/>
                </a:ext>
              </a:extLst>
            </p:cNvPr>
            <p:cNvSpPr/>
            <p:nvPr/>
          </p:nvSpPr>
          <p:spPr>
            <a:xfrm>
              <a:off x="5344485" y="2209473"/>
              <a:ext cx="48768" cy="73152"/>
            </a:xfrm>
            <a:custGeom>
              <a:avLst/>
              <a:gdLst>
                <a:gd name="connsiteX0" fmla="*/ 68031 w 48768"/>
                <a:gd name="connsiteY0" fmla="*/ 0 h 73151"/>
                <a:gd name="connsiteX1" fmla="*/ 0 w 48768"/>
                <a:gd name="connsiteY1" fmla="*/ 95585 h 73151"/>
              </a:gdLst>
              <a:ahLst/>
              <a:cxnLst>
                <a:cxn ang="0">
                  <a:pos x="connsiteX0" y="connsiteY0"/>
                </a:cxn>
                <a:cxn ang="0">
                  <a:pos x="connsiteX1" y="connsiteY1"/>
                </a:cxn>
              </a:cxnLst>
              <a:rect l="l" t="t" r="r" b="b"/>
              <a:pathLst>
                <a:path w="48768" h="73151">
                  <a:moveTo>
                    <a:pt x="68031" y="0"/>
                  </a:moveTo>
                  <a:lnTo>
                    <a:pt x="0" y="95585"/>
                  </a:lnTo>
                </a:path>
              </a:pathLst>
            </a:custGeom>
            <a:ln w="24386" cap="flat">
              <a:solidFill>
                <a:srgbClr val="94CFB9"/>
              </a:solid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C3046117-8AD1-486C-A30D-28BA8A8BCFEB}"/>
                </a:ext>
              </a:extLst>
            </p:cNvPr>
            <p:cNvSpPr/>
            <p:nvPr/>
          </p:nvSpPr>
          <p:spPr>
            <a:xfrm>
              <a:off x="5214275" y="2268239"/>
              <a:ext cx="121920" cy="121920"/>
            </a:xfrm>
            <a:custGeom>
              <a:avLst/>
              <a:gdLst>
                <a:gd name="connsiteX0" fmla="*/ 0 w 121920"/>
                <a:gd name="connsiteY0" fmla="*/ 0 h 121919"/>
                <a:gd name="connsiteX1" fmla="*/ 135819 w 121920"/>
                <a:gd name="connsiteY1" fmla="*/ 130698 h 121919"/>
              </a:gdLst>
              <a:ahLst/>
              <a:cxnLst>
                <a:cxn ang="0">
                  <a:pos x="connsiteX0" y="connsiteY0"/>
                </a:cxn>
                <a:cxn ang="0">
                  <a:pos x="connsiteX1" y="connsiteY1"/>
                </a:cxn>
              </a:cxnLst>
              <a:rect l="l" t="t" r="r" b="b"/>
              <a:pathLst>
                <a:path w="121920" h="121919">
                  <a:moveTo>
                    <a:pt x="0" y="0"/>
                  </a:moveTo>
                  <a:lnTo>
                    <a:pt x="135819" y="130698"/>
                  </a:lnTo>
                </a:path>
              </a:pathLst>
            </a:custGeom>
            <a:ln w="24386" cap="flat">
              <a:solidFill>
                <a:srgbClr val="94CFB9"/>
              </a:solid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8D3AC6B2-B7D4-4E91-92CB-C4FA6CAFEC99}"/>
                </a:ext>
              </a:extLst>
            </p:cNvPr>
            <p:cNvSpPr/>
            <p:nvPr/>
          </p:nvSpPr>
          <p:spPr>
            <a:xfrm>
              <a:off x="5358872" y="2441365"/>
              <a:ext cx="121920" cy="146304"/>
            </a:xfrm>
            <a:custGeom>
              <a:avLst/>
              <a:gdLst>
                <a:gd name="connsiteX0" fmla="*/ 143378 w 121920"/>
                <a:gd name="connsiteY0" fmla="*/ 0 h 146303"/>
                <a:gd name="connsiteX1" fmla="*/ 0 w 121920"/>
                <a:gd name="connsiteY1" fmla="*/ 159715 h 146303"/>
              </a:gdLst>
              <a:ahLst/>
              <a:cxnLst>
                <a:cxn ang="0">
                  <a:pos x="connsiteX0" y="connsiteY0"/>
                </a:cxn>
                <a:cxn ang="0">
                  <a:pos x="connsiteX1" y="connsiteY1"/>
                </a:cxn>
              </a:cxnLst>
              <a:rect l="l" t="t" r="r" b="b"/>
              <a:pathLst>
                <a:path w="121920" h="146303">
                  <a:moveTo>
                    <a:pt x="143378" y="0"/>
                  </a:moveTo>
                  <a:lnTo>
                    <a:pt x="0" y="159715"/>
                  </a:lnTo>
                </a:path>
              </a:pathLst>
            </a:custGeom>
            <a:ln w="24386" cap="flat">
              <a:solidFill>
                <a:srgbClr val="94CFB9"/>
              </a:solid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EAF0C85C-4F8F-4ED4-BF05-AA3A6D3B8A3D}"/>
                </a:ext>
              </a:extLst>
            </p:cNvPr>
            <p:cNvSpPr/>
            <p:nvPr/>
          </p:nvSpPr>
          <p:spPr>
            <a:xfrm>
              <a:off x="5143561" y="2521345"/>
              <a:ext cx="219456" cy="195072"/>
            </a:xfrm>
            <a:custGeom>
              <a:avLst/>
              <a:gdLst>
                <a:gd name="connsiteX0" fmla="*/ 0 w 219456"/>
                <a:gd name="connsiteY0" fmla="*/ 0 h 195071"/>
                <a:gd name="connsiteX1" fmla="*/ 219456 w 219456"/>
                <a:gd name="connsiteY1" fmla="*/ 215067 h 195071"/>
              </a:gdLst>
              <a:ahLst/>
              <a:cxnLst>
                <a:cxn ang="0">
                  <a:pos x="connsiteX0" y="connsiteY0"/>
                </a:cxn>
                <a:cxn ang="0">
                  <a:pos x="connsiteX1" y="connsiteY1"/>
                </a:cxn>
              </a:cxnLst>
              <a:rect l="l" t="t" r="r" b="b"/>
              <a:pathLst>
                <a:path w="219456" h="195071">
                  <a:moveTo>
                    <a:pt x="0" y="0"/>
                  </a:moveTo>
                  <a:lnTo>
                    <a:pt x="219456" y="215067"/>
                  </a:lnTo>
                </a:path>
              </a:pathLst>
            </a:custGeom>
            <a:ln w="24386" cap="flat">
              <a:solidFill>
                <a:srgbClr val="94CFB9"/>
              </a:solid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5A2A1A54-FD91-4D2E-A63A-CE16FC5C3B4C}"/>
                </a:ext>
              </a:extLst>
            </p:cNvPr>
            <p:cNvSpPr/>
            <p:nvPr/>
          </p:nvSpPr>
          <p:spPr>
            <a:xfrm>
              <a:off x="5363017" y="2628878"/>
              <a:ext cx="243840" cy="243840"/>
            </a:xfrm>
            <a:custGeom>
              <a:avLst/>
              <a:gdLst>
                <a:gd name="connsiteX0" fmla="*/ 259202 w 243840"/>
                <a:gd name="connsiteY0" fmla="*/ 0 h 243839"/>
                <a:gd name="connsiteX1" fmla="*/ 0 w 243840"/>
                <a:gd name="connsiteY1" fmla="*/ 250180 h 243839"/>
              </a:gdLst>
              <a:ahLst/>
              <a:cxnLst>
                <a:cxn ang="0">
                  <a:pos x="connsiteX0" y="connsiteY0"/>
                </a:cxn>
                <a:cxn ang="0">
                  <a:pos x="connsiteX1" y="connsiteY1"/>
                </a:cxn>
              </a:cxnLst>
              <a:rect l="l" t="t" r="r" b="b"/>
              <a:pathLst>
                <a:path w="243840" h="243839">
                  <a:moveTo>
                    <a:pt x="259202" y="0"/>
                  </a:moveTo>
                  <a:lnTo>
                    <a:pt x="0" y="250180"/>
                  </a:lnTo>
                </a:path>
              </a:pathLst>
            </a:custGeom>
            <a:ln w="24386" cap="flat">
              <a:solidFill>
                <a:srgbClr val="94CFB9"/>
              </a:solid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99067224-F95C-40F5-B055-EE400F9FB4CA}"/>
                </a:ext>
              </a:extLst>
            </p:cNvPr>
            <p:cNvSpPr/>
            <p:nvPr/>
          </p:nvSpPr>
          <p:spPr>
            <a:xfrm>
              <a:off x="5206716" y="2904417"/>
              <a:ext cx="146304" cy="146304"/>
            </a:xfrm>
            <a:custGeom>
              <a:avLst/>
              <a:gdLst>
                <a:gd name="connsiteX0" fmla="*/ 0 w 146304"/>
                <a:gd name="connsiteY0" fmla="*/ 0 h 146303"/>
                <a:gd name="connsiteX1" fmla="*/ 152888 w 146304"/>
                <a:gd name="connsiteY1" fmla="*/ 150449 h 146303"/>
              </a:gdLst>
              <a:ahLst/>
              <a:cxnLst>
                <a:cxn ang="0">
                  <a:pos x="connsiteX0" y="connsiteY0"/>
                </a:cxn>
                <a:cxn ang="0">
                  <a:pos x="connsiteX1" y="connsiteY1"/>
                </a:cxn>
              </a:cxnLst>
              <a:rect l="l" t="t" r="r" b="b"/>
              <a:pathLst>
                <a:path w="146304" h="146303">
                  <a:moveTo>
                    <a:pt x="0" y="0"/>
                  </a:moveTo>
                  <a:lnTo>
                    <a:pt x="152888" y="150449"/>
                  </a:lnTo>
                </a:path>
              </a:pathLst>
            </a:custGeom>
            <a:ln w="24386" cap="flat">
              <a:solidFill>
                <a:srgbClr val="94CFB9"/>
              </a:solid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EC8E2B8-56BE-4D02-9676-FCA4851E9C1E}"/>
                </a:ext>
              </a:extLst>
            </p:cNvPr>
            <p:cNvSpPr/>
            <p:nvPr/>
          </p:nvSpPr>
          <p:spPr>
            <a:xfrm>
              <a:off x="5354970" y="2944407"/>
              <a:ext cx="195072" cy="195072"/>
            </a:xfrm>
            <a:custGeom>
              <a:avLst/>
              <a:gdLst>
                <a:gd name="connsiteX0" fmla="*/ 196535 w 195072"/>
                <a:gd name="connsiteY0" fmla="*/ 0 h 195071"/>
                <a:gd name="connsiteX1" fmla="*/ 0 w 195072"/>
                <a:gd name="connsiteY1" fmla="*/ 207995 h 195071"/>
              </a:gdLst>
              <a:ahLst/>
              <a:cxnLst>
                <a:cxn ang="0">
                  <a:pos x="connsiteX0" y="connsiteY0"/>
                </a:cxn>
                <a:cxn ang="0">
                  <a:pos x="connsiteX1" y="connsiteY1"/>
                </a:cxn>
              </a:cxnLst>
              <a:rect l="l" t="t" r="r" b="b"/>
              <a:pathLst>
                <a:path w="195072" h="195071">
                  <a:moveTo>
                    <a:pt x="196535" y="0"/>
                  </a:moveTo>
                  <a:lnTo>
                    <a:pt x="0" y="207995"/>
                  </a:lnTo>
                </a:path>
              </a:pathLst>
            </a:custGeom>
            <a:ln w="24386" cap="flat">
              <a:solidFill>
                <a:srgbClr val="94CFB9"/>
              </a:solid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61A13B3A-DBEB-41D4-BE4A-CA78BE76FF4E}"/>
                </a:ext>
              </a:extLst>
            </p:cNvPr>
            <p:cNvSpPr/>
            <p:nvPr/>
          </p:nvSpPr>
          <p:spPr>
            <a:xfrm>
              <a:off x="4965801" y="2878570"/>
              <a:ext cx="48768" cy="414528"/>
            </a:xfrm>
            <a:custGeom>
              <a:avLst/>
              <a:gdLst>
                <a:gd name="connsiteX0" fmla="*/ 0 w 48768"/>
                <a:gd name="connsiteY0" fmla="*/ 0 h 414527"/>
                <a:gd name="connsiteX1" fmla="*/ 68763 w 48768"/>
                <a:gd name="connsiteY1" fmla="*/ 429646 h 414527"/>
              </a:gdLst>
              <a:ahLst/>
              <a:cxnLst>
                <a:cxn ang="0">
                  <a:pos x="connsiteX0" y="connsiteY0"/>
                </a:cxn>
                <a:cxn ang="0">
                  <a:pos x="connsiteX1" y="connsiteY1"/>
                </a:cxn>
              </a:cxnLst>
              <a:rect l="l" t="t" r="r" b="b"/>
              <a:pathLst>
                <a:path w="48768" h="414527">
                  <a:moveTo>
                    <a:pt x="0" y="0"/>
                  </a:moveTo>
                  <a:cubicBezTo>
                    <a:pt x="0" y="0"/>
                    <a:pt x="59253" y="97292"/>
                    <a:pt x="68763" y="429646"/>
                  </a:cubicBezTo>
                </a:path>
              </a:pathLst>
            </a:custGeom>
            <a:noFill/>
            <a:ln w="24386" cap="flat">
              <a:solidFill>
                <a:srgbClr val="94CFB9"/>
              </a:solid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7C4DF080-A1E1-41F2-B8D1-1C75028B6AFF}"/>
                </a:ext>
              </a:extLst>
            </p:cNvPr>
            <p:cNvSpPr/>
            <p:nvPr/>
          </p:nvSpPr>
          <p:spPr>
            <a:xfrm>
              <a:off x="5025786" y="3037554"/>
              <a:ext cx="73152" cy="121920"/>
            </a:xfrm>
            <a:custGeom>
              <a:avLst/>
              <a:gdLst>
                <a:gd name="connsiteX0" fmla="*/ 83637 w 73152"/>
                <a:gd name="connsiteY0" fmla="*/ 0 h 121919"/>
                <a:gd name="connsiteX1" fmla="*/ 0 w 73152"/>
                <a:gd name="connsiteY1" fmla="*/ 137769 h 121919"/>
              </a:gdLst>
              <a:ahLst/>
              <a:cxnLst>
                <a:cxn ang="0">
                  <a:pos x="connsiteX0" y="connsiteY0"/>
                </a:cxn>
                <a:cxn ang="0">
                  <a:pos x="connsiteX1" y="connsiteY1"/>
                </a:cxn>
              </a:cxnLst>
              <a:rect l="l" t="t" r="r" b="b"/>
              <a:pathLst>
                <a:path w="73152" h="121919">
                  <a:moveTo>
                    <a:pt x="83637" y="0"/>
                  </a:moveTo>
                  <a:lnTo>
                    <a:pt x="0" y="137769"/>
                  </a:lnTo>
                </a:path>
              </a:pathLst>
            </a:custGeom>
            <a:ln w="24386" cap="flat">
              <a:solidFill>
                <a:srgbClr val="94CFB9"/>
              </a:solid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005551B-923B-4B5E-AD19-CD11FE4D5475}"/>
                </a:ext>
              </a:extLst>
            </p:cNvPr>
            <p:cNvSpPr/>
            <p:nvPr/>
          </p:nvSpPr>
          <p:spPr>
            <a:xfrm>
              <a:off x="4848758" y="3132408"/>
              <a:ext cx="170688" cy="48768"/>
            </a:xfrm>
            <a:custGeom>
              <a:avLst/>
              <a:gdLst>
                <a:gd name="connsiteX0" fmla="*/ 0 w 170688"/>
                <a:gd name="connsiteY0" fmla="*/ 0 h 48767"/>
                <a:gd name="connsiteX1" fmla="*/ 179466 w 170688"/>
                <a:gd name="connsiteY1" fmla="*/ 69738 h 48767"/>
              </a:gdLst>
              <a:ahLst/>
              <a:cxnLst>
                <a:cxn ang="0">
                  <a:pos x="connsiteX0" y="connsiteY0"/>
                </a:cxn>
                <a:cxn ang="0">
                  <a:pos x="connsiteX1" y="connsiteY1"/>
                </a:cxn>
              </a:cxnLst>
              <a:rect l="l" t="t" r="r" b="b"/>
              <a:pathLst>
                <a:path w="170688" h="48767">
                  <a:moveTo>
                    <a:pt x="0" y="0"/>
                  </a:moveTo>
                  <a:lnTo>
                    <a:pt x="179466" y="69738"/>
                  </a:lnTo>
                </a:path>
              </a:pathLst>
            </a:custGeom>
            <a:ln w="24386" cap="flat">
              <a:solidFill>
                <a:srgbClr val="94CFB9"/>
              </a:solid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24443C0B-E7CA-42E6-A5D5-094E6EC37ACD}"/>
                </a:ext>
              </a:extLst>
            </p:cNvPr>
            <p:cNvSpPr/>
            <p:nvPr/>
          </p:nvSpPr>
          <p:spPr>
            <a:xfrm>
              <a:off x="5773156" y="2953429"/>
              <a:ext cx="24384" cy="341376"/>
            </a:xfrm>
            <a:custGeom>
              <a:avLst/>
              <a:gdLst>
                <a:gd name="connsiteX0" fmla="*/ 39990 w 24384"/>
                <a:gd name="connsiteY0" fmla="*/ 0 h 341375"/>
                <a:gd name="connsiteX1" fmla="*/ 0 w 24384"/>
                <a:gd name="connsiteY1" fmla="*/ 355031 h 341375"/>
              </a:gdLst>
              <a:ahLst/>
              <a:cxnLst>
                <a:cxn ang="0">
                  <a:pos x="connsiteX0" y="connsiteY0"/>
                </a:cxn>
                <a:cxn ang="0">
                  <a:pos x="connsiteX1" y="connsiteY1"/>
                </a:cxn>
              </a:cxnLst>
              <a:rect l="l" t="t" r="r" b="b"/>
              <a:pathLst>
                <a:path w="24384" h="341375">
                  <a:moveTo>
                    <a:pt x="39990" y="0"/>
                  </a:moveTo>
                  <a:cubicBezTo>
                    <a:pt x="39990" y="0"/>
                    <a:pt x="9510" y="22433"/>
                    <a:pt x="0" y="355031"/>
                  </a:cubicBezTo>
                </a:path>
              </a:pathLst>
            </a:custGeom>
            <a:noFill/>
            <a:ln w="24386" cap="flat">
              <a:solidFill>
                <a:srgbClr val="94CFB9"/>
              </a:solid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E14A0746-2E42-434B-AEAB-C009BFABE55F}"/>
                </a:ext>
              </a:extLst>
            </p:cNvPr>
            <p:cNvSpPr/>
            <p:nvPr/>
          </p:nvSpPr>
          <p:spPr>
            <a:xfrm>
              <a:off x="5698541" y="3038042"/>
              <a:ext cx="73152" cy="121920"/>
            </a:xfrm>
            <a:custGeom>
              <a:avLst/>
              <a:gdLst>
                <a:gd name="connsiteX0" fmla="*/ 0 w 73152"/>
                <a:gd name="connsiteY0" fmla="*/ 0 h 121919"/>
                <a:gd name="connsiteX1" fmla="*/ 83393 w 73152"/>
                <a:gd name="connsiteY1" fmla="*/ 137282 h 121919"/>
              </a:gdLst>
              <a:ahLst/>
              <a:cxnLst>
                <a:cxn ang="0">
                  <a:pos x="connsiteX0" y="connsiteY0"/>
                </a:cxn>
                <a:cxn ang="0">
                  <a:pos x="connsiteX1" y="connsiteY1"/>
                </a:cxn>
              </a:cxnLst>
              <a:rect l="l" t="t" r="r" b="b"/>
              <a:pathLst>
                <a:path w="73152" h="121919">
                  <a:moveTo>
                    <a:pt x="0" y="0"/>
                  </a:moveTo>
                  <a:lnTo>
                    <a:pt x="83393" y="137282"/>
                  </a:lnTo>
                </a:path>
              </a:pathLst>
            </a:custGeom>
            <a:ln w="24386" cap="flat">
              <a:solidFill>
                <a:srgbClr val="94CFB9"/>
              </a:solid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F0FFE069-3A26-43FF-9F0E-A02776B56884}"/>
                </a:ext>
              </a:extLst>
            </p:cNvPr>
            <p:cNvSpPr/>
            <p:nvPr/>
          </p:nvSpPr>
          <p:spPr>
            <a:xfrm>
              <a:off x="5779496" y="3153134"/>
              <a:ext cx="121920" cy="48768"/>
            </a:xfrm>
            <a:custGeom>
              <a:avLst/>
              <a:gdLst>
                <a:gd name="connsiteX0" fmla="*/ 126309 w 121920"/>
                <a:gd name="connsiteY0" fmla="*/ 0 h 48767"/>
                <a:gd name="connsiteX1" fmla="*/ 0 w 121920"/>
                <a:gd name="connsiteY1" fmla="*/ 49012 h 48767"/>
              </a:gdLst>
              <a:ahLst/>
              <a:cxnLst>
                <a:cxn ang="0">
                  <a:pos x="connsiteX0" y="connsiteY0"/>
                </a:cxn>
                <a:cxn ang="0">
                  <a:pos x="connsiteX1" y="connsiteY1"/>
                </a:cxn>
              </a:cxnLst>
              <a:rect l="l" t="t" r="r" b="b"/>
              <a:pathLst>
                <a:path w="121920" h="48767">
                  <a:moveTo>
                    <a:pt x="126309" y="0"/>
                  </a:moveTo>
                  <a:lnTo>
                    <a:pt x="0" y="49012"/>
                  </a:lnTo>
                </a:path>
              </a:pathLst>
            </a:custGeom>
            <a:ln w="24386" cap="flat">
              <a:solidFill>
                <a:srgbClr val="94CFB9"/>
              </a:solid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B45E805-F6F5-4BFE-82C6-7EE6B9534D32}"/>
                </a:ext>
              </a:extLst>
            </p:cNvPr>
            <p:cNvSpPr/>
            <p:nvPr/>
          </p:nvSpPr>
          <p:spPr>
            <a:xfrm>
              <a:off x="4211276" y="2396371"/>
              <a:ext cx="877824" cy="902208"/>
            </a:xfrm>
            <a:custGeom>
              <a:avLst/>
              <a:gdLst>
                <a:gd name="connsiteX0" fmla="*/ 882054 w 877824"/>
                <a:gd name="connsiteY0" fmla="*/ 911845 h 902207"/>
                <a:gd name="connsiteX1" fmla="*/ 736238 w 877824"/>
                <a:gd name="connsiteY1" fmla="*/ 517800 h 902207"/>
                <a:gd name="connsiteX2" fmla="*/ 537265 w 877824"/>
                <a:gd name="connsiteY2" fmla="*/ 303221 h 902207"/>
                <a:gd name="connsiteX3" fmla="*/ 375599 w 877824"/>
                <a:gd name="connsiteY3" fmla="*/ 1835 h 902207"/>
                <a:gd name="connsiteX4" fmla="*/ 213933 w 877824"/>
                <a:gd name="connsiteY4" fmla="*/ 329556 h 902207"/>
                <a:gd name="connsiteX5" fmla="*/ 38368 w 877824"/>
                <a:gd name="connsiteY5" fmla="*/ 539014 h 902207"/>
                <a:gd name="connsiteX6" fmla="*/ 43976 w 877824"/>
                <a:gd name="connsiteY6" fmla="*/ 911845 h 902207"/>
                <a:gd name="connsiteX7" fmla="*/ 882054 w 877824"/>
                <a:gd name="connsiteY7" fmla="*/ 911845 h 90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24" h="902207">
                  <a:moveTo>
                    <a:pt x="882054" y="911845"/>
                  </a:moveTo>
                  <a:cubicBezTo>
                    <a:pt x="916680" y="675565"/>
                    <a:pt x="834262" y="535113"/>
                    <a:pt x="736238" y="517800"/>
                  </a:cubicBezTo>
                  <a:cubicBezTo>
                    <a:pt x="635532" y="500000"/>
                    <a:pt x="567745" y="462936"/>
                    <a:pt x="537265" y="303221"/>
                  </a:cubicBezTo>
                  <a:cubicBezTo>
                    <a:pt x="506785" y="143262"/>
                    <a:pt x="488009" y="-19135"/>
                    <a:pt x="375599" y="1835"/>
                  </a:cubicBezTo>
                  <a:cubicBezTo>
                    <a:pt x="263188" y="22805"/>
                    <a:pt x="223442" y="165695"/>
                    <a:pt x="213933" y="329556"/>
                  </a:cubicBezTo>
                  <a:cubicBezTo>
                    <a:pt x="204667" y="493416"/>
                    <a:pt x="134441" y="474641"/>
                    <a:pt x="38368" y="539014"/>
                  </a:cubicBezTo>
                  <a:cubicBezTo>
                    <a:pt x="-36735" y="589245"/>
                    <a:pt x="16910" y="815285"/>
                    <a:pt x="43976" y="911845"/>
                  </a:cubicBezTo>
                  <a:lnTo>
                    <a:pt x="882054" y="911845"/>
                  </a:lnTo>
                  <a:close/>
                </a:path>
              </a:pathLst>
            </a:custGeom>
            <a:solidFill>
              <a:srgbClr val="37B4B1"/>
            </a:solidFill>
            <a:ln w="24384"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073676D9-EF3C-4248-BE61-8F641AA494D3}"/>
                </a:ext>
              </a:extLst>
            </p:cNvPr>
            <p:cNvSpPr/>
            <p:nvPr/>
          </p:nvSpPr>
          <p:spPr>
            <a:xfrm>
              <a:off x="4272385" y="2911489"/>
              <a:ext cx="707136" cy="390144"/>
            </a:xfrm>
            <a:custGeom>
              <a:avLst/>
              <a:gdLst>
                <a:gd name="connsiteX0" fmla="*/ 718045 w 707136"/>
                <a:gd name="connsiteY0" fmla="*/ 214091 h 390143"/>
                <a:gd name="connsiteX1" fmla="*/ 506148 w 707136"/>
                <a:gd name="connsiteY1" fmla="*/ 237744 h 390143"/>
                <a:gd name="connsiteX2" fmla="*/ 348140 w 707136"/>
                <a:gd name="connsiteY2" fmla="*/ 0 h 390143"/>
                <a:gd name="connsiteX3" fmla="*/ 171356 w 707136"/>
                <a:gd name="connsiteY3" fmla="*/ 263347 h 390143"/>
                <a:gd name="connsiteX4" fmla="*/ 29684 w 707136"/>
                <a:gd name="connsiteY4" fmla="*/ 188000 h 390143"/>
                <a:gd name="connsiteX5" fmla="*/ 24564 w 707136"/>
                <a:gd name="connsiteY5" fmla="*/ 396484 h 390143"/>
                <a:gd name="connsiteX6" fmla="*/ 688052 w 707136"/>
                <a:gd name="connsiteY6" fmla="*/ 396484 h 390143"/>
                <a:gd name="connsiteX7" fmla="*/ 718045 w 707136"/>
                <a:gd name="connsiteY7" fmla="*/ 214091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36" h="390143">
                  <a:moveTo>
                    <a:pt x="718045" y="214091"/>
                  </a:moveTo>
                  <a:cubicBezTo>
                    <a:pt x="672447" y="182148"/>
                    <a:pt x="579788" y="246034"/>
                    <a:pt x="506148" y="237744"/>
                  </a:cubicBezTo>
                  <a:cubicBezTo>
                    <a:pt x="432508" y="229453"/>
                    <a:pt x="451040" y="0"/>
                    <a:pt x="348140" y="0"/>
                  </a:cubicBezTo>
                  <a:cubicBezTo>
                    <a:pt x="245239" y="0"/>
                    <a:pt x="253286" y="262128"/>
                    <a:pt x="171356" y="263347"/>
                  </a:cubicBezTo>
                  <a:cubicBezTo>
                    <a:pt x="89425" y="264566"/>
                    <a:pt x="96497" y="149718"/>
                    <a:pt x="29684" y="188000"/>
                  </a:cubicBezTo>
                  <a:cubicBezTo>
                    <a:pt x="-25423" y="219456"/>
                    <a:pt x="10421" y="351373"/>
                    <a:pt x="24564" y="396484"/>
                  </a:cubicBezTo>
                  <a:lnTo>
                    <a:pt x="688052" y="396484"/>
                  </a:lnTo>
                  <a:cubicBezTo>
                    <a:pt x="713656" y="336743"/>
                    <a:pt x="749500" y="236037"/>
                    <a:pt x="718045" y="214091"/>
                  </a:cubicBezTo>
                  <a:close/>
                </a:path>
              </a:pathLst>
            </a:custGeom>
            <a:solidFill>
              <a:srgbClr val="000000">
                <a:alpha val="20000"/>
              </a:srgbClr>
            </a:solidFill>
            <a:ln w="24384"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FA37BC60-4A42-4DD5-A8C8-87F15A52C4FD}"/>
                </a:ext>
              </a:extLst>
            </p:cNvPr>
            <p:cNvSpPr/>
            <p:nvPr/>
          </p:nvSpPr>
          <p:spPr>
            <a:xfrm>
              <a:off x="5664847" y="2225031"/>
              <a:ext cx="560832" cy="1170432"/>
            </a:xfrm>
            <a:custGeom>
              <a:avLst/>
              <a:gdLst>
                <a:gd name="connsiteX0" fmla="*/ 416766 w 560832"/>
                <a:gd name="connsiteY0" fmla="*/ 1142195 h 1170431"/>
                <a:gd name="connsiteX1" fmla="*/ 36132 w 560832"/>
                <a:gd name="connsiteY1" fmla="*/ 1065385 h 1170431"/>
                <a:gd name="connsiteX2" fmla="*/ 1994 w 560832"/>
                <a:gd name="connsiteY2" fmla="*/ 1009301 h 1170431"/>
                <a:gd name="connsiteX3" fmla="*/ 151225 w 560832"/>
                <a:gd name="connsiteY3" fmla="*/ 783750 h 1170431"/>
                <a:gd name="connsiteX4" fmla="*/ 99287 w 560832"/>
                <a:gd name="connsiteY4" fmla="*/ 673778 h 1170431"/>
                <a:gd name="connsiteX5" fmla="*/ 43203 w 560832"/>
                <a:gd name="connsiteY5" fmla="*/ 402140 h 1170431"/>
                <a:gd name="connsiteX6" fmla="*/ 130254 w 560832"/>
                <a:gd name="connsiteY6" fmla="*/ 133916 h 1170431"/>
                <a:gd name="connsiteX7" fmla="*/ 298992 w 560832"/>
                <a:gd name="connsiteY7" fmla="*/ 2243 h 1170431"/>
                <a:gd name="connsiteX8" fmla="*/ 392626 w 560832"/>
                <a:gd name="connsiteY8" fmla="*/ 108801 h 1170431"/>
                <a:gd name="connsiteX9" fmla="*/ 396284 w 560832"/>
                <a:gd name="connsiteY9" fmla="*/ 311432 h 1170431"/>
                <a:gd name="connsiteX10" fmla="*/ 390675 w 560832"/>
                <a:gd name="connsiteY10" fmla="*/ 401165 h 1170431"/>
                <a:gd name="connsiteX11" fmla="*/ 553804 w 560832"/>
                <a:gd name="connsiteY11" fmla="*/ 560148 h 1170431"/>
                <a:gd name="connsiteX12" fmla="*/ 503573 w 560832"/>
                <a:gd name="connsiteY12" fmla="*/ 778629 h 1170431"/>
                <a:gd name="connsiteX13" fmla="*/ 468460 w 560832"/>
                <a:gd name="connsiteY13" fmla="*/ 918837 h 1170431"/>
                <a:gd name="connsiteX14" fmla="*/ 495039 w 560832"/>
                <a:gd name="connsiteY14" fmla="*/ 951999 h 1170431"/>
                <a:gd name="connsiteX15" fmla="*/ 416766 w 560832"/>
                <a:gd name="connsiteY15" fmla="*/ 1142195 h 11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832" h="1170431">
                  <a:moveTo>
                    <a:pt x="416766" y="1142195"/>
                  </a:moveTo>
                  <a:cubicBezTo>
                    <a:pt x="308501" y="1224368"/>
                    <a:pt x="133180" y="1149509"/>
                    <a:pt x="36132" y="1065385"/>
                  </a:cubicBezTo>
                  <a:cubicBezTo>
                    <a:pt x="19063" y="1050755"/>
                    <a:pt x="6627" y="1031247"/>
                    <a:pt x="1994" y="1009301"/>
                  </a:cubicBezTo>
                  <a:cubicBezTo>
                    <a:pt x="-19951" y="903963"/>
                    <a:pt x="146348" y="878116"/>
                    <a:pt x="151225" y="783750"/>
                  </a:cubicBezTo>
                  <a:cubicBezTo>
                    <a:pt x="153419" y="742541"/>
                    <a:pt x="122208" y="708159"/>
                    <a:pt x="99287" y="673778"/>
                  </a:cubicBezTo>
                  <a:cubicBezTo>
                    <a:pt x="46861" y="595261"/>
                    <a:pt x="31987" y="495775"/>
                    <a:pt x="43203" y="402140"/>
                  </a:cubicBezTo>
                  <a:cubicBezTo>
                    <a:pt x="54176" y="308262"/>
                    <a:pt x="89289" y="219016"/>
                    <a:pt x="130254" y="133916"/>
                  </a:cubicBezTo>
                  <a:cubicBezTo>
                    <a:pt x="163660" y="64178"/>
                    <a:pt x="223401" y="-14339"/>
                    <a:pt x="298992" y="2243"/>
                  </a:cubicBezTo>
                  <a:cubicBezTo>
                    <a:pt x="347516" y="12972"/>
                    <a:pt x="378483" y="61252"/>
                    <a:pt x="392626" y="108801"/>
                  </a:cubicBezTo>
                  <a:cubicBezTo>
                    <a:pt x="412133" y="174150"/>
                    <a:pt x="409207" y="244620"/>
                    <a:pt x="396284" y="311432"/>
                  </a:cubicBezTo>
                  <a:cubicBezTo>
                    <a:pt x="390432" y="341180"/>
                    <a:pt x="382873" y="371904"/>
                    <a:pt x="390675" y="401165"/>
                  </a:cubicBezTo>
                  <a:cubicBezTo>
                    <a:pt x="411158" y="475780"/>
                    <a:pt x="515765" y="492605"/>
                    <a:pt x="553804" y="560148"/>
                  </a:cubicBezTo>
                  <a:cubicBezTo>
                    <a:pt x="592575" y="628667"/>
                    <a:pt x="546245" y="712305"/>
                    <a:pt x="503573" y="778629"/>
                  </a:cubicBezTo>
                  <a:cubicBezTo>
                    <a:pt x="466997" y="835200"/>
                    <a:pt x="444564" y="870313"/>
                    <a:pt x="468460" y="918837"/>
                  </a:cubicBezTo>
                  <a:cubicBezTo>
                    <a:pt x="474800" y="931760"/>
                    <a:pt x="484066" y="942733"/>
                    <a:pt x="495039" y="951999"/>
                  </a:cubicBezTo>
                  <a:cubicBezTo>
                    <a:pt x="518448" y="971994"/>
                    <a:pt x="561363" y="1032467"/>
                    <a:pt x="416766" y="1142195"/>
                  </a:cubicBezTo>
                  <a:close/>
                </a:path>
              </a:pathLst>
            </a:custGeom>
            <a:solidFill>
              <a:srgbClr val="F3AF47"/>
            </a:solidFill>
            <a:ln w="24384"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0D7743B7-0B89-449F-AB8A-6FE3EF370C4B}"/>
                </a:ext>
              </a:extLst>
            </p:cNvPr>
            <p:cNvSpPr/>
            <p:nvPr/>
          </p:nvSpPr>
          <p:spPr>
            <a:xfrm>
              <a:off x="5965381" y="2598302"/>
              <a:ext cx="365760" cy="780288"/>
            </a:xfrm>
            <a:custGeom>
              <a:avLst/>
              <a:gdLst>
                <a:gd name="connsiteX0" fmla="*/ 284727 w 365760"/>
                <a:gd name="connsiteY0" fmla="*/ 780140 h 780287"/>
                <a:gd name="connsiteX1" fmla="*/ 24793 w 365760"/>
                <a:gd name="connsiteY1" fmla="*/ 727715 h 780287"/>
                <a:gd name="connsiteX2" fmla="*/ 1384 w 365760"/>
                <a:gd name="connsiteY2" fmla="*/ 689432 h 780287"/>
                <a:gd name="connsiteX3" fmla="*/ 103310 w 365760"/>
                <a:gd name="connsiteY3" fmla="*/ 535325 h 780287"/>
                <a:gd name="connsiteX4" fmla="*/ 67709 w 365760"/>
                <a:gd name="connsiteY4" fmla="*/ 460223 h 780287"/>
                <a:gd name="connsiteX5" fmla="*/ 29426 w 365760"/>
                <a:gd name="connsiteY5" fmla="*/ 274660 h 780287"/>
                <a:gd name="connsiteX6" fmla="*/ 88923 w 365760"/>
                <a:gd name="connsiteY6" fmla="*/ 91537 h 780287"/>
                <a:gd name="connsiteX7" fmla="*/ 204015 w 365760"/>
                <a:gd name="connsiteY7" fmla="*/ 1560 h 780287"/>
                <a:gd name="connsiteX8" fmla="*/ 268145 w 365760"/>
                <a:gd name="connsiteY8" fmla="*/ 74224 h 780287"/>
                <a:gd name="connsiteX9" fmla="*/ 270584 w 365760"/>
                <a:gd name="connsiteY9" fmla="*/ 212725 h 780287"/>
                <a:gd name="connsiteX10" fmla="*/ 266926 w 365760"/>
                <a:gd name="connsiteY10" fmla="*/ 273929 h 780287"/>
                <a:gd name="connsiteX11" fmla="*/ 378361 w 365760"/>
                <a:gd name="connsiteY11" fmla="*/ 382438 h 780287"/>
                <a:gd name="connsiteX12" fmla="*/ 344224 w 365760"/>
                <a:gd name="connsiteY12" fmla="*/ 531668 h 780287"/>
                <a:gd name="connsiteX13" fmla="*/ 320327 w 365760"/>
                <a:gd name="connsiteY13" fmla="*/ 627497 h 780287"/>
                <a:gd name="connsiteX14" fmla="*/ 338371 w 365760"/>
                <a:gd name="connsiteY14" fmla="*/ 650174 h 780287"/>
                <a:gd name="connsiteX15" fmla="*/ 284727 w 365760"/>
                <a:gd name="connsiteY15" fmla="*/ 780140 h 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 h="780287">
                  <a:moveTo>
                    <a:pt x="284727" y="780140"/>
                  </a:moveTo>
                  <a:cubicBezTo>
                    <a:pt x="210843" y="836224"/>
                    <a:pt x="91118" y="785017"/>
                    <a:pt x="24793" y="727715"/>
                  </a:cubicBezTo>
                  <a:cubicBezTo>
                    <a:pt x="13088" y="717718"/>
                    <a:pt x="4554" y="704550"/>
                    <a:pt x="1384" y="689432"/>
                  </a:cubicBezTo>
                  <a:cubicBezTo>
                    <a:pt x="-13734" y="617499"/>
                    <a:pt x="99896" y="599699"/>
                    <a:pt x="103310" y="535325"/>
                  </a:cubicBezTo>
                  <a:cubicBezTo>
                    <a:pt x="104773" y="507040"/>
                    <a:pt x="83559" y="483631"/>
                    <a:pt x="67709" y="460223"/>
                  </a:cubicBezTo>
                  <a:cubicBezTo>
                    <a:pt x="31864" y="406578"/>
                    <a:pt x="21867" y="338546"/>
                    <a:pt x="29426" y="274660"/>
                  </a:cubicBezTo>
                  <a:cubicBezTo>
                    <a:pt x="36985" y="210530"/>
                    <a:pt x="60881" y="149570"/>
                    <a:pt x="88923" y="91537"/>
                  </a:cubicBezTo>
                  <a:cubicBezTo>
                    <a:pt x="111844" y="43988"/>
                    <a:pt x="152565" y="-9901"/>
                    <a:pt x="204015" y="1560"/>
                  </a:cubicBezTo>
                  <a:cubicBezTo>
                    <a:pt x="237177" y="8875"/>
                    <a:pt x="258392" y="41793"/>
                    <a:pt x="268145" y="74224"/>
                  </a:cubicBezTo>
                  <a:cubicBezTo>
                    <a:pt x="281312" y="118847"/>
                    <a:pt x="279362" y="166883"/>
                    <a:pt x="270584" y="212725"/>
                  </a:cubicBezTo>
                  <a:cubicBezTo>
                    <a:pt x="266682" y="232964"/>
                    <a:pt x="261318" y="253934"/>
                    <a:pt x="266926" y="273929"/>
                  </a:cubicBezTo>
                  <a:cubicBezTo>
                    <a:pt x="280825" y="324891"/>
                    <a:pt x="352514" y="336352"/>
                    <a:pt x="378361" y="382438"/>
                  </a:cubicBezTo>
                  <a:cubicBezTo>
                    <a:pt x="404695" y="429255"/>
                    <a:pt x="373241" y="486313"/>
                    <a:pt x="344224" y="531668"/>
                  </a:cubicBezTo>
                  <a:cubicBezTo>
                    <a:pt x="319351" y="570438"/>
                    <a:pt x="303989" y="594335"/>
                    <a:pt x="320327" y="627497"/>
                  </a:cubicBezTo>
                  <a:cubicBezTo>
                    <a:pt x="324716" y="636275"/>
                    <a:pt x="331056" y="643834"/>
                    <a:pt x="338371" y="650174"/>
                  </a:cubicBezTo>
                  <a:cubicBezTo>
                    <a:pt x="354221" y="663829"/>
                    <a:pt x="383726" y="705282"/>
                    <a:pt x="284727" y="780140"/>
                  </a:cubicBezTo>
                  <a:close/>
                </a:path>
              </a:pathLst>
            </a:custGeom>
            <a:solidFill>
              <a:srgbClr val="248F8B"/>
            </a:solidFill>
            <a:ln w="24384"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CA796208-A4FD-4A10-A031-DB2F990278B3}"/>
                </a:ext>
              </a:extLst>
            </p:cNvPr>
            <p:cNvSpPr/>
            <p:nvPr/>
          </p:nvSpPr>
          <p:spPr>
            <a:xfrm>
              <a:off x="191414" y="2824823"/>
              <a:ext cx="609600" cy="195072"/>
            </a:xfrm>
            <a:custGeom>
              <a:avLst/>
              <a:gdLst>
                <a:gd name="connsiteX0" fmla="*/ 0 w 609600"/>
                <a:gd name="connsiteY0" fmla="*/ 205172 h 195071"/>
                <a:gd name="connsiteX1" fmla="*/ 618622 w 609600"/>
                <a:gd name="connsiteY1" fmla="*/ 52528 h 195071"/>
                <a:gd name="connsiteX2" fmla="*/ 0 w 609600"/>
                <a:gd name="connsiteY2" fmla="*/ 205172 h 195071"/>
              </a:gdLst>
              <a:ahLst/>
              <a:cxnLst>
                <a:cxn ang="0">
                  <a:pos x="connsiteX0" y="connsiteY0"/>
                </a:cxn>
                <a:cxn ang="0">
                  <a:pos x="connsiteX1" y="connsiteY1"/>
                </a:cxn>
                <a:cxn ang="0">
                  <a:pos x="connsiteX2" y="connsiteY2"/>
                </a:cxn>
              </a:cxnLst>
              <a:rect l="l" t="t" r="r" b="b"/>
              <a:pathLst>
                <a:path w="609600" h="195071">
                  <a:moveTo>
                    <a:pt x="0" y="205172"/>
                  </a:moveTo>
                  <a:cubicBezTo>
                    <a:pt x="0" y="205172"/>
                    <a:pt x="563514" y="-125231"/>
                    <a:pt x="618622" y="52528"/>
                  </a:cubicBezTo>
                  <a:cubicBezTo>
                    <a:pt x="681777" y="256135"/>
                    <a:pt x="0" y="205172"/>
                    <a:pt x="0" y="205172"/>
                  </a:cubicBezTo>
                  <a:close/>
                </a:path>
              </a:pathLst>
            </a:custGeom>
            <a:solidFill>
              <a:srgbClr val="F3AF47"/>
            </a:solidFill>
            <a:ln w="24384"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127FBC5B-7A8C-490C-8395-03639401E643}"/>
                </a:ext>
              </a:extLst>
            </p:cNvPr>
            <p:cNvSpPr/>
            <p:nvPr/>
          </p:nvSpPr>
          <p:spPr>
            <a:xfrm>
              <a:off x="0" y="2546216"/>
              <a:ext cx="146304" cy="463296"/>
            </a:xfrm>
            <a:custGeom>
              <a:avLst/>
              <a:gdLst>
                <a:gd name="connsiteX0" fmla="*/ 147036 w 146304"/>
                <a:gd name="connsiteY0" fmla="*/ 472562 h 463295"/>
                <a:gd name="connsiteX1" fmla="*/ 0 w 146304"/>
                <a:gd name="connsiteY1" fmla="*/ 0 h 463295"/>
                <a:gd name="connsiteX2" fmla="*/ 0 w 146304"/>
                <a:gd name="connsiteY2" fmla="*/ 334305 h 463295"/>
                <a:gd name="connsiteX3" fmla="*/ 147036 w 146304"/>
                <a:gd name="connsiteY3" fmla="*/ 472562 h 463295"/>
              </a:gdLst>
              <a:ahLst/>
              <a:cxnLst>
                <a:cxn ang="0">
                  <a:pos x="connsiteX0" y="connsiteY0"/>
                </a:cxn>
                <a:cxn ang="0">
                  <a:pos x="connsiteX1" y="connsiteY1"/>
                </a:cxn>
                <a:cxn ang="0">
                  <a:pos x="connsiteX2" y="connsiteY2"/>
                </a:cxn>
                <a:cxn ang="0">
                  <a:pos x="connsiteX3" y="connsiteY3"/>
                </a:cxn>
              </a:cxnLst>
              <a:rect l="l" t="t" r="r" b="b"/>
              <a:pathLst>
                <a:path w="146304" h="463295">
                  <a:moveTo>
                    <a:pt x="147036" y="472562"/>
                  </a:moveTo>
                  <a:cubicBezTo>
                    <a:pt x="138501" y="368198"/>
                    <a:pt x="82418" y="135087"/>
                    <a:pt x="0" y="0"/>
                  </a:cubicBezTo>
                  <a:lnTo>
                    <a:pt x="0" y="334305"/>
                  </a:lnTo>
                  <a:cubicBezTo>
                    <a:pt x="78029" y="414284"/>
                    <a:pt x="147036" y="472562"/>
                    <a:pt x="147036" y="472562"/>
                  </a:cubicBezTo>
                  <a:close/>
                </a:path>
              </a:pathLst>
            </a:custGeom>
            <a:solidFill>
              <a:srgbClr val="F3AF47"/>
            </a:solidFill>
            <a:ln w="24384"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C393DB7F-9E1E-4254-8726-CE53449BFCFC}"/>
                </a:ext>
              </a:extLst>
            </p:cNvPr>
            <p:cNvSpPr/>
            <p:nvPr/>
          </p:nvSpPr>
          <p:spPr>
            <a:xfrm>
              <a:off x="407944" y="2478785"/>
              <a:ext cx="609600" cy="146304"/>
            </a:xfrm>
            <a:custGeom>
              <a:avLst/>
              <a:gdLst>
                <a:gd name="connsiteX0" fmla="*/ 0 w 609600"/>
                <a:gd name="connsiteY0" fmla="*/ 132293 h 146303"/>
                <a:gd name="connsiteX1" fmla="*/ 611063 w 609600"/>
                <a:gd name="connsiteY1" fmla="*/ 61823 h 146303"/>
                <a:gd name="connsiteX2" fmla="*/ 0 w 609600"/>
                <a:gd name="connsiteY2" fmla="*/ 132293 h 146303"/>
              </a:gdLst>
              <a:ahLst/>
              <a:cxnLst>
                <a:cxn ang="0">
                  <a:pos x="connsiteX0" y="connsiteY0"/>
                </a:cxn>
                <a:cxn ang="0">
                  <a:pos x="connsiteX1" y="connsiteY1"/>
                </a:cxn>
                <a:cxn ang="0">
                  <a:pos x="connsiteX2" y="connsiteY2"/>
                </a:cxn>
              </a:cxnLst>
              <a:rect l="l" t="t" r="r" b="b"/>
              <a:pathLst>
                <a:path w="609600" h="146303">
                  <a:moveTo>
                    <a:pt x="0" y="132293"/>
                  </a:moveTo>
                  <a:cubicBezTo>
                    <a:pt x="0" y="132293"/>
                    <a:pt x="575462" y="-110572"/>
                    <a:pt x="611063" y="61823"/>
                  </a:cubicBezTo>
                  <a:cubicBezTo>
                    <a:pt x="649590" y="249580"/>
                    <a:pt x="0" y="132293"/>
                    <a:pt x="0" y="132293"/>
                  </a:cubicBezTo>
                  <a:close/>
                </a:path>
              </a:pathLst>
            </a:custGeom>
            <a:solidFill>
              <a:srgbClr val="F3AF47"/>
            </a:solidFill>
            <a:ln w="24384"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A13CFDCF-1EEE-4326-887A-1524655799D2}"/>
                </a:ext>
              </a:extLst>
            </p:cNvPr>
            <p:cNvSpPr/>
            <p:nvPr/>
          </p:nvSpPr>
          <p:spPr>
            <a:xfrm>
              <a:off x="244" y="2097015"/>
              <a:ext cx="365760" cy="487680"/>
            </a:xfrm>
            <a:custGeom>
              <a:avLst/>
              <a:gdLst>
                <a:gd name="connsiteX0" fmla="*/ 372344 w 365760"/>
                <a:gd name="connsiteY0" fmla="*/ 510649 h 487679"/>
                <a:gd name="connsiteX1" fmla="*/ 26579 w 365760"/>
                <a:gd name="connsiteY1" fmla="*/ 12240 h 487679"/>
                <a:gd name="connsiteX2" fmla="*/ 0 w 365760"/>
                <a:gd name="connsiteY2" fmla="*/ 29796 h 487679"/>
                <a:gd name="connsiteX3" fmla="*/ 0 w 365760"/>
                <a:gd name="connsiteY3" fmla="*/ 157081 h 487679"/>
                <a:gd name="connsiteX4" fmla="*/ 372344 w 365760"/>
                <a:gd name="connsiteY4" fmla="*/ 510649 h 48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487679">
                  <a:moveTo>
                    <a:pt x="372344" y="510649"/>
                  </a:moveTo>
                  <a:cubicBezTo>
                    <a:pt x="372344" y="510649"/>
                    <a:pt x="244815" y="-92611"/>
                    <a:pt x="26579" y="12240"/>
                  </a:cubicBezTo>
                  <a:cubicBezTo>
                    <a:pt x="15850" y="17361"/>
                    <a:pt x="7071" y="23213"/>
                    <a:pt x="0" y="29796"/>
                  </a:cubicBezTo>
                  <a:lnTo>
                    <a:pt x="0" y="157081"/>
                  </a:lnTo>
                  <a:cubicBezTo>
                    <a:pt x="84856" y="310212"/>
                    <a:pt x="372344" y="510649"/>
                    <a:pt x="372344" y="510649"/>
                  </a:cubicBezTo>
                  <a:close/>
                </a:path>
              </a:pathLst>
            </a:custGeom>
            <a:solidFill>
              <a:srgbClr val="F3AF47"/>
            </a:solidFill>
            <a:ln w="24384"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8A49B75-BBFE-49D4-BB4A-235CDB7EAADB}"/>
                </a:ext>
              </a:extLst>
            </p:cNvPr>
            <p:cNvSpPr/>
            <p:nvPr/>
          </p:nvSpPr>
          <p:spPr>
            <a:xfrm>
              <a:off x="596920" y="2084476"/>
              <a:ext cx="585216" cy="170688"/>
            </a:xfrm>
            <a:custGeom>
              <a:avLst/>
              <a:gdLst>
                <a:gd name="connsiteX0" fmla="*/ 0 w 585216"/>
                <a:gd name="connsiteY0" fmla="*/ 171327 h 170687"/>
                <a:gd name="connsiteX1" fmla="*/ 591068 w 585216"/>
                <a:gd name="connsiteY1" fmla="*/ 45993 h 170687"/>
                <a:gd name="connsiteX2" fmla="*/ 0 w 585216"/>
                <a:gd name="connsiteY2" fmla="*/ 171327 h 170687"/>
              </a:gdLst>
              <a:ahLst/>
              <a:cxnLst>
                <a:cxn ang="0">
                  <a:pos x="connsiteX0" y="connsiteY0"/>
                </a:cxn>
                <a:cxn ang="0">
                  <a:pos x="connsiteX1" y="connsiteY1"/>
                </a:cxn>
                <a:cxn ang="0">
                  <a:pos x="connsiteX2" y="connsiteY2"/>
                </a:cxn>
              </a:cxnLst>
              <a:rect l="l" t="t" r="r" b="b"/>
              <a:pathLst>
                <a:path w="585216" h="170687">
                  <a:moveTo>
                    <a:pt x="0" y="171327"/>
                  </a:moveTo>
                  <a:cubicBezTo>
                    <a:pt x="99243" y="92079"/>
                    <a:pt x="573999" y="-82998"/>
                    <a:pt x="591068" y="45993"/>
                  </a:cubicBezTo>
                  <a:cubicBezTo>
                    <a:pt x="620817" y="270326"/>
                    <a:pt x="0" y="171327"/>
                    <a:pt x="0" y="171327"/>
                  </a:cubicBezTo>
                  <a:close/>
                </a:path>
              </a:pathLst>
            </a:custGeom>
            <a:solidFill>
              <a:srgbClr val="F3AF47"/>
            </a:solidFill>
            <a:ln w="24384"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48FDE24C-E24A-489C-9754-4552040B29DC}"/>
                </a:ext>
              </a:extLst>
            </p:cNvPr>
            <p:cNvSpPr/>
            <p:nvPr/>
          </p:nvSpPr>
          <p:spPr>
            <a:xfrm>
              <a:off x="167209" y="1738921"/>
              <a:ext cx="365760" cy="487680"/>
            </a:xfrm>
            <a:custGeom>
              <a:avLst/>
              <a:gdLst>
                <a:gd name="connsiteX0" fmla="*/ 376798 w 365760"/>
                <a:gd name="connsiteY0" fmla="*/ 504446 h 487679"/>
                <a:gd name="connsiteX1" fmla="*/ 40543 w 365760"/>
                <a:gd name="connsiteY1" fmla="*/ 7988 h 487679"/>
                <a:gd name="connsiteX2" fmla="*/ 376798 w 365760"/>
                <a:gd name="connsiteY2" fmla="*/ 504446 h 487679"/>
              </a:gdLst>
              <a:ahLst/>
              <a:cxnLst>
                <a:cxn ang="0">
                  <a:pos x="connsiteX0" y="connsiteY0"/>
                </a:cxn>
                <a:cxn ang="0">
                  <a:pos x="connsiteX1" y="connsiteY1"/>
                </a:cxn>
                <a:cxn ang="0">
                  <a:pos x="connsiteX2" y="connsiteY2"/>
                </a:cxn>
              </a:cxnLst>
              <a:rect l="l" t="t" r="r" b="b"/>
              <a:pathLst>
                <a:path w="365760" h="487679">
                  <a:moveTo>
                    <a:pt x="376798" y="504446"/>
                  </a:moveTo>
                  <a:cubicBezTo>
                    <a:pt x="316326" y="293524"/>
                    <a:pt x="154904" y="-57361"/>
                    <a:pt x="40543" y="7988"/>
                  </a:cubicBezTo>
                  <a:cubicBezTo>
                    <a:pt x="-146970" y="115521"/>
                    <a:pt x="376798" y="504446"/>
                    <a:pt x="376798" y="504446"/>
                  </a:cubicBezTo>
                  <a:close/>
                </a:path>
              </a:pathLst>
            </a:custGeom>
            <a:solidFill>
              <a:srgbClr val="F3AF47"/>
            </a:solidFill>
            <a:ln w="24384"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B898F5EF-97B6-4904-B33F-5B209395F35A}"/>
                </a:ext>
              </a:extLst>
            </p:cNvPr>
            <p:cNvSpPr/>
            <p:nvPr/>
          </p:nvSpPr>
          <p:spPr>
            <a:xfrm>
              <a:off x="353830" y="1431609"/>
              <a:ext cx="316992" cy="438912"/>
            </a:xfrm>
            <a:custGeom>
              <a:avLst/>
              <a:gdLst>
                <a:gd name="connsiteX0" fmla="*/ 333799 w 316992"/>
                <a:gd name="connsiteY0" fmla="*/ 455020 h 438911"/>
                <a:gd name="connsiteX1" fmla="*/ 26073 w 316992"/>
                <a:gd name="connsiteY1" fmla="*/ 6354 h 438911"/>
                <a:gd name="connsiteX2" fmla="*/ 333799 w 316992"/>
                <a:gd name="connsiteY2" fmla="*/ 455020 h 438911"/>
              </a:gdLst>
              <a:ahLst/>
              <a:cxnLst>
                <a:cxn ang="0">
                  <a:pos x="connsiteX0" y="connsiteY0"/>
                </a:cxn>
                <a:cxn ang="0">
                  <a:pos x="connsiteX1" y="connsiteY1"/>
                </a:cxn>
                <a:cxn ang="0">
                  <a:pos x="connsiteX2" y="connsiteY2"/>
                </a:cxn>
              </a:cxnLst>
              <a:rect l="l" t="t" r="r" b="b"/>
              <a:pathLst>
                <a:path w="316992" h="438911">
                  <a:moveTo>
                    <a:pt x="333799" y="455020"/>
                  </a:moveTo>
                  <a:cubicBezTo>
                    <a:pt x="321119" y="267507"/>
                    <a:pt x="162623" y="-48753"/>
                    <a:pt x="26073" y="6354"/>
                  </a:cubicBezTo>
                  <a:cubicBezTo>
                    <a:pt x="-110478" y="61706"/>
                    <a:pt x="333799" y="455020"/>
                    <a:pt x="333799" y="455020"/>
                  </a:cubicBezTo>
                  <a:close/>
                </a:path>
              </a:pathLst>
            </a:custGeom>
            <a:solidFill>
              <a:srgbClr val="F3AF47"/>
            </a:solidFill>
            <a:ln w="24384"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561599FB-0944-4664-8E21-034AE1B8DFC6}"/>
                </a:ext>
              </a:extLst>
            </p:cNvPr>
            <p:cNvSpPr/>
            <p:nvPr/>
          </p:nvSpPr>
          <p:spPr>
            <a:xfrm>
              <a:off x="742493" y="1294120"/>
              <a:ext cx="243840" cy="536448"/>
            </a:xfrm>
            <a:custGeom>
              <a:avLst/>
              <a:gdLst>
                <a:gd name="connsiteX0" fmla="*/ 0 w 243840"/>
                <a:gd name="connsiteY0" fmla="*/ 548618 h 536447"/>
                <a:gd name="connsiteX1" fmla="*/ 203363 w 243840"/>
                <a:gd name="connsiteY1" fmla="*/ 6075 h 536447"/>
                <a:gd name="connsiteX2" fmla="*/ 0 w 243840"/>
                <a:gd name="connsiteY2" fmla="*/ 548618 h 536447"/>
              </a:gdLst>
              <a:ahLst/>
              <a:cxnLst>
                <a:cxn ang="0">
                  <a:pos x="connsiteX0" y="connsiteY0"/>
                </a:cxn>
                <a:cxn ang="0">
                  <a:pos x="connsiteX1" y="connsiteY1"/>
                </a:cxn>
                <a:cxn ang="0">
                  <a:pos x="connsiteX2" y="connsiteY2"/>
                </a:cxn>
              </a:cxnLst>
              <a:rect l="l" t="t" r="r" b="b"/>
              <a:pathLst>
                <a:path w="243840" h="536447">
                  <a:moveTo>
                    <a:pt x="0" y="548618"/>
                  </a:moveTo>
                  <a:cubicBezTo>
                    <a:pt x="0" y="548618"/>
                    <a:pt x="385267" y="79470"/>
                    <a:pt x="203363" y="6075"/>
                  </a:cubicBezTo>
                  <a:cubicBezTo>
                    <a:pt x="21702" y="-67321"/>
                    <a:pt x="0" y="548618"/>
                    <a:pt x="0" y="548618"/>
                  </a:cubicBezTo>
                  <a:close/>
                </a:path>
              </a:pathLst>
            </a:custGeom>
            <a:solidFill>
              <a:srgbClr val="F3AF47"/>
            </a:solidFill>
            <a:ln w="24384"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31FCE595-85F5-475D-9A64-3E2D664ECA6D}"/>
                </a:ext>
              </a:extLst>
            </p:cNvPr>
            <p:cNvSpPr/>
            <p:nvPr/>
          </p:nvSpPr>
          <p:spPr>
            <a:xfrm>
              <a:off x="10973" y="1484781"/>
              <a:ext cx="853440" cy="1804416"/>
            </a:xfrm>
            <a:custGeom>
              <a:avLst/>
              <a:gdLst>
                <a:gd name="connsiteX0" fmla="*/ 868314 w 853440"/>
                <a:gd name="connsiteY0" fmla="*/ 0 h 1804415"/>
                <a:gd name="connsiteX1" fmla="*/ 0 w 853440"/>
                <a:gd name="connsiteY1" fmla="*/ 1818558 h 1804415"/>
              </a:gdLst>
              <a:ahLst/>
              <a:cxnLst>
                <a:cxn ang="0">
                  <a:pos x="connsiteX0" y="connsiteY0"/>
                </a:cxn>
                <a:cxn ang="0">
                  <a:pos x="connsiteX1" y="connsiteY1"/>
                </a:cxn>
              </a:cxnLst>
              <a:rect l="l" t="t" r="r" b="b"/>
              <a:pathLst>
                <a:path w="853440" h="1804415">
                  <a:moveTo>
                    <a:pt x="868314" y="0"/>
                  </a:moveTo>
                  <a:cubicBezTo>
                    <a:pt x="868314" y="0"/>
                    <a:pt x="618866" y="787603"/>
                    <a:pt x="0" y="1818558"/>
                  </a:cubicBezTo>
                </a:path>
              </a:pathLst>
            </a:custGeom>
            <a:noFill/>
            <a:ln w="24386" cap="flat">
              <a:solidFill>
                <a:srgbClr val="9C4F5F"/>
              </a:solid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5C69363A-7713-46FC-A840-2D83D4CCDB18}"/>
                </a:ext>
              </a:extLst>
            </p:cNvPr>
            <p:cNvSpPr/>
            <p:nvPr/>
          </p:nvSpPr>
          <p:spPr>
            <a:xfrm>
              <a:off x="710062" y="1760934"/>
              <a:ext cx="536448" cy="170688"/>
            </a:xfrm>
            <a:custGeom>
              <a:avLst/>
              <a:gdLst>
                <a:gd name="connsiteX0" fmla="*/ 0 w 536448"/>
                <a:gd name="connsiteY0" fmla="*/ 159833 h 170687"/>
                <a:gd name="connsiteX1" fmla="*/ 554004 w 536448"/>
                <a:gd name="connsiteY1" fmla="*/ 44009 h 170687"/>
                <a:gd name="connsiteX2" fmla="*/ 0 w 536448"/>
                <a:gd name="connsiteY2" fmla="*/ 159833 h 170687"/>
              </a:gdLst>
              <a:ahLst/>
              <a:cxnLst>
                <a:cxn ang="0">
                  <a:pos x="connsiteX0" y="connsiteY0"/>
                </a:cxn>
                <a:cxn ang="0">
                  <a:pos x="connsiteX1" y="connsiteY1"/>
                </a:cxn>
                <a:cxn ang="0">
                  <a:pos x="connsiteX2" y="connsiteY2"/>
                </a:cxn>
              </a:cxnLst>
              <a:rect l="l" t="t" r="r" b="b"/>
              <a:pathLst>
                <a:path w="536448" h="170687">
                  <a:moveTo>
                    <a:pt x="0" y="159833"/>
                  </a:moveTo>
                  <a:cubicBezTo>
                    <a:pt x="0" y="159833"/>
                    <a:pt x="504505" y="-101320"/>
                    <a:pt x="554004" y="44009"/>
                  </a:cubicBezTo>
                  <a:cubicBezTo>
                    <a:pt x="614721" y="223475"/>
                    <a:pt x="0" y="159833"/>
                    <a:pt x="0" y="159833"/>
                  </a:cubicBezTo>
                  <a:close/>
                </a:path>
              </a:pathLst>
            </a:custGeom>
            <a:solidFill>
              <a:srgbClr val="F3AF47"/>
            </a:solidFill>
            <a:ln w="24384"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A802BFF8-E76C-446A-ABCA-EF2F1FA6564D}"/>
                </a:ext>
              </a:extLst>
            </p:cNvPr>
            <p:cNvSpPr/>
            <p:nvPr/>
          </p:nvSpPr>
          <p:spPr>
            <a:xfrm>
              <a:off x="485973" y="1573051"/>
              <a:ext cx="609600" cy="341376"/>
            </a:xfrm>
            <a:custGeom>
              <a:avLst/>
              <a:gdLst>
                <a:gd name="connsiteX0" fmla="*/ 624962 w 609600"/>
                <a:gd name="connsiteY0" fmla="*/ 265542 h 341375"/>
                <a:gd name="connsiteX1" fmla="*/ 224089 w 609600"/>
                <a:gd name="connsiteY1" fmla="*/ 347716 h 341375"/>
                <a:gd name="connsiteX2" fmla="*/ 0 w 609600"/>
                <a:gd name="connsiteY2" fmla="*/ 0 h 341375"/>
              </a:gdLst>
              <a:ahLst/>
              <a:cxnLst>
                <a:cxn ang="0">
                  <a:pos x="connsiteX0" y="connsiteY0"/>
                </a:cxn>
                <a:cxn ang="0">
                  <a:pos x="connsiteX1" y="connsiteY1"/>
                </a:cxn>
                <a:cxn ang="0">
                  <a:pos x="connsiteX2" y="connsiteY2"/>
                </a:cxn>
              </a:cxnLst>
              <a:rect l="l" t="t" r="r" b="b"/>
              <a:pathLst>
                <a:path w="609600" h="341375">
                  <a:moveTo>
                    <a:pt x="624962" y="265542"/>
                  </a:moveTo>
                  <a:lnTo>
                    <a:pt x="224089" y="347716"/>
                  </a:lnTo>
                  <a:lnTo>
                    <a:pt x="0" y="0"/>
                  </a:lnTo>
                </a:path>
              </a:pathLst>
            </a:custGeom>
            <a:noFill/>
            <a:ln w="24386" cap="flat">
              <a:solidFill>
                <a:srgbClr val="9C4F5F"/>
              </a:solid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FC0F2BE2-A079-4D86-8847-21325865BC4E}"/>
                </a:ext>
              </a:extLst>
            </p:cNvPr>
            <p:cNvSpPr/>
            <p:nvPr/>
          </p:nvSpPr>
          <p:spPr>
            <a:xfrm>
              <a:off x="295290" y="1881021"/>
              <a:ext cx="707136" cy="365760"/>
            </a:xfrm>
            <a:custGeom>
              <a:avLst/>
              <a:gdLst>
                <a:gd name="connsiteX0" fmla="*/ 728838 w 707136"/>
                <a:gd name="connsiteY0" fmla="*/ 297241 h 365759"/>
                <a:gd name="connsiteX1" fmla="*/ 262128 w 707136"/>
                <a:gd name="connsiteY1" fmla="*/ 381853 h 365759"/>
                <a:gd name="connsiteX2" fmla="*/ 0 w 707136"/>
                <a:gd name="connsiteY2" fmla="*/ 0 h 365759"/>
              </a:gdLst>
              <a:ahLst/>
              <a:cxnLst>
                <a:cxn ang="0">
                  <a:pos x="connsiteX0" y="connsiteY0"/>
                </a:cxn>
                <a:cxn ang="0">
                  <a:pos x="connsiteX1" y="connsiteY1"/>
                </a:cxn>
                <a:cxn ang="0">
                  <a:pos x="connsiteX2" y="connsiteY2"/>
                </a:cxn>
              </a:cxnLst>
              <a:rect l="l" t="t" r="r" b="b"/>
              <a:pathLst>
                <a:path w="707136" h="365759">
                  <a:moveTo>
                    <a:pt x="728838" y="297241"/>
                  </a:moveTo>
                  <a:lnTo>
                    <a:pt x="262128" y="381853"/>
                  </a:lnTo>
                  <a:lnTo>
                    <a:pt x="0" y="0"/>
                  </a:lnTo>
                </a:path>
              </a:pathLst>
            </a:custGeom>
            <a:noFill/>
            <a:ln w="24386" cap="flat">
              <a:solidFill>
                <a:srgbClr val="9C4F5F"/>
              </a:solid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1234FE09-4B52-4D2A-B491-9360C32B6BDC}"/>
                </a:ext>
              </a:extLst>
            </p:cNvPr>
            <p:cNvSpPr/>
            <p:nvPr/>
          </p:nvSpPr>
          <p:spPr>
            <a:xfrm>
              <a:off x="125578" y="2238003"/>
              <a:ext cx="682752" cy="365760"/>
            </a:xfrm>
            <a:custGeom>
              <a:avLst/>
              <a:gdLst>
                <a:gd name="connsiteX0" fmla="*/ 698602 w 682752"/>
                <a:gd name="connsiteY0" fmla="*/ 328209 h 365759"/>
                <a:gd name="connsiteX1" fmla="*/ 260177 w 682752"/>
                <a:gd name="connsiteY1" fmla="*/ 375514 h 365759"/>
                <a:gd name="connsiteX2" fmla="*/ 0 w 682752"/>
                <a:gd name="connsiteY2" fmla="*/ 0 h 365759"/>
              </a:gdLst>
              <a:ahLst/>
              <a:cxnLst>
                <a:cxn ang="0">
                  <a:pos x="connsiteX0" y="connsiteY0"/>
                </a:cxn>
                <a:cxn ang="0">
                  <a:pos x="connsiteX1" y="connsiteY1"/>
                </a:cxn>
                <a:cxn ang="0">
                  <a:pos x="connsiteX2" y="connsiteY2"/>
                </a:cxn>
              </a:cxnLst>
              <a:rect l="l" t="t" r="r" b="b"/>
              <a:pathLst>
                <a:path w="682752" h="365759">
                  <a:moveTo>
                    <a:pt x="698602" y="328209"/>
                  </a:moveTo>
                  <a:lnTo>
                    <a:pt x="260177" y="375514"/>
                  </a:lnTo>
                  <a:lnTo>
                    <a:pt x="0" y="0"/>
                  </a:lnTo>
                </a:path>
              </a:pathLst>
            </a:custGeom>
            <a:noFill/>
            <a:ln w="24386" cap="flat">
              <a:solidFill>
                <a:srgbClr val="9C4F5F"/>
              </a:solid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4D0BCA38-7759-4F7E-97FC-F2938E8291C7}"/>
                </a:ext>
              </a:extLst>
            </p:cNvPr>
            <p:cNvSpPr/>
            <p:nvPr/>
          </p:nvSpPr>
          <p:spPr>
            <a:xfrm>
              <a:off x="16093" y="2777620"/>
              <a:ext cx="682752" cy="268224"/>
            </a:xfrm>
            <a:custGeom>
              <a:avLst/>
              <a:gdLst>
                <a:gd name="connsiteX0" fmla="*/ 691043 w 682752"/>
                <a:gd name="connsiteY0" fmla="*/ 131674 h 268223"/>
                <a:gd name="connsiteX1" fmla="*/ 157521 w 682752"/>
                <a:gd name="connsiteY1" fmla="*/ 286268 h 268223"/>
                <a:gd name="connsiteX2" fmla="*/ 0 w 682752"/>
                <a:gd name="connsiteY2" fmla="*/ 0 h 268223"/>
              </a:gdLst>
              <a:ahLst/>
              <a:cxnLst>
                <a:cxn ang="0">
                  <a:pos x="connsiteX0" y="connsiteY0"/>
                </a:cxn>
                <a:cxn ang="0">
                  <a:pos x="connsiteX1" y="connsiteY1"/>
                </a:cxn>
                <a:cxn ang="0">
                  <a:pos x="connsiteX2" y="connsiteY2"/>
                </a:cxn>
              </a:cxnLst>
              <a:rect l="l" t="t" r="r" b="b"/>
              <a:pathLst>
                <a:path w="682752" h="268223">
                  <a:moveTo>
                    <a:pt x="691043" y="131674"/>
                  </a:moveTo>
                  <a:lnTo>
                    <a:pt x="157521" y="286268"/>
                  </a:lnTo>
                  <a:lnTo>
                    <a:pt x="0" y="0"/>
                  </a:lnTo>
                </a:path>
              </a:pathLst>
            </a:custGeom>
            <a:noFill/>
            <a:ln w="24386" cap="flat">
              <a:solidFill>
                <a:srgbClr val="9C4F5F"/>
              </a:solid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C3B1C37-22D9-4A34-BBB9-1B6003D209BC}"/>
                </a:ext>
              </a:extLst>
            </p:cNvPr>
            <p:cNvSpPr/>
            <p:nvPr/>
          </p:nvSpPr>
          <p:spPr>
            <a:xfrm>
              <a:off x="2573243" y="781059"/>
              <a:ext cx="3438144" cy="1463040"/>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20314E8-2C41-4E96-B569-F28204586BD5}"/>
                </a:ext>
              </a:extLst>
            </p:cNvPr>
            <p:cNvSpPr/>
            <p:nvPr/>
          </p:nvSpPr>
          <p:spPr>
            <a:xfrm>
              <a:off x="4338889" y="814953"/>
              <a:ext cx="2365248" cy="1024128"/>
            </a:xfrm>
            <a:custGeom>
              <a:avLst/>
              <a:gdLst>
                <a:gd name="connsiteX0" fmla="*/ 0 w 2365248"/>
                <a:gd name="connsiteY0" fmla="*/ 1030224 h 1024127"/>
                <a:gd name="connsiteX1" fmla="*/ 2375246 w 2365248"/>
                <a:gd name="connsiteY1" fmla="*/ 0 h 1024127"/>
              </a:gdLst>
              <a:ahLst/>
              <a:cxnLst>
                <a:cxn ang="0">
                  <a:pos x="connsiteX0" y="connsiteY0"/>
                </a:cxn>
                <a:cxn ang="0">
                  <a:pos x="connsiteX1" y="connsiteY1"/>
                </a:cxn>
              </a:cxnLst>
              <a:rect l="l" t="t" r="r" b="b"/>
              <a:pathLst>
                <a:path w="2365248" h="1024127">
                  <a:moveTo>
                    <a:pt x="0" y="1030224"/>
                  </a:moveTo>
                  <a:cubicBezTo>
                    <a:pt x="1150681" y="1014374"/>
                    <a:pt x="1727850" y="813206"/>
                    <a:pt x="2375246" y="0"/>
                  </a:cubicBezTo>
                </a:path>
              </a:pathLst>
            </a:custGeom>
            <a:noFill/>
            <a:ln w="12192" cap="flat">
              <a:solidFill>
                <a:srgbClr val="9C4F5F"/>
              </a:solid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59D1BFEC-B02C-422D-9117-3B35D766CFE2}"/>
                </a:ext>
              </a:extLst>
            </p:cNvPr>
            <p:cNvSpPr/>
            <p:nvPr/>
          </p:nvSpPr>
          <p:spPr>
            <a:xfrm>
              <a:off x="8535131" y="360923"/>
              <a:ext cx="195072" cy="195072"/>
            </a:xfrm>
            <a:custGeom>
              <a:avLst/>
              <a:gdLst>
                <a:gd name="connsiteX0" fmla="*/ 98999 w 195072"/>
                <a:gd name="connsiteY0" fmla="*/ 0 h 195071"/>
                <a:gd name="connsiteX1" fmla="*/ 134112 w 195072"/>
                <a:gd name="connsiteY1" fmla="*/ 63886 h 195071"/>
                <a:gd name="connsiteX2" fmla="*/ 198242 w 195072"/>
                <a:gd name="connsiteY2" fmla="*/ 98999 h 195071"/>
                <a:gd name="connsiteX3" fmla="*/ 134112 w 195072"/>
                <a:gd name="connsiteY3" fmla="*/ 134112 h 195071"/>
                <a:gd name="connsiteX4" fmla="*/ 98999 w 195072"/>
                <a:gd name="connsiteY4" fmla="*/ 198242 h 195071"/>
                <a:gd name="connsiteX5" fmla="*/ 64130 w 195072"/>
                <a:gd name="connsiteY5" fmla="*/ 134112 h 195071"/>
                <a:gd name="connsiteX6" fmla="*/ 0 w 195072"/>
                <a:gd name="connsiteY6" fmla="*/ 98999 h 195071"/>
                <a:gd name="connsiteX7" fmla="*/ 64130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3886"/>
                  </a:lnTo>
                  <a:lnTo>
                    <a:pt x="198242" y="98999"/>
                  </a:lnTo>
                  <a:lnTo>
                    <a:pt x="134112" y="134112"/>
                  </a:lnTo>
                  <a:lnTo>
                    <a:pt x="98999" y="198242"/>
                  </a:lnTo>
                  <a:lnTo>
                    <a:pt x="64130" y="134112"/>
                  </a:lnTo>
                  <a:lnTo>
                    <a:pt x="0" y="98999"/>
                  </a:lnTo>
                  <a:lnTo>
                    <a:pt x="64130" y="63886"/>
                  </a:lnTo>
                  <a:close/>
                </a:path>
              </a:pathLst>
            </a:custGeom>
            <a:solidFill>
              <a:srgbClr val="FDF2DE"/>
            </a:solidFill>
            <a:ln w="24384"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59755722-B20C-4910-AD39-077AEA29EC00}"/>
                </a:ext>
              </a:extLst>
            </p:cNvPr>
            <p:cNvSpPr/>
            <p:nvPr/>
          </p:nvSpPr>
          <p:spPr>
            <a:xfrm>
              <a:off x="956097" y="9306"/>
              <a:ext cx="195072" cy="195072"/>
            </a:xfrm>
            <a:custGeom>
              <a:avLst/>
              <a:gdLst>
                <a:gd name="connsiteX0" fmla="*/ 98999 w 195072"/>
                <a:gd name="connsiteY0" fmla="*/ 0 h 195071"/>
                <a:gd name="connsiteX1" fmla="*/ 134112 w 195072"/>
                <a:gd name="connsiteY1" fmla="*/ 64130 h 195071"/>
                <a:gd name="connsiteX2" fmla="*/ 198242 w 195072"/>
                <a:gd name="connsiteY2" fmla="*/ 99243 h 195071"/>
                <a:gd name="connsiteX3" fmla="*/ 134112 w 195072"/>
                <a:gd name="connsiteY3" fmla="*/ 134356 h 195071"/>
                <a:gd name="connsiteX4" fmla="*/ 98999 w 195072"/>
                <a:gd name="connsiteY4" fmla="*/ 198242 h 195071"/>
                <a:gd name="connsiteX5" fmla="*/ 64130 w 195072"/>
                <a:gd name="connsiteY5" fmla="*/ 134356 h 195071"/>
                <a:gd name="connsiteX6" fmla="*/ 0 w 195072"/>
                <a:gd name="connsiteY6" fmla="*/ 99243 h 195071"/>
                <a:gd name="connsiteX7" fmla="*/ 64130 w 195072"/>
                <a:gd name="connsiteY7" fmla="*/ 64130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4130"/>
                  </a:lnTo>
                  <a:lnTo>
                    <a:pt x="198242" y="99243"/>
                  </a:lnTo>
                  <a:lnTo>
                    <a:pt x="134112" y="134356"/>
                  </a:lnTo>
                  <a:lnTo>
                    <a:pt x="98999" y="198242"/>
                  </a:lnTo>
                  <a:lnTo>
                    <a:pt x="64130" y="134356"/>
                  </a:lnTo>
                  <a:lnTo>
                    <a:pt x="0" y="99243"/>
                  </a:lnTo>
                  <a:lnTo>
                    <a:pt x="64130" y="64130"/>
                  </a:lnTo>
                  <a:close/>
                </a:path>
              </a:pathLst>
            </a:custGeom>
            <a:solidFill>
              <a:srgbClr val="FDF2DE"/>
            </a:solidFill>
            <a:ln w="24384"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81D18C9-ECA0-4A34-B35D-BCEAA01DFDA7}"/>
                </a:ext>
              </a:extLst>
            </p:cNvPr>
            <p:cNvSpPr/>
            <p:nvPr/>
          </p:nvSpPr>
          <p:spPr>
            <a:xfrm>
              <a:off x="2900477" y="1127312"/>
              <a:ext cx="292608" cy="292608"/>
            </a:xfrm>
            <a:custGeom>
              <a:avLst/>
              <a:gdLst>
                <a:gd name="connsiteX0" fmla="*/ 150937 w 292608"/>
                <a:gd name="connsiteY0" fmla="*/ 0 h 292607"/>
                <a:gd name="connsiteX1" fmla="*/ 204338 w 292608"/>
                <a:gd name="connsiteY1" fmla="*/ 97780 h 292607"/>
                <a:gd name="connsiteX2" fmla="*/ 301874 w 292608"/>
                <a:gd name="connsiteY2" fmla="*/ 150937 h 292607"/>
                <a:gd name="connsiteX3" fmla="*/ 204338 w 292608"/>
                <a:gd name="connsiteY3" fmla="*/ 204338 h 292607"/>
                <a:gd name="connsiteX4" fmla="*/ 150937 w 292608"/>
                <a:gd name="connsiteY4" fmla="*/ 301874 h 292607"/>
                <a:gd name="connsiteX5" fmla="*/ 97536 w 292608"/>
                <a:gd name="connsiteY5" fmla="*/ 204338 h 292607"/>
                <a:gd name="connsiteX6" fmla="*/ 0 w 292608"/>
                <a:gd name="connsiteY6" fmla="*/ 150937 h 292607"/>
                <a:gd name="connsiteX7" fmla="*/ 97536 w 292608"/>
                <a:gd name="connsiteY7" fmla="*/ 97780 h 2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08" h="292607">
                  <a:moveTo>
                    <a:pt x="150937" y="0"/>
                  </a:moveTo>
                  <a:lnTo>
                    <a:pt x="204338" y="97780"/>
                  </a:lnTo>
                  <a:lnTo>
                    <a:pt x="301874" y="150937"/>
                  </a:lnTo>
                  <a:lnTo>
                    <a:pt x="204338" y="204338"/>
                  </a:lnTo>
                  <a:lnTo>
                    <a:pt x="150937" y="301874"/>
                  </a:lnTo>
                  <a:lnTo>
                    <a:pt x="97536" y="204338"/>
                  </a:lnTo>
                  <a:lnTo>
                    <a:pt x="0" y="150937"/>
                  </a:lnTo>
                  <a:lnTo>
                    <a:pt x="97536" y="97780"/>
                  </a:lnTo>
                  <a:close/>
                </a:path>
              </a:pathLst>
            </a:custGeom>
            <a:solidFill>
              <a:srgbClr val="EB6B59"/>
            </a:solidFill>
            <a:ln w="24384"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ABCB4FD1-9965-46F9-8916-6E8532F6B3C1}"/>
                </a:ext>
              </a:extLst>
            </p:cNvPr>
            <p:cNvSpPr/>
            <p:nvPr/>
          </p:nvSpPr>
          <p:spPr>
            <a:xfrm>
              <a:off x="6842882" y="1924425"/>
              <a:ext cx="195072" cy="195072"/>
            </a:xfrm>
            <a:custGeom>
              <a:avLst/>
              <a:gdLst>
                <a:gd name="connsiteX0" fmla="*/ 102169 w 195072"/>
                <a:gd name="connsiteY0" fmla="*/ 0 h 195071"/>
                <a:gd name="connsiteX1" fmla="*/ 138257 w 195072"/>
                <a:gd name="connsiteY1" fmla="*/ 66081 h 195071"/>
                <a:gd name="connsiteX2" fmla="*/ 204338 w 195072"/>
                <a:gd name="connsiteY2" fmla="*/ 102169 h 195071"/>
                <a:gd name="connsiteX3" fmla="*/ 138257 w 195072"/>
                <a:gd name="connsiteY3" fmla="*/ 138257 h 195071"/>
                <a:gd name="connsiteX4" fmla="*/ 102169 w 195072"/>
                <a:gd name="connsiteY4" fmla="*/ 204338 h 195071"/>
                <a:gd name="connsiteX5" fmla="*/ 66080 w 195072"/>
                <a:gd name="connsiteY5" fmla="*/ 138257 h 195071"/>
                <a:gd name="connsiteX6" fmla="*/ 0 w 195072"/>
                <a:gd name="connsiteY6" fmla="*/ 102169 h 195071"/>
                <a:gd name="connsiteX7" fmla="*/ 66080 w 195072"/>
                <a:gd name="connsiteY7" fmla="*/ 66081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102169" y="0"/>
                  </a:moveTo>
                  <a:lnTo>
                    <a:pt x="138257" y="66081"/>
                  </a:lnTo>
                  <a:lnTo>
                    <a:pt x="204338" y="102169"/>
                  </a:lnTo>
                  <a:lnTo>
                    <a:pt x="138257" y="138257"/>
                  </a:lnTo>
                  <a:lnTo>
                    <a:pt x="102169" y="204338"/>
                  </a:lnTo>
                  <a:lnTo>
                    <a:pt x="66080" y="138257"/>
                  </a:lnTo>
                  <a:lnTo>
                    <a:pt x="0" y="102169"/>
                  </a:lnTo>
                  <a:lnTo>
                    <a:pt x="66080" y="66081"/>
                  </a:lnTo>
                  <a:close/>
                </a:path>
              </a:pathLst>
            </a:custGeom>
            <a:solidFill>
              <a:srgbClr val="EB6B59"/>
            </a:solidFill>
            <a:ln w="24384"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94F8D03D-7B12-433F-9497-B6E4EA7E34CD}"/>
                </a:ext>
              </a:extLst>
            </p:cNvPr>
            <p:cNvSpPr/>
            <p:nvPr/>
          </p:nvSpPr>
          <p:spPr>
            <a:xfrm>
              <a:off x="4904354" y="2079994"/>
              <a:ext cx="97536" cy="97536"/>
            </a:xfrm>
            <a:custGeom>
              <a:avLst/>
              <a:gdLst>
                <a:gd name="connsiteX0" fmla="*/ 48768 w 97536"/>
                <a:gd name="connsiteY0" fmla="*/ 0 h 97535"/>
                <a:gd name="connsiteX1" fmla="*/ 65837 w 97536"/>
                <a:gd name="connsiteY1" fmla="*/ 31699 h 97535"/>
                <a:gd name="connsiteX2" fmla="*/ 97536 w 97536"/>
                <a:gd name="connsiteY2" fmla="*/ 48768 h 97535"/>
                <a:gd name="connsiteX3" fmla="*/ 65837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699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7" y="31699"/>
                  </a:lnTo>
                  <a:lnTo>
                    <a:pt x="97536" y="48768"/>
                  </a:lnTo>
                  <a:lnTo>
                    <a:pt x="65837" y="66081"/>
                  </a:lnTo>
                  <a:lnTo>
                    <a:pt x="48768" y="97536"/>
                  </a:lnTo>
                  <a:lnTo>
                    <a:pt x="31455" y="66081"/>
                  </a:lnTo>
                  <a:lnTo>
                    <a:pt x="0" y="48768"/>
                  </a:lnTo>
                  <a:lnTo>
                    <a:pt x="31455" y="31699"/>
                  </a:lnTo>
                  <a:close/>
                </a:path>
              </a:pathLst>
            </a:custGeom>
            <a:solidFill>
              <a:srgbClr val="EB6B59"/>
            </a:solidFill>
            <a:ln w="24384"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1F28B539-DBDC-4BD5-89AF-27CA0D0C36AD}"/>
                </a:ext>
              </a:extLst>
            </p:cNvPr>
            <p:cNvSpPr/>
            <p:nvPr/>
          </p:nvSpPr>
          <p:spPr>
            <a:xfrm>
              <a:off x="8252765" y="-91644"/>
              <a:ext cx="97536" cy="97536"/>
            </a:xfrm>
            <a:custGeom>
              <a:avLst/>
              <a:gdLst>
                <a:gd name="connsiteX0" fmla="*/ 48768 w 97536"/>
                <a:gd name="connsiteY0" fmla="*/ 0 h 97535"/>
                <a:gd name="connsiteX1" fmla="*/ 65836 w 97536"/>
                <a:gd name="connsiteY1" fmla="*/ 31455 h 97535"/>
                <a:gd name="connsiteX2" fmla="*/ 97536 w 97536"/>
                <a:gd name="connsiteY2" fmla="*/ 48768 h 97535"/>
                <a:gd name="connsiteX3" fmla="*/ 65836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6" y="31455"/>
                  </a:lnTo>
                  <a:lnTo>
                    <a:pt x="97536" y="48768"/>
                  </a:lnTo>
                  <a:lnTo>
                    <a:pt x="65836" y="66081"/>
                  </a:lnTo>
                  <a:lnTo>
                    <a:pt x="48768" y="97536"/>
                  </a:lnTo>
                  <a:lnTo>
                    <a:pt x="31455" y="66081"/>
                  </a:lnTo>
                  <a:lnTo>
                    <a:pt x="0" y="48768"/>
                  </a:lnTo>
                  <a:lnTo>
                    <a:pt x="31455" y="31455"/>
                  </a:lnTo>
                  <a:close/>
                </a:path>
              </a:pathLst>
            </a:custGeom>
            <a:solidFill>
              <a:srgbClr val="FDF2DE"/>
            </a:solidFill>
            <a:ln w="24384"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990E6826-7FF2-42F0-B938-D9F0FE3F8F63}"/>
                </a:ext>
              </a:extLst>
            </p:cNvPr>
            <p:cNvSpPr/>
            <p:nvPr/>
          </p:nvSpPr>
          <p:spPr>
            <a:xfrm>
              <a:off x="4430817" y="559165"/>
              <a:ext cx="97536" cy="97536"/>
            </a:xfrm>
            <a:custGeom>
              <a:avLst/>
              <a:gdLst>
                <a:gd name="connsiteX0" fmla="*/ 48768 w 97536"/>
                <a:gd name="connsiteY0" fmla="*/ 0 h 97535"/>
                <a:gd name="connsiteX1" fmla="*/ 66080 w 97536"/>
                <a:gd name="connsiteY1" fmla="*/ 31455 h 97535"/>
                <a:gd name="connsiteX2" fmla="*/ 97536 w 97536"/>
                <a:gd name="connsiteY2" fmla="*/ 48768 h 97535"/>
                <a:gd name="connsiteX3" fmla="*/ 66080 w 97536"/>
                <a:gd name="connsiteY3" fmla="*/ 65837 h 97535"/>
                <a:gd name="connsiteX4" fmla="*/ 48768 w 97536"/>
                <a:gd name="connsiteY4" fmla="*/ 97536 h 97535"/>
                <a:gd name="connsiteX5" fmla="*/ 31699 w 97536"/>
                <a:gd name="connsiteY5" fmla="*/ 65837 h 97535"/>
                <a:gd name="connsiteX6" fmla="*/ 0 w 97536"/>
                <a:gd name="connsiteY6" fmla="*/ 48768 h 97535"/>
                <a:gd name="connsiteX7" fmla="*/ 31699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6080" y="31455"/>
                  </a:lnTo>
                  <a:lnTo>
                    <a:pt x="97536" y="48768"/>
                  </a:lnTo>
                  <a:lnTo>
                    <a:pt x="66080" y="65837"/>
                  </a:lnTo>
                  <a:lnTo>
                    <a:pt x="48768" y="97536"/>
                  </a:lnTo>
                  <a:lnTo>
                    <a:pt x="31699" y="65837"/>
                  </a:lnTo>
                  <a:lnTo>
                    <a:pt x="0" y="48768"/>
                  </a:lnTo>
                  <a:lnTo>
                    <a:pt x="31699" y="31455"/>
                  </a:lnTo>
                  <a:close/>
                </a:path>
              </a:pathLst>
            </a:custGeom>
            <a:solidFill>
              <a:srgbClr val="EB6B59"/>
            </a:solidFill>
            <a:ln w="24384"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74F0CF91-E4DF-49E9-9C4C-A886D7B959EA}"/>
                </a:ext>
              </a:extLst>
            </p:cNvPr>
            <p:cNvSpPr/>
            <p:nvPr/>
          </p:nvSpPr>
          <p:spPr>
            <a:xfrm>
              <a:off x="10607771" y="402132"/>
              <a:ext cx="195072" cy="195072"/>
            </a:xfrm>
            <a:custGeom>
              <a:avLst/>
              <a:gdLst>
                <a:gd name="connsiteX0" fmla="*/ 98755 w 195072"/>
                <a:gd name="connsiteY0" fmla="*/ 0 h 195071"/>
                <a:gd name="connsiteX1" fmla="*/ 133625 w 195072"/>
                <a:gd name="connsiteY1" fmla="*/ 63886 h 195071"/>
                <a:gd name="connsiteX2" fmla="*/ 197511 w 195072"/>
                <a:gd name="connsiteY2" fmla="*/ 98755 h 195071"/>
                <a:gd name="connsiteX3" fmla="*/ 133625 w 195072"/>
                <a:gd name="connsiteY3" fmla="*/ 133868 h 195071"/>
                <a:gd name="connsiteX4" fmla="*/ 98755 w 195072"/>
                <a:gd name="connsiteY4" fmla="*/ 197754 h 195071"/>
                <a:gd name="connsiteX5" fmla="*/ 63886 w 195072"/>
                <a:gd name="connsiteY5" fmla="*/ 133868 h 195071"/>
                <a:gd name="connsiteX6" fmla="*/ 0 w 195072"/>
                <a:gd name="connsiteY6" fmla="*/ 98755 h 195071"/>
                <a:gd name="connsiteX7" fmla="*/ 63886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755" y="0"/>
                  </a:moveTo>
                  <a:lnTo>
                    <a:pt x="133625" y="63886"/>
                  </a:lnTo>
                  <a:lnTo>
                    <a:pt x="197511" y="98755"/>
                  </a:lnTo>
                  <a:lnTo>
                    <a:pt x="133625" y="133868"/>
                  </a:lnTo>
                  <a:lnTo>
                    <a:pt x="98755" y="197754"/>
                  </a:lnTo>
                  <a:lnTo>
                    <a:pt x="63886" y="133868"/>
                  </a:lnTo>
                  <a:lnTo>
                    <a:pt x="0" y="98755"/>
                  </a:lnTo>
                  <a:lnTo>
                    <a:pt x="63886" y="63886"/>
                  </a:lnTo>
                  <a:close/>
                </a:path>
              </a:pathLst>
            </a:custGeom>
            <a:solidFill>
              <a:srgbClr val="EB6B59"/>
            </a:solidFill>
            <a:ln w="24384" cap="flat">
              <a:noFill/>
              <a:prstDash val="solid"/>
              <a:miter/>
            </a:ln>
          </p:spPr>
          <p:txBody>
            <a:bodyPr rtlCol="0" anchor="ctr"/>
            <a:lstStyle/>
            <a:p>
              <a:endParaRPr lang="en-US" dirty="0"/>
            </a:p>
          </p:txBody>
        </p:sp>
      </p:grpSp>
      <p:sp>
        <p:nvSpPr>
          <p:cNvPr id="32" name="Title 1">
            <a:extLst>
              <a:ext uri="{FF2B5EF4-FFF2-40B4-BE49-F238E27FC236}">
                <a16:creationId xmlns:a16="http://schemas.microsoft.com/office/drawing/2014/main" id="{26DDCA62-0250-4BBC-9642-364177A6BED2}"/>
              </a:ext>
            </a:extLst>
          </p:cNvPr>
          <p:cNvSpPr>
            <a:spLocks noGrp="1"/>
          </p:cNvSpPr>
          <p:nvPr>
            <p:ph type="title"/>
          </p:nvPr>
        </p:nvSpPr>
        <p:spPr>
          <a:xfrm>
            <a:off x="300035" y="137499"/>
            <a:ext cx="11591925" cy="1334113"/>
          </a:xfrm>
        </p:spPr>
        <p:txBody>
          <a:bodyPr/>
          <a:lstStyle/>
          <a:p>
            <a:r>
              <a:rPr lang="en-US" dirty="0">
                <a:solidFill>
                  <a:schemeClr val="bg1"/>
                </a:solidFill>
              </a:rPr>
              <a:t> Key Takeaways</a:t>
            </a:r>
          </a:p>
        </p:txBody>
      </p:sp>
      <p:cxnSp>
        <p:nvCxnSpPr>
          <p:cNvPr id="46" name="Straight Connector 45">
            <a:extLst>
              <a:ext uri="{FF2B5EF4-FFF2-40B4-BE49-F238E27FC236}">
                <a16:creationId xmlns:a16="http://schemas.microsoft.com/office/drawing/2014/main" id="{078BE394-3FD5-49F9-A04B-82AA179B02ED}"/>
              </a:ext>
            </a:extLst>
          </p:cNvPr>
          <p:cNvCxnSpPr/>
          <p:nvPr/>
        </p:nvCxnSpPr>
        <p:spPr>
          <a:xfrm>
            <a:off x="6460508" y="5190511"/>
            <a:ext cx="509587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EB8C43-5AA4-478A-A99C-0F1453209641}"/>
              </a:ext>
            </a:extLst>
          </p:cNvPr>
          <p:cNvCxnSpPr/>
          <p:nvPr/>
        </p:nvCxnSpPr>
        <p:spPr>
          <a:xfrm>
            <a:off x="666575" y="5190511"/>
            <a:ext cx="509587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E33CCF40-579A-4B0C-866A-9932639572BF}"/>
              </a:ext>
            </a:extLst>
          </p:cNvPr>
          <p:cNvGrpSpPr/>
          <p:nvPr/>
        </p:nvGrpSpPr>
        <p:grpSpPr>
          <a:xfrm rot="381994">
            <a:off x="9517701" y="659523"/>
            <a:ext cx="566665" cy="469119"/>
            <a:chOff x="14984433" y="2063295"/>
            <a:chExt cx="525442" cy="434992"/>
          </a:xfrm>
        </p:grpSpPr>
        <p:sp>
          <p:nvSpPr>
            <p:cNvPr id="149" name="Freeform: Shape 148">
              <a:extLst>
                <a:ext uri="{FF2B5EF4-FFF2-40B4-BE49-F238E27FC236}">
                  <a16:creationId xmlns:a16="http://schemas.microsoft.com/office/drawing/2014/main" id="{270D54FE-05A9-4556-B107-72BD83B3147F}"/>
                </a:ext>
              </a:extLst>
            </p:cNvPr>
            <p:cNvSpPr/>
            <p:nvPr/>
          </p:nvSpPr>
          <p:spPr>
            <a:xfrm>
              <a:off x="15141805" y="2063295"/>
              <a:ext cx="368070" cy="434992"/>
            </a:xfrm>
            <a:custGeom>
              <a:avLst/>
              <a:gdLst>
                <a:gd name="connsiteX0" fmla="*/ 30951 w 368070"/>
                <a:gd name="connsiteY0" fmla="*/ 370793 h 434991"/>
                <a:gd name="connsiteX1" fmla="*/ 3346 w 368070"/>
                <a:gd name="connsiteY1" fmla="*/ 348541 h 434991"/>
                <a:gd name="connsiteX2" fmla="*/ 1171 w 368070"/>
                <a:gd name="connsiteY2" fmla="*/ 341013 h 434991"/>
                <a:gd name="connsiteX3" fmla="*/ 40990 w 368070"/>
                <a:gd name="connsiteY3" fmla="*/ 193450 h 434991"/>
                <a:gd name="connsiteX4" fmla="*/ 47347 w 368070"/>
                <a:gd name="connsiteY4" fmla="*/ 186089 h 434991"/>
                <a:gd name="connsiteX5" fmla="*/ 148065 w 368070"/>
                <a:gd name="connsiteY5" fmla="*/ 118832 h 434991"/>
                <a:gd name="connsiteX6" fmla="*/ 205450 w 368070"/>
                <a:gd name="connsiteY6" fmla="*/ 14602 h 434991"/>
                <a:gd name="connsiteX7" fmla="*/ 224021 w 368070"/>
                <a:gd name="connsiteY7" fmla="*/ 46 h 434991"/>
                <a:gd name="connsiteX8" fmla="*/ 249618 w 368070"/>
                <a:gd name="connsiteY8" fmla="*/ 16442 h 434991"/>
                <a:gd name="connsiteX9" fmla="*/ 253634 w 368070"/>
                <a:gd name="connsiteY9" fmla="*/ 86710 h 434991"/>
                <a:gd name="connsiteX10" fmla="*/ 231884 w 368070"/>
                <a:gd name="connsiteY10" fmla="*/ 140080 h 434991"/>
                <a:gd name="connsiteX11" fmla="*/ 213481 w 368070"/>
                <a:gd name="connsiteY11" fmla="*/ 178560 h 434991"/>
                <a:gd name="connsiteX12" fmla="*/ 223854 w 368070"/>
                <a:gd name="connsiteY12" fmla="*/ 182575 h 434991"/>
                <a:gd name="connsiteX13" fmla="*/ 348495 w 368070"/>
                <a:gd name="connsiteY13" fmla="*/ 216204 h 434991"/>
                <a:gd name="connsiteX14" fmla="*/ 372420 w 368070"/>
                <a:gd name="connsiteY14" fmla="*/ 240463 h 434991"/>
                <a:gd name="connsiteX15" fmla="*/ 344647 w 368070"/>
                <a:gd name="connsiteY15" fmla="*/ 271581 h 434991"/>
                <a:gd name="connsiteX16" fmla="*/ 334275 w 368070"/>
                <a:gd name="connsiteY16" fmla="*/ 274091 h 434991"/>
                <a:gd name="connsiteX17" fmla="*/ 340799 w 368070"/>
                <a:gd name="connsiteY17" fmla="*/ 282791 h 434991"/>
                <a:gd name="connsiteX18" fmla="*/ 323734 w 368070"/>
                <a:gd name="connsiteY18" fmla="*/ 325286 h 434991"/>
                <a:gd name="connsiteX19" fmla="*/ 309179 w 368070"/>
                <a:gd name="connsiteY19" fmla="*/ 329636 h 434991"/>
                <a:gd name="connsiteX20" fmla="*/ 317879 w 368070"/>
                <a:gd name="connsiteY20" fmla="*/ 340845 h 434991"/>
                <a:gd name="connsiteX21" fmla="*/ 294121 w 368070"/>
                <a:gd name="connsiteY21" fmla="*/ 380999 h 434991"/>
                <a:gd name="connsiteX22" fmla="*/ 286091 w 368070"/>
                <a:gd name="connsiteY22" fmla="*/ 381835 h 434991"/>
                <a:gd name="connsiteX23" fmla="*/ 284418 w 368070"/>
                <a:gd name="connsiteY23" fmla="*/ 387523 h 434991"/>
                <a:gd name="connsiteX24" fmla="*/ 272037 w 368070"/>
                <a:gd name="connsiteY24" fmla="*/ 431190 h 434991"/>
                <a:gd name="connsiteX25" fmla="*/ 265512 w 368070"/>
                <a:gd name="connsiteY25" fmla="*/ 433532 h 434991"/>
                <a:gd name="connsiteX26" fmla="*/ 242257 w 368070"/>
                <a:gd name="connsiteY26" fmla="*/ 432361 h 434991"/>
                <a:gd name="connsiteX27" fmla="*/ 46845 w 368070"/>
                <a:gd name="connsiteY27" fmla="*/ 379660 h 434991"/>
                <a:gd name="connsiteX28" fmla="*/ 30951 w 368070"/>
                <a:gd name="connsiteY28" fmla="*/ 370793 h 434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8070" h="434991">
                  <a:moveTo>
                    <a:pt x="30951" y="370793"/>
                  </a:moveTo>
                  <a:cubicBezTo>
                    <a:pt x="22753" y="362093"/>
                    <a:pt x="16730" y="350884"/>
                    <a:pt x="3346" y="348541"/>
                  </a:cubicBezTo>
                  <a:cubicBezTo>
                    <a:pt x="-1840" y="347705"/>
                    <a:pt x="335" y="343857"/>
                    <a:pt x="1171" y="341013"/>
                  </a:cubicBezTo>
                  <a:cubicBezTo>
                    <a:pt x="14388" y="291825"/>
                    <a:pt x="27605" y="242638"/>
                    <a:pt x="40990" y="193450"/>
                  </a:cubicBezTo>
                  <a:cubicBezTo>
                    <a:pt x="41993" y="189937"/>
                    <a:pt x="42997" y="187093"/>
                    <a:pt x="47347" y="186089"/>
                  </a:cubicBezTo>
                  <a:cubicBezTo>
                    <a:pt x="90010" y="177222"/>
                    <a:pt x="116444" y="144430"/>
                    <a:pt x="148065" y="118832"/>
                  </a:cubicBezTo>
                  <a:cubicBezTo>
                    <a:pt x="181860" y="91562"/>
                    <a:pt x="200264" y="56930"/>
                    <a:pt x="205450" y="14602"/>
                  </a:cubicBezTo>
                  <a:cubicBezTo>
                    <a:pt x="206956" y="3058"/>
                    <a:pt x="213313" y="-456"/>
                    <a:pt x="224021" y="46"/>
                  </a:cubicBezTo>
                  <a:cubicBezTo>
                    <a:pt x="236736" y="548"/>
                    <a:pt x="247778" y="7073"/>
                    <a:pt x="249618" y="16442"/>
                  </a:cubicBezTo>
                  <a:cubicBezTo>
                    <a:pt x="254303" y="39697"/>
                    <a:pt x="257147" y="63287"/>
                    <a:pt x="253634" y="86710"/>
                  </a:cubicBezTo>
                  <a:cubicBezTo>
                    <a:pt x="250790" y="105950"/>
                    <a:pt x="239078" y="122346"/>
                    <a:pt x="231884" y="140080"/>
                  </a:cubicBezTo>
                  <a:cubicBezTo>
                    <a:pt x="226530" y="153130"/>
                    <a:pt x="219838" y="165678"/>
                    <a:pt x="213481" y="178560"/>
                  </a:cubicBezTo>
                  <a:cubicBezTo>
                    <a:pt x="216158" y="181906"/>
                    <a:pt x="220340" y="181572"/>
                    <a:pt x="223854" y="182575"/>
                  </a:cubicBezTo>
                  <a:cubicBezTo>
                    <a:pt x="265345" y="193785"/>
                    <a:pt x="307004" y="204994"/>
                    <a:pt x="348495" y="216204"/>
                  </a:cubicBezTo>
                  <a:cubicBezTo>
                    <a:pt x="366063" y="220888"/>
                    <a:pt x="373256" y="228250"/>
                    <a:pt x="372420" y="240463"/>
                  </a:cubicBezTo>
                  <a:cubicBezTo>
                    <a:pt x="371583" y="255687"/>
                    <a:pt x="359872" y="268403"/>
                    <a:pt x="344647" y="271581"/>
                  </a:cubicBezTo>
                  <a:cubicBezTo>
                    <a:pt x="341134" y="272251"/>
                    <a:pt x="335948" y="269406"/>
                    <a:pt x="334275" y="274091"/>
                  </a:cubicBezTo>
                  <a:cubicBezTo>
                    <a:pt x="332601" y="278943"/>
                    <a:pt x="338457" y="279947"/>
                    <a:pt x="340799" y="282791"/>
                  </a:cubicBezTo>
                  <a:cubicBezTo>
                    <a:pt x="353013" y="297179"/>
                    <a:pt x="344480" y="317758"/>
                    <a:pt x="323734" y="325286"/>
                  </a:cubicBezTo>
                  <a:cubicBezTo>
                    <a:pt x="318715" y="327127"/>
                    <a:pt x="311019" y="323613"/>
                    <a:pt x="309179" y="329636"/>
                  </a:cubicBezTo>
                  <a:cubicBezTo>
                    <a:pt x="307673" y="334488"/>
                    <a:pt x="315369" y="336496"/>
                    <a:pt x="317879" y="340845"/>
                  </a:cubicBezTo>
                  <a:cubicBezTo>
                    <a:pt x="326746" y="356070"/>
                    <a:pt x="314700" y="376983"/>
                    <a:pt x="294121" y="380999"/>
                  </a:cubicBezTo>
                  <a:cubicBezTo>
                    <a:pt x="291445" y="381501"/>
                    <a:pt x="288600" y="380999"/>
                    <a:pt x="286091" y="381835"/>
                  </a:cubicBezTo>
                  <a:cubicBezTo>
                    <a:pt x="283581" y="382672"/>
                    <a:pt x="281239" y="383675"/>
                    <a:pt x="284418" y="387523"/>
                  </a:cubicBezTo>
                  <a:cubicBezTo>
                    <a:pt x="298973" y="405258"/>
                    <a:pt x="293787" y="422992"/>
                    <a:pt x="272037" y="431190"/>
                  </a:cubicBezTo>
                  <a:cubicBezTo>
                    <a:pt x="269862" y="432026"/>
                    <a:pt x="267687" y="432863"/>
                    <a:pt x="265512" y="433532"/>
                  </a:cubicBezTo>
                  <a:cubicBezTo>
                    <a:pt x="257649" y="436544"/>
                    <a:pt x="249786" y="434369"/>
                    <a:pt x="242257" y="432361"/>
                  </a:cubicBezTo>
                  <a:cubicBezTo>
                    <a:pt x="177008" y="414961"/>
                    <a:pt x="111927" y="397227"/>
                    <a:pt x="46845" y="379660"/>
                  </a:cubicBezTo>
                  <a:cubicBezTo>
                    <a:pt x="40822" y="378489"/>
                    <a:pt x="34632" y="376649"/>
                    <a:pt x="30951" y="370793"/>
                  </a:cubicBezTo>
                  <a:close/>
                </a:path>
              </a:pathLst>
            </a:custGeom>
            <a:solidFill>
              <a:srgbClr val="FEFEFE"/>
            </a:solidFill>
            <a:ln w="16701"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301A4AD-4325-46FE-B62D-DB987DD48385}"/>
                </a:ext>
              </a:extLst>
            </p:cNvPr>
            <p:cNvSpPr/>
            <p:nvPr/>
          </p:nvSpPr>
          <p:spPr>
            <a:xfrm>
              <a:off x="14984433" y="2195724"/>
              <a:ext cx="167305" cy="234226"/>
            </a:xfrm>
            <a:custGeom>
              <a:avLst/>
              <a:gdLst>
                <a:gd name="connsiteX0" fmla="*/ 26540 w 167304"/>
                <a:gd name="connsiteY0" fmla="*/ 101508 h 234226"/>
                <a:gd name="connsiteX1" fmla="*/ 51803 w 167304"/>
                <a:gd name="connsiteY1" fmla="*/ 7818 h 234226"/>
                <a:gd name="connsiteX2" fmla="*/ 62678 w 167304"/>
                <a:gd name="connsiteY2" fmla="*/ 791 h 234226"/>
                <a:gd name="connsiteX3" fmla="*/ 176947 w 167304"/>
                <a:gd name="connsiteY3" fmla="*/ 31742 h 234226"/>
                <a:gd name="connsiteX4" fmla="*/ 183137 w 167304"/>
                <a:gd name="connsiteY4" fmla="*/ 43286 h 234226"/>
                <a:gd name="connsiteX5" fmla="*/ 132277 w 167304"/>
                <a:gd name="connsiteY5" fmla="*/ 232006 h 234226"/>
                <a:gd name="connsiteX6" fmla="*/ 119394 w 167304"/>
                <a:gd name="connsiteY6" fmla="*/ 239367 h 234226"/>
                <a:gd name="connsiteX7" fmla="*/ 8471 w 167304"/>
                <a:gd name="connsiteY7" fmla="*/ 209420 h 234226"/>
                <a:gd name="connsiteX8" fmla="*/ 1110 w 167304"/>
                <a:gd name="connsiteY8" fmla="*/ 195534 h 234226"/>
                <a:gd name="connsiteX9" fmla="*/ 26540 w 167304"/>
                <a:gd name="connsiteY9" fmla="*/ 101508 h 23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304" h="234226">
                  <a:moveTo>
                    <a:pt x="26540" y="101508"/>
                  </a:moveTo>
                  <a:cubicBezTo>
                    <a:pt x="34905" y="70222"/>
                    <a:pt x="43605" y="39104"/>
                    <a:pt x="51803" y="7818"/>
                  </a:cubicBezTo>
                  <a:cubicBezTo>
                    <a:pt x="53476" y="1460"/>
                    <a:pt x="54982" y="-1551"/>
                    <a:pt x="62678" y="791"/>
                  </a:cubicBezTo>
                  <a:cubicBezTo>
                    <a:pt x="100656" y="11498"/>
                    <a:pt x="138802" y="21871"/>
                    <a:pt x="176947" y="31742"/>
                  </a:cubicBezTo>
                  <a:cubicBezTo>
                    <a:pt x="184476" y="33750"/>
                    <a:pt x="184977" y="36594"/>
                    <a:pt x="183137" y="43286"/>
                  </a:cubicBezTo>
                  <a:cubicBezTo>
                    <a:pt x="165905" y="106026"/>
                    <a:pt x="149007" y="168932"/>
                    <a:pt x="132277" y="232006"/>
                  </a:cubicBezTo>
                  <a:cubicBezTo>
                    <a:pt x="130102" y="240036"/>
                    <a:pt x="127425" y="241710"/>
                    <a:pt x="119394" y="239367"/>
                  </a:cubicBezTo>
                  <a:cubicBezTo>
                    <a:pt x="82587" y="228994"/>
                    <a:pt x="45613" y="218956"/>
                    <a:pt x="8471" y="209420"/>
                  </a:cubicBezTo>
                  <a:cubicBezTo>
                    <a:pt x="-731" y="207077"/>
                    <a:pt x="-1065" y="203564"/>
                    <a:pt x="1110" y="195534"/>
                  </a:cubicBezTo>
                  <a:cubicBezTo>
                    <a:pt x="9977" y="164080"/>
                    <a:pt x="18175" y="132794"/>
                    <a:pt x="26540" y="101508"/>
                  </a:cubicBezTo>
                  <a:close/>
                </a:path>
              </a:pathLst>
            </a:custGeom>
            <a:solidFill>
              <a:srgbClr val="3D61D3"/>
            </a:solidFill>
            <a:ln w="16701" cap="flat">
              <a:noFill/>
              <a:prstDash val="solid"/>
              <a:miter/>
            </a:ln>
          </p:spPr>
          <p:txBody>
            <a:bodyPr rtlCol="0" anchor="ctr"/>
            <a:lstStyle/>
            <a:p>
              <a:endParaRPr lang="en-US" dirty="0"/>
            </a:p>
          </p:txBody>
        </p:sp>
      </p:grpSp>
      <p:grpSp>
        <p:nvGrpSpPr>
          <p:cNvPr id="151" name="Group 150">
            <a:extLst>
              <a:ext uri="{FF2B5EF4-FFF2-40B4-BE49-F238E27FC236}">
                <a16:creationId xmlns:a16="http://schemas.microsoft.com/office/drawing/2014/main" id="{885E9994-17E4-44BB-9C76-716168C24BAD}"/>
              </a:ext>
            </a:extLst>
          </p:cNvPr>
          <p:cNvGrpSpPr/>
          <p:nvPr/>
        </p:nvGrpSpPr>
        <p:grpSpPr>
          <a:xfrm>
            <a:off x="2337692" y="1380135"/>
            <a:ext cx="351340" cy="351340"/>
            <a:chOff x="13389778" y="2334193"/>
            <a:chExt cx="351340" cy="351340"/>
          </a:xfrm>
        </p:grpSpPr>
        <p:sp>
          <p:nvSpPr>
            <p:cNvPr id="152" name="Freeform: Shape 151">
              <a:extLst>
                <a:ext uri="{FF2B5EF4-FFF2-40B4-BE49-F238E27FC236}">
                  <a16:creationId xmlns:a16="http://schemas.microsoft.com/office/drawing/2014/main" id="{B0C4F3A6-55BE-4184-9A22-F8E0266D4E49}"/>
                </a:ext>
              </a:extLst>
            </p:cNvPr>
            <p:cNvSpPr/>
            <p:nvPr/>
          </p:nvSpPr>
          <p:spPr>
            <a:xfrm>
              <a:off x="13389778" y="2334193"/>
              <a:ext cx="351340" cy="351340"/>
            </a:xfrm>
            <a:custGeom>
              <a:avLst/>
              <a:gdLst>
                <a:gd name="connsiteX0" fmla="*/ 353529 w 351339"/>
                <a:gd name="connsiteY0" fmla="*/ 141219 h 351339"/>
                <a:gd name="connsiteX1" fmla="*/ 216339 w 351339"/>
                <a:gd name="connsiteY1" fmla="*/ 353529 h 351339"/>
                <a:gd name="connsiteX2" fmla="*/ 4030 w 351339"/>
                <a:gd name="connsiteY2" fmla="*/ 216339 h 351339"/>
                <a:gd name="connsiteX3" fmla="*/ 141219 w 351339"/>
                <a:gd name="connsiteY3" fmla="*/ 4030 h 351339"/>
                <a:gd name="connsiteX4" fmla="*/ 353529 w 351339"/>
                <a:gd name="connsiteY4" fmla="*/ 141219 h 3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39" h="351339">
                  <a:moveTo>
                    <a:pt x="353529" y="141219"/>
                  </a:moveTo>
                  <a:cubicBezTo>
                    <a:pt x="374275" y="237754"/>
                    <a:pt x="312874" y="332783"/>
                    <a:pt x="216339" y="353529"/>
                  </a:cubicBezTo>
                  <a:cubicBezTo>
                    <a:pt x="119804" y="374275"/>
                    <a:pt x="24775" y="312874"/>
                    <a:pt x="4030" y="216339"/>
                  </a:cubicBezTo>
                  <a:cubicBezTo>
                    <a:pt x="-16716" y="119804"/>
                    <a:pt x="44685" y="24775"/>
                    <a:pt x="141219" y="4030"/>
                  </a:cubicBezTo>
                  <a:cubicBezTo>
                    <a:pt x="237754" y="-16716"/>
                    <a:pt x="332783" y="44685"/>
                    <a:pt x="353529" y="141219"/>
                  </a:cubicBezTo>
                  <a:close/>
                </a:path>
              </a:pathLst>
            </a:custGeom>
            <a:solidFill>
              <a:srgbClr val="DB2828"/>
            </a:solidFill>
            <a:ln w="16701"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DE26A1B-676D-4D93-A1DC-D3DABC5B09CD}"/>
                </a:ext>
              </a:extLst>
            </p:cNvPr>
            <p:cNvSpPr/>
            <p:nvPr/>
          </p:nvSpPr>
          <p:spPr>
            <a:xfrm>
              <a:off x="13463556" y="2429170"/>
              <a:ext cx="200765" cy="184035"/>
            </a:xfrm>
            <a:custGeom>
              <a:avLst/>
              <a:gdLst>
                <a:gd name="connsiteX0" fmla="*/ 127002 w 200765"/>
                <a:gd name="connsiteY0" fmla="*/ 185607 h 184035"/>
                <a:gd name="connsiteX1" fmla="*/ 11896 w 200765"/>
                <a:gd name="connsiteY1" fmla="*/ 38379 h 184035"/>
                <a:gd name="connsiteX2" fmla="*/ 100233 w 200765"/>
                <a:gd name="connsiteY2" fmla="*/ 61132 h 184035"/>
                <a:gd name="connsiteX3" fmla="*/ 171505 w 200765"/>
                <a:gd name="connsiteY3" fmla="*/ 4081 h 184035"/>
                <a:gd name="connsiteX4" fmla="*/ 127002 w 200765"/>
                <a:gd name="connsiteY4" fmla="*/ 185607 h 18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65" h="184035">
                  <a:moveTo>
                    <a:pt x="127002" y="185607"/>
                  </a:moveTo>
                  <a:cubicBezTo>
                    <a:pt x="13569" y="162686"/>
                    <a:pt x="-21063" y="71840"/>
                    <a:pt x="11896" y="38379"/>
                  </a:cubicBezTo>
                  <a:cubicBezTo>
                    <a:pt x="56232" y="-6459"/>
                    <a:pt x="100233" y="61132"/>
                    <a:pt x="100233" y="61132"/>
                  </a:cubicBezTo>
                  <a:cubicBezTo>
                    <a:pt x="100233" y="61132"/>
                    <a:pt x="112613" y="-18672"/>
                    <a:pt x="171505" y="4081"/>
                  </a:cubicBezTo>
                  <a:cubicBezTo>
                    <a:pt x="215171" y="21146"/>
                    <a:pt x="221027" y="118016"/>
                    <a:pt x="127002" y="185607"/>
                  </a:cubicBezTo>
                  <a:close/>
                </a:path>
              </a:pathLst>
            </a:custGeom>
            <a:solidFill>
              <a:srgbClr val="FFFFFF"/>
            </a:solidFill>
            <a:ln w="16701" cap="flat">
              <a:noFill/>
              <a:prstDash val="solid"/>
              <a:miter/>
            </a:ln>
          </p:spPr>
          <p:txBody>
            <a:bodyPr rtlCol="0" anchor="ctr"/>
            <a:lstStyle/>
            <a:p>
              <a:endParaRPr lang="en-US" dirty="0"/>
            </a:p>
          </p:txBody>
        </p:sp>
      </p:grpSp>
      <p:grpSp>
        <p:nvGrpSpPr>
          <p:cNvPr id="154" name="Group 153">
            <a:extLst>
              <a:ext uri="{FF2B5EF4-FFF2-40B4-BE49-F238E27FC236}">
                <a16:creationId xmlns:a16="http://schemas.microsoft.com/office/drawing/2014/main" id="{E49967D6-5ACE-425B-802E-9CB2DDD8C28D}"/>
              </a:ext>
            </a:extLst>
          </p:cNvPr>
          <p:cNvGrpSpPr/>
          <p:nvPr/>
        </p:nvGrpSpPr>
        <p:grpSpPr>
          <a:xfrm rot="1328355">
            <a:off x="7542189" y="457667"/>
            <a:ext cx="227287" cy="227287"/>
            <a:chOff x="13389778" y="2334193"/>
            <a:chExt cx="351340" cy="351340"/>
          </a:xfrm>
        </p:grpSpPr>
        <p:sp>
          <p:nvSpPr>
            <p:cNvPr id="155" name="Freeform: Shape 154">
              <a:extLst>
                <a:ext uri="{FF2B5EF4-FFF2-40B4-BE49-F238E27FC236}">
                  <a16:creationId xmlns:a16="http://schemas.microsoft.com/office/drawing/2014/main" id="{3F3D4A40-7EE3-4F55-8403-DE56E6D414B4}"/>
                </a:ext>
              </a:extLst>
            </p:cNvPr>
            <p:cNvSpPr/>
            <p:nvPr/>
          </p:nvSpPr>
          <p:spPr>
            <a:xfrm>
              <a:off x="13389778" y="2334193"/>
              <a:ext cx="351340" cy="351340"/>
            </a:xfrm>
            <a:custGeom>
              <a:avLst/>
              <a:gdLst>
                <a:gd name="connsiteX0" fmla="*/ 353529 w 351339"/>
                <a:gd name="connsiteY0" fmla="*/ 141219 h 351339"/>
                <a:gd name="connsiteX1" fmla="*/ 216339 w 351339"/>
                <a:gd name="connsiteY1" fmla="*/ 353529 h 351339"/>
                <a:gd name="connsiteX2" fmla="*/ 4030 w 351339"/>
                <a:gd name="connsiteY2" fmla="*/ 216339 h 351339"/>
                <a:gd name="connsiteX3" fmla="*/ 141219 w 351339"/>
                <a:gd name="connsiteY3" fmla="*/ 4030 h 351339"/>
                <a:gd name="connsiteX4" fmla="*/ 353529 w 351339"/>
                <a:gd name="connsiteY4" fmla="*/ 141219 h 3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39" h="351339">
                  <a:moveTo>
                    <a:pt x="353529" y="141219"/>
                  </a:moveTo>
                  <a:cubicBezTo>
                    <a:pt x="374275" y="237754"/>
                    <a:pt x="312874" y="332783"/>
                    <a:pt x="216339" y="353529"/>
                  </a:cubicBezTo>
                  <a:cubicBezTo>
                    <a:pt x="119804" y="374275"/>
                    <a:pt x="24775" y="312874"/>
                    <a:pt x="4030" y="216339"/>
                  </a:cubicBezTo>
                  <a:cubicBezTo>
                    <a:pt x="-16716" y="119804"/>
                    <a:pt x="44685" y="24775"/>
                    <a:pt x="141219" y="4030"/>
                  </a:cubicBezTo>
                  <a:cubicBezTo>
                    <a:pt x="237754" y="-16716"/>
                    <a:pt x="332783" y="44685"/>
                    <a:pt x="353529" y="141219"/>
                  </a:cubicBezTo>
                  <a:close/>
                </a:path>
              </a:pathLst>
            </a:custGeom>
            <a:solidFill>
              <a:srgbClr val="DB2828"/>
            </a:solidFill>
            <a:ln w="16701"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F88D5018-2CD4-4C89-9DE0-421776886AC3}"/>
                </a:ext>
              </a:extLst>
            </p:cNvPr>
            <p:cNvSpPr/>
            <p:nvPr/>
          </p:nvSpPr>
          <p:spPr>
            <a:xfrm>
              <a:off x="13463556" y="2429170"/>
              <a:ext cx="200765" cy="184035"/>
            </a:xfrm>
            <a:custGeom>
              <a:avLst/>
              <a:gdLst>
                <a:gd name="connsiteX0" fmla="*/ 127002 w 200765"/>
                <a:gd name="connsiteY0" fmla="*/ 185607 h 184035"/>
                <a:gd name="connsiteX1" fmla="*/ 11896 w 200765"/>
                <a:gd name="connsiteY1" fmla="*/ 38379 h 184035"/>
                <a:gd name="connsiteX2" fmla="*/ 100233 w 200765"/>
                <a:gd name="connsiteY2" fmla="*/ 61132 h 184035"/>
                <a:gd name="connsiteX3" fmla="*/ 171505 w 200765"/>
                <a:gd name="connsiteY3" fmla="*/ 4081 h 184035"/>
                <a:gd name="connsiteX4" fmla="*/ 127002 w 200765"/>
                <a:gd name="connsiteY4" fmla="*/ 185607 h 18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65" h="184035">
                  <a:moveTo>
                    <a:pt x="127002" y="185607"/>
                  </a:moveTo>
                  <a:cubicBezTo>
                    <a:pt x="13569" y="162686"/>
                    <a:pt x="-21063" y="71840"/>
                    <a:pt x="11896" y="38379"/>
                  </a:cubicBezTo>
                  <a:cubicBezTo>
                    <a:pt x="56232" y="-6459"/>
                    <a:pt x="100233" y="61132"/>
                    <a:pt x="100233" y="61132"/>
                  </a:cubicBezTo>
                  <a:cubicBezTo>
                    <a:pt x="100233" y="61132"/>
                    <a:pt x="112613" y="-18672"/>
                    <a:pt x="171505" y="4081"/>
                  </a:cubicBezTo>
                  <a:cubicBezTo>
                    <a:pt x="215171" y="21146"/>
                    <a:pt x="221027" y="118016"/>
                    <a:pt x="127002" y="185607"/>
                  </a:cubicBezTo>
                  <a:close/>
                </a:path>
              </a:pathLst>
            </a:custGeom>
            <a:solidFill>
              <a:srgbClr val="FFFFFF"/>
            </a:solidFill>
            <a:ln w="16701" cap="flat">
              <a:noFill/>
              <a:prstDash val="solid"/>
              <a:miter/>
            </a:ln>
          </p:spPr>
          <p:txBody>
            <a:bodyPr rtlCol="0" anchor="ctr"/>
            <a:lstStyle/>
            <a:p>
              <a:endParaRPr lang="en-US" dirty="0"/>
            </a:p>
          </p:txBody>
        </p:sp>
      </p:grpSp>
      <p:grpSp>
        <p:nvGrpSpPr>
          <p:cNvPr id="157" name="Group 156">
            <a:extLst>
              <a:ext uri="{FF2B5EF4-FFF2-40B4-BE49-F238E27FC236}">
                <a16:creationId xmlns:a16="http://schemas.microsoft.com/office/drawing/2014/main" id="{9BC84003-BCD2-4773-8D81-653AE50BBA13}"/>
              </a:ext>
            </a:extLst>
          </p:cNvPr>
          <p:cNvGrpSpPr/>
          <p:nvPr/>
        </p:nvGrpSpPr>
        <p:grpSpPr>
          <a:xfrm rot="20674186">
            <a:off x="3632211" y="1739117"/>
            <a:ext cx="276515" cy="276515"/>
            <a:chOff x="14476435" y="4584286"/>
            <a:chExt cx="619027" cy="619027"/>
          </a:xfrm>
          <a:effectLst/>
        </p:grpSpPr>
        <p:sp>
          <p:nvSpPr>
            <p:cNvPr id="158" name="Freeform: Shape 157">
              <a:extLst>
                <a:ext uri="{FF2B5EF4-FFF2-40B4-BE49-F238E27FC236}">
                  <a16:creationId xmlns:a16="http://schemas.microsoft.com/office/drawing/2014/main" id="{92ADE352-AC78-4C45-A400-B2F51559BABB}"/>
                </a:ext>
              </a:extLst>
            </p:cNvPr>
            <p:cNvSpPr/>
            <p:nvPr/>
          </p:nvSpPr>
          <p:spPr>
            <a:xfrm>
              <a:off x="14476435" y="4584286"/>
              <a:ext cx="619027" cy="619027"/>
            </a:xfrm>
            <a:custGeom>
              <a:avLst/>
              <a:gdLst>
                <a:gd name="connsiteX0" fmla="*/ 619696 w 619026"/>
                <a:gd name="connsiteY0" fmla="*/ 309848 h 619026"/>
                <a:gd name="connsiteX1" fmla="*/ 309848 w 619026"/>
                <a:gd name="connsiteY1" fmla="*/ 619696 h 619026"/>
                <a:gd name="connsiteX2" fmla="*/ 0 w 619026"/>
                <a:gd name="connsiteY2" fmla="*/ 309848 h 619026"/>
                <a:gd name="connsiteX3" fmla="*/ 309848 w 619026"/>
                <a:gd name="connsiteY3" fmla="*/ 0 h 619026"/>
                <a:gd name="connsiteX4" fmla="*/ 619696 w 619026"/>
                <a:gd name="connsiteY4" fmla="*/ 309848 h 619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26" h="619026">
                  <a:moveTo>
                    <a:pt x="619696" y="309848"/>
                  </a:moveTo>
                  <a:cubicBezTo>
                    <a:pt x="619696" y="481001"/>
                    <a:pt x="481001" y="619696"/>
                    <a:pt x="309848" y="619696"/>
                  </a:cubicBezTo>
                  <a:cubicBezTo>
                    <a:pt x="138696" y="619696"/>
                    <a:pt x="0" y="481001"/>
                    <a:pt x="0" y="309848"/>
                  </a:cubicBezTo>
                  <a:cubicBezTo>
                    <a:pt x="0" y="138696"/>
                    <a:pt x="138696" y="0"/>
                    <a:pt x="309848" y="0"/>
                  </a:cubicBezTo>
                  <a:cubicBezTo>
                    <a:pt x="481001" y="0"/>
                    <a:pt x="619696" y="138696"/>
                    <a:pt x="619696" y="309848"/>
                  </a:cubicBezTo>
                  <a:close/>
                </a:path>
              </a:pathLst>
            </a:custGeom>
            <a:solidFill>
              <a:srgbClr val="FFCD2E"/>
            </a:solidFill>
            <a:ln w="16701"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024EE447-CE2F-41B5-A58B-A474031D0131}"/>
                </a:ext>
              </a:extLst>
            </p:cNvPr>
            <p:cNvSpPr/>
            <p:nvPr/>
          </p:nvSpPr>
          <p:spPr>
            <a:xfrm>
              <a:off x="14568452" y="4920401"/>
              <a:ext cx="434992" cy="217496"/>
            </a:xfrm>
            <a:custGeom>
              <a:avLst/>
              <a:gdLst>
                <a:gd name="connsiteX0" fmla="*/ 435327 w 434991"/>
                <a:gd name="connsiteY0" fmla="*/ 0 h 217495"/>
                <a:gd name="connsiteX1" fmla="*/ 386474 w 434991"/>
                <a:gd name="connsiteY1" fmla="*/ 137190 h 217495"/>
                <a:gd name="connsiteX2" fmla="*/ 217663 w 434991"/>
                <a:gd name="connsiteY2" fmla="*/ 217496 h 217495"/>
                <a:gd name="connsiteX3" fmla="*/ 48853 w 434991"/>
                <a:gd name="connsiteY3" fmla="*/ 137190 h 217495"/>
                <a:gd name="connsiteX4" fmla="*/ 0 w 434991"/>
                <a:gd name="connsiteY4" fmla="*/ 0 h 217495"/>
                <a:gd name="connsiteX5" fmla="*/ 435327 w 434991"/>
                <a:gd name="connsiteY5" fmla="*/ 0 h 21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91" h="217495">
                  <a:moveTo>
                    <a:pt x="435327" y="0"/>
                  </a:moveTo>
                  <a:cubicBezTo>
                    <a:pt x="435327" y="52032"/>
                    <a:pt x="417090" y="99714"/>
                    <a:pt x="386474" y="137190"/>
                  </a:cubicBezTo>
                  <a:cubicBezTo>
                    <a:pt x="346655" y="186043"/>
                    <a:pt x="285756" y="217496"/>
                    <a:pt x="217663" y="217496"/>
                  </a:cubicBezTo>
                  <a:cubicBezTo>
                    <a:pt x="149570" y="217496"/>
                    <a:pt x="88671" y="186210"/>
                    <a:pt x="48853" y="137190"/>
                  </a:cubicBezTo>
                  <a:cubicBezTo>
                    <a:pt x="18403" y="99714"/>
                    <a:pt x="0" y="52032"/>
                    <a:pt x="0" y="0"/>
                  </a:cubicBezTo>
                  <a:lnTo>
                    <a:pt x="435327" y="0"/>
                  </a:lnTo>
                  <a:close/>
                </a:path>
              </a:pathLst>
            </a:custGeom>
            <a:solidFill>
              <a:srgbClr val="3D000B"/>
            </a:solidFill>
            <a:ln w="16701"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4B628381-2005-48EC-81C6-ADD122B57DDE}"/>
                </a:ext>
              </a:extLst>
            </p:cNvPr>
            <p:cNvSpPr/>
            <p:nvPr/>
          </p:nvSpPr>
          <p:spPr>
            <a:xfrm>
              <a:off x="14617305" y="4977284"/>
              <a:ext cx="334609" cy="150574"/>
            </a:xfrm>
            <a:custGeom>
              <a:avLst/>
              <a:gdLst>
                <a:gd name="connsiteX0" fmla="*/ 337621 w 334609"/>
                <a:gd name="connsiteY0" fmla="*/ 80307 h 150574"/>
                <a:gd name="connsiteX1" fmla="*/ 168810 w 334609"/>
                <a:gd name="connsiteY1" fmla="*/ 160613 h 150574"/>
                <a:gd name="connsiteX2" fmla="*/ 0 w 334609"/>
                <a:gd name="connsiteY2" fmla="*/ 80307 h 150574"/>
                <a:gd name="connsiteX3" fmla="*/ 168810 w 334609"/>
                <a:gd name="connsiteY3" fmla="*/ 1 h 150574"/>
                <a:gd name="connsiteX4" fmla="*/ 337621 w 334609"/>
                <a:gd name="connsiteY4" fmla="*/ 80307 h 150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09" h="150574">
                  <a:moveTo>
                    <a:pt x="337621" y="80307"/>
                  </a:moveTo>
                  <a:cubicBezTo>
                    <a:pt x="297802" y="129160"/>
                    <a:pt x="236903" y="160613"/>
                    <a:pt x="168810" y="160613"/>
                  </a:cubicBezTo>
                  <a:cubicBezTo>
                    <a:pt x="100717" y="160613"/>
                    <a:pt x="39819" y="129327"/>
                    <a:pt x="0" y="80307"/>
                  </a:cubicBezTo>
                  <a:cubicBezTo>
                    <a:pt x="39819" y="31287"/>
                    <a:pt x="100550" y="1"/>
                    <a:pt x="168810" y="1"/>
                  </a:cubicBezTo>
                  <a:cubicBezTo>
                    <a:pt x="237238" y="-167"/>
                    <a:pt x="297970" y="31287"/>
                    <a:pt x="337621" y="80307"/>
                  </a:cubicBezTo>
                  <a:close/>
                </a:path>
              </a:pathLst>
            </a:custGeom>
            <a:solidFill>
              <a:srgbClr val="FFA1B5"/>
            </a:solidFill>
            <a:ln w="16701"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EE9E5091-82DE-4A37-8BF7-86153F3066D9}"/>
                </a:ext>
              </a:extLst>
            </p:cNvPr>
            <p:cNvSpPr/>
            <p:nvPr/>
          </p:nvSpPr>
          <p:spPr>
            <a:xfrm>
              <a:off x="14568631" y="4752195"/>
              <a:ext cx="150574" cy="117113"/>
            </a:xfrm>
            <a:custGeom>
              <a:avLst/>
              <a:gdLst>
                <a:gd name="connsiteX0" fmla="*/ 154579 w 150574"/>
                <a:gd name="connsiteY0" fmla="*/ 80204 h 117113"/>
                <a:gd name="connsiteX1" fmla="*/ 154411 w 150574"/>
                <a:gd name="connsiteY1" fmla="*/ 81709 h 117113"/>
                <a:gd name="connsiteX2" fmla="*/ 146715 w 150574"/>
                <a:gd name="connsiteY2" fmla="*/ 92082 h 117113"/>
                <a:gd name="connsiteX3" fmla="*/ 144875 w 150574"/>
                <a:gd name="connsiteY3" fmla="*/ 92751 h 117113"/>
                <a:gd name="connsiteX4" fmla="*/ 142366 w 150574"/>
                <a:gd name="connsiteY4" fmla="*/ 93421 h 117113"/>
                <a:gd name="connsiteX5" fmla="*/ 16720 w 150574"/>
                <a:gd name="connsiteY5" fmla="*/ 127384 h 117113"/>
                <a:gd name="connsiteX6" fmla="*/ 9693 w 150574"/>
                <a:gd name="connsiteY6" fmla="*/ 101117 h 117113"/>
                <a:gd name="connsiteX7" fmla="*/ 105893 w 150574"/>
                <a:gd name="connsiteY7" fmla="*/ 75184 h 117113"/>
                <a:gd name="connsiteX8" fmla="*/ 19397 w 150574"/>
                <a:gd name="connsiteY8" fmla="*/ 25328 h 117113"/>
                <a:gd name="connsiteX9" fmla="*/ 32948 w 150574"/>
                <a:gd name="connsiteY9" fmla="*/ 1905 h 117113"/>
                <a:gd name="connsiteX10" fmla="*/ 145544 w 150574"/>
                <a:gd name="connsiteY10" fmla="*/ 66819 h 117113"/>
                <a:gd name="connsiteX11" fmla="*/ 151065 w 150574"/>
                <a:gd name="connsiteY11" fmla="*/ 70500 h 117113"/>
                <a:gd name="connsiteX12" fmla="*/ 151400 w 150574"/>
                <a:gd name="connsiteY12" fmla="*/ 70835 h 117113"/>
                <a:gd name="connsiteX13" fmla="*/ 154579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154579" y="80204"/>
                  </a:moveTo>
                  <a:cubicBezTo>
                    <a:pt x="154579" y="80706"/>
                    <a:pt x="154411" y="81375"/>
                    <a:pt x="154411" y="81709"/>
                  </a:cubicBezTo>
                  <a:cubicBezTo>
                    <a:pt x="154077" y="86059"/>
                    <a:pt x="151735" y="90075"/>
                    <a:pt x="146715" y="92082"/>
                  </a:cubicBezTo>
                  <a:cubicBezTo>
                    <a:pt x="146213" y="92417"/>
                    <a:pt x="145544" y="92584"/>
                    <a:pt x="144875" y="92751"/>
                  </a:cubicBezTo>
                  <a:lnTo>
                    <a:pt x="142366" y="93421"/>
                  </a:lnTo>
                  <a:lnTo>
                    <a:pt x="16720" y="127384"/>
                  </a:lnTo>
                  <a:cubicBezTo>
                    <a:pt x="-178" y="131901"/>
                    <a:pt x="-7205" y="105801"/>
                    <a:pt x="9693" y="101117"/>
                  </a:cubicBezTo>
                  <a:lnTo>
                    <a:pt x="105893" y="75184"/>
                  </a:lnTo>
                  <a:lnTo>
                    <a:pt x="19397" y="25328"/>
                  </a:lnTo>
                  <a:cubicBezTo>
                    <a:pt x="4339" y="16628"/>
                    <a:pt x="17891" y="-6795"/>
                    <a:pt x="32948" y="1905"/>
                  </a:cubicBezTo>
                  <a:lnTo>
                    <a:pt x="145544" y="66819"/>
                  </a:lnTo>
                  <a:cubicBezTo>
                    <a:pt x="147719" y="67489"/>
                    <a:pt x="149560" y="68827"/>
                    <a:pt x="151065" y="70500"/>
                  </a:cubicBezTo>
                  <a:cubicBezTo>
                    <a:pt x="151233" y="70667"/>
                    <a:pt x="151400" y="70835"/>
                    <a:pt x="151400" y="70835"/>
                  </a:cubicBezTo>
                  <a:cubicBezTo>
                    <a:pt x="154077" y="73512"/>
                    <a:pt x="154913" y="76858"/>
                    <a:pt x="154579" y="80204"/>
                  </a:cubicBezTo>
                  <a:close/>
                </a:path>
              </a:pathLst>
            </a:custGeom>
            <a:solidFill>
              <a:srgbClr val="3D000B"/>
            </a:solidFill>
            <a:ln w="16701"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EC9BBA6A-F105-40E7-B059-7BCE07EEE77F}"/>
                </a:ext>
              </a:extLst>
            </p:cNvPr>
            <p:cNvSpPr/>
            <p:nvPr/>
          </p:nvSpPr>
          <p:spPr>
            <a:xfrm>
              <a:off x="14849120" y="4752195"/>
              <a:ext cx="150574" cy="117113"/>
            </a:xfrm>
            <a:custGeom>
              <a:avLst/>
              <a:gdLst>
                <a:gd name="connsiteX0" fmla="*/ 70 w 150574"/>
                <a:gd name="connsiteY0" fmla="*/ 80204 h 117113"/>
                <a:gd name="connsiteX1" fmla="*/ 237 w 150574"/>
                <a:gd name="connsiteY1" fmla="*/ 81709 h 117113"/>
                <a:gd name="connsiteX2" fmla="*/ 7933 w 150574"/>
                <a:gd name="connsiteY2" fmla="*/ 92082 h 117113"/>
                <a:gd name="connsiteX3" fmla="*/ 9774 w 150574"/>
                <a:gd name="connsiteY3" fmla="*/ 92751 h 117113"/>
                <a:gd name="connsiteX4" fmla="*/ 12283 w 150574"/>
                <a:gd name="connsiteY4" fmla="*/ 93421 h 117113"/>
                <a:gd name="connsiteX5" fmla="*/ 137929 w 150574"/>
                <a:gd name="connsiteY5" fmla="*/ 127384 h 117113"/>
                <a:gd name="connsiteX6" fmla="*/ 144956 w 150574"/>
                <a:gd name="connsiteY6" fmla="*/ 101117 h 117113"/>
                <a:gd name="connsiteX7" fmla="*/ 48756 w 150574"/>
                <a:gd name="connsiteY7" fmla="*/ 75184 h 117113"/>
                <a:gd name="connsiteX8" fmla="*/ 135252 w 150574"/>
                <a:gd name="connsiteY8" fmla="*/ 25328 h 117113"/>
                <a:gd name="connsiteX9" fmla="*/ 121700 w 150574"/>
                <a:gd name="connsiteY9" fmla="*/ 1905 h 117113"/>
                <a:gd name="connsiteX10" fmla="*/ 9104 w 150574"/>
                <a:gd name="connsiteY10" fmla="*/ 66819 h 117113"/>
                <a:gd name="connsiteX11" fmla="*/ 3583 w 150574"/>
                <a:gd name="connsiteY11" fmla="*/ 70500 h 117113"/>
                <a:gd name="connsiteX12" fmla="*/ 3249 w 150574"/>
                <a:gd name="connsiteY12" fmla="*/ 70835 h 117113"/>
                <a:gd name="connsiteX13" fmla="*/ 70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70" y="80204"/>
                  </a:moveTo>
                  <a:cubicBezTo>
                    <a:pt x="70" y="80706"/>
                    <a:pt x="237" y="81375"/>
                    <a:pt x="237" y="81709"/>
                  </a:cubicBezTo>
                  <a:cubicBezTo>
                    <a:pt x="572" y="86059"/>
                    <a:pt x="2914" y="90075"/>
                    <a:pt x="7933" y="92082"/>
                  </a:cubicBezTo>
                  <a:cubicBezTo>
                    <a:pt x="8435" y="92417"/>
                    <a:pt x="9104" y="92584"/>
                    <a:pt x="9774" y="92751"/>
                  </a:cubicBezTo>
                  <a:lnTo>
                    <a:pt x="12283" y="93421"/>
                  </a:lnTo>
                  <a:lnTo>
                    <a:pt x="137929" y="127384"/>
                  </a:lnTo>
                  <a:cubicBezTo>
                    <a:pt x="154827" y="131901"/>
                    <a:pt x="161853" y="105801"/>
                    <a:pt x="144956" y="101117"/>
                  </a:cubicBezTo>
                  <a:lnTo>
                    <a:pt x="48756" y="75184"/>
                  </a:lnTo>
                  <a:lnTo>
                    <a:pt x="135252" y="25328"/>
                  </a:lnTo>
                  <a:cubicBezTo>
                    <a:pt x="150309" y="16628"/>
                    <a:pt x="136758" y="-6795"/>
                    <a:pt x="121700" y="1905"/>
                  </a:cubicBezTo>
                  <a:lnTo>
                    <a:pt x="9104" y="66819"/>
                  </a:lnTo>
                  <a:cubicBezTo>
                    <a:pt x="6929" y="67489"/>
                    <a:pt x="5089" y="68827"/>
                    <a:pt x="3583" y="70500"/>
                  </a:cubicBezTo>
                  <a:cubicBezTo>
                    <a:pt x="3416" y="70667"/>
                    <a:pt x="3249" y="70835"/>
                    <a:pt x="3249" y="70835"/>
                  </a:cubicBezTo>
                  <a:cubicBezTo>
                    <a:pt x="572" y="73512"/>
                    <a:pt x="-265" y="76858"/>
                    <a:pt x="70" y="80204"/>
                  </a:cubicBezTo>
                  <a:close/>
                </a:path>
              </a:pathLst>
            </a:custGeom>
            <a:solidFill>
              <a:srgbClr val="3D000B"/>
            </a:solidFill>
            <a:ln w="16701" cap="flat">
              <a:noFill/>
              <a:prstDash val="solid"/>
              <a:miter/>
            </a:ln>
          </p:spPr>
          <p:txBody>
            <a:bodyPr rtlCol="0" anchor="ctr"/>
            <a:lstStyle/>
            <a:p>
              <a:endParaRPr lang="en-US" dirty="0"/>
            </a:p>
          </p:txBody>
        </p:sp>
      </p:grpSp>
      <p:grpSp>
        <p:nvGrpSpPr>
          <p:cNvPr id="163" name="Group 162">
            <a:extLst>
              <a:ext uri="{FF2B5EF4-FFF2-40B4-BE49-F238E27FC236}">
                <a16:creationId xmlns:a16="http://schemas.microsoft.com/office/drawing/2014/main" id="{69CEDB3A-38BC-4172-B4F8-78981ABF88CE}"/>
              </a:ext>
            </a:extLst>
          </p:cNvPr>
          <p:cNvGrpSpPr/>
          <p:nvPr/>
        </p:nvGrpSpPr>
        <p:grpSpPr>
          <a:xfrm rot="1878360">
            <a:off x="8078230" y="1491580"/>
            <a:ext cx="390005" cy="390005"/>
            <a:chOff x="14476435" y="4584286"/>
            <a:chExt cx="619027" cy="619027"/>
          </a:xfrm>
          <a:effectLst/>
        </p:grpSpPr>
        <p:sp>
          <p:nvSpPr>
            <p:cNvPr id="164" name="Freeform: Shape 163">
              <a:extLst>
                <a:ext uri="{FF2B5EF4-FFF2-40B4-BE49-F238E27FC236}">
                  <a16:creationId xmlns:a16="http://schemas.microsoft.com/office/drawing/2014/main" id="{CC4CA2C8-85AD-419C-A5A3-02C55BC5D23A}"/>
                </a:ext>
              </a:extLst>
            </p:cNvPr>
            <p:cNvSpPr/>
            <p:nvPr/>
          </p:nvSpPr>
          <p:spPr>
            <a:xfrm>
              <a:off x="14476435" y="4584286"/>
              <a:ext cx="619027" cy="619027"/>
            </a:xfrm>
            <a:custGeom>
              <a:avLst/>
              <a:gdLst>
                <a:gd name="connsiteX0" fmla="*/ 619696 w 619026"/>
                <a:gd name="connsiteY0" fmla="*/ 309848 h 619026"/>
                <a:gd name="connsiteX1" fmla="*/ 309848 w 619026"/>
                <a:gd name="connsiteY1" fmla="*/ 619696 h 619026"/>
                <a:gd name="connsiteX2" fmla="*/ 0 w 619026"/>
                <a:gd name="connsiteY2" fmla="*/ 309848 h 619026"/>
                <a:gd name="connsiteX3" fmla="*/ 309848 w 619026"/>
                <a:gd name="connsiteY3" fmla="*/ 0 h 619026"/>
                <a:gd name="connsiteX4" fmla="*/ 619696 w 619026"/>
                <a:gd name="connsiteY4" fmla="*/ 309848 h 619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26" h="619026">
                  <a:moveTo>
                    <a:pt x="619696" y="309848"/>
                  </a:moveTo>
                  <a:cubicBezTo>
                    <a:pt x="619696" y="481001"/>
                    <a:pt x="481001" y="619696"/>
                    <a:pt x="309848" y="619696"/>
                  </a:cubicBezTo>
                  <a:cubicBezTo>
                    <a:pt x="138696" y="619696"/>
                    <a:pt x="0" y="481001"/>
                    <a:pt x="0" y="309848"/>
                  </a:cubicBezTo>
                  <a:cubicBezTo>
                    <a:pt x="0" y="138696"/>
                    <a:pt x="138696" y="0"/>
                    <a:pt x="309848" y="0"/>
                  </a:cubicBezTo>
                  <a:cubicBezTo>
                    <a:pt x="481001" y="0"/>
                    <a:pt x="619696" y="138696"/>
                    <a:pt x="619696" y="309848"/>
                  </a:cubicBezTo>
                  <a:close/>
                </a:path>
              </a:pathLst>
            </a:custGeom>
            <a:solidFill>
              <a:srgbClr val="FFCD2E"/>
            </a:solidFill>
            <a:ln w="16701"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13AD2DA6-A180-4C1B-B3B0-68BA7FE15E1A}"/>
                </a:ext>
              </a:extLst>
            </p:cNvPr>
            <p:cNvSpPr/>
            <p:nvPr/>
          </p:nvSpPr>
          <p:spPr>
            <a:xfrm>
              <a:off x="14568452" y="4920401"/>
              <a:ext cx="434992" cy="217496"/>
            </a:xfrm>
            <a:custGeom>
              <a:avLst/>
              <a:gdLst>
                <a:gd name="connsiteX0" fmla="*/ 435327 w 434991"/>
                <a:gd name="connsiteY0" fmla="*/ 0 h 217495"/>
                <a:gd name="connsiteX1" fmla="*/ 386474 w 434991"/>
                <a:gd name="connsiteY1" fmla="*/ 137190 h 217495"/>
                <a:gd name="connsiteX2" fmla="*/ 217663 w 434991"/>
                <a:gd name="connsiteY2" fmla="*/ 217496 h 217495"/>
                <a:gd name="connsiteX3" fmla="*/ 48853 w 434991"/>
                <a:gd name="connsiteY3" fmla="*/ 137190 h 217495"/>
                <a:gd name="connsiteX4" fmla="*/ 0 w 434991"/>
                <a:gd name="connsiteY4" fmla="*/ 0 h 217495"/>
                <a:gd name="connsiteX5" fmla="*/ 435327 w 434991"/>
                <a:gd name="connsiteY5" fmla="*/ 0 h 21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91" h="217495">
                  <a:moveTo>
                    <a:pt x="435327" y="0"/>
                  </a:moveTo>
                  <a:cubicBezTo>
                    <a:pt x="435327" y="52032"/>
                    <a:pt x="417090" y="99714"/>
                    <a:pt x="386474" y="137190"/>
                  </a:cubicBezTo>
                  <a:cubicBezTo>
                    <a:pt x="346655" y="186043"/>
                    <a:pt x="285756" y="217496"/>
                    <a:pt x="217663" y="217496"/>
                  </a:cubicBezTo>
                  <a:cubicBezTo>
                    <a:pt x="149570" y="217496"/>
                    <a:pt x="88671" y="186210"/>
                    <a:pt x="48853" y="137190"/>
                  </a:cubicBezTo>
                  <a:cubicBezTo>
                    <a:pt x="18403" y="99714"/>
                    <a:pt x="0" y="52032"/>
                    <a:pt x="0" y="0"/>
                  </a:cubicBezTo>
                  <a:lnTo>
                    <a:pt x="435327" y="0"/>
                  </a:lnTo>
                  <a:close/>
                </a:path>
              </a:pathLst>
            </a:custGeom>
            <a:solidFill>
              <a:srgbClr val="3D000B"/>
            </a:solidFill>
            <a:ln w="16701"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5CAB05B3-6A2F-4A55-A8B4-0F612C3F40D6}"/>
                </a:ext>
              </a:extLst>
            </p:cNvPr>
            <p:cNvSpPr/>
            <p:nvPr/>
          </p:nvSpPr>
          <p:spPr>
            <a:xfrm>
              <a:off x="14617305" y="4977284"/>
              <a:ext cx="334609" cy="150574"/>
            </a:xfrm>
            <a:custGeom>
              <a:avLst/>
              <a:gdLst>
                <a:gd name="connsiteX0" fmla="*/ 337621 w 334609"/>
                <a:gd name="connsiteY0" fmla="*/ 80307 h 150574"/>
                <a:gd name="connsiteX1" fmla="*/ 168810 w 334609"/>
                <a:gd name="connsiteY1" fmla="*/ 160613 h 150574"/>
                <a:gd name="connsiteX2" fmla="*/ 0 w 334609"/>
                <a:gd name="connsiteY2" fmla="*/ 80307 h 150574"/>
                <a:gd name="connsiteX3" fmla="*/ 168810 w 334609"/>
                <a:gd name="connsiteY3" fmla="*/ 1 h 150574"/>
                <a:gd name="connsiteX4" fmla="*/ 337621 w 334609"/>
                <a:gd name="connsiteY4" fmla="*/ 80307 h 150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09" h="150574">
                  <a:moveTo>
                    <a:pt x="337621" y="80307"/>
                  </a:moveTo>
                  <a:cubicBezTo>
                    <a:pt x="297802" y="129160"/>
                    <a:pt x="236903" y="160613"/>
                    <a:pt x="168810" y="160613"/>
                  </a:cubicBezTo>
                  <a:cubicBezTo>
                    <a:pt x="100717" y="160613"/>
                    <a:pt x="39819" y="129327"/>
                    <a:pt x="0" y="80307"/>
                  </a:cubicBezTo>
                  <a:cubicBezTo>
                    <a:pt x="39819" y="31287"/>
                    <a:pt x="100550" y="1"/>
                    <a:pt x="168810" y="1"/>
                  </a:cubicBezTo>
                  <a:cubicBezTo>
                    <a:pt x="237238" y="-167"/>
                    <a:pt x="297970" y="31287"/>
                    <a:pt x="337621" y="80307"/>
                  </a:cubicBezTo>
                  <a:close/>
                </a:path>
              </a:pathLst>
            </a:custGeom>
            <a:solidFill>
              <a:srgbClr val="FFA1B5"/>
            </a:solidFill>
            <a:ln w="16701"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1BC9751D-7D77-44DA-BD6C-78E21360B97F}"/>
                </a:ext>
              </a:extLst>
            </p:cNvPr>
            <p:cNvSpPr/>
            <p:nvPr/>
          </p:nvSpPr>
          <p:spPr>
            <a:xfrm>
              <a:off x="14568631" y="4752195"/>
              <a:ext cx="150574" cy="117113"/>
            </a:xfrm>
            <a:custGeom>
              <a:avLst/>
              <a:gdLst>
                <a:gd name="connsiteX0" fmla="*/ 154579 w 150574"/>
                <a:gd name="connsiteY0" fmla="*/ 80204 h 117113"/>
                <a:gd name="connsiteX1" fmla="*/ 154411 w 150574"/>
                <a:gd name="connsiteY1" fmla="*/ 81709 h 117113"/>
                <a:gd name="connsiteX2" fmla="*/ 146715 w 150574"/>
                <a:gd name="connsiteY2" fmla="*/ 92082 h 117113"/>
                <a:gd name="connsiteX3" fmla="*/ 144875 w 150574"/>
                <a:gd name="connsiteY3" fmla="*/ 92751 h 117113"/>
                <a:gd name="connsiteX4" fmla="*/ 142366 w 150574"/>
                <a:gd name="connsiteY4" fmla="*/ 93421 h 117113"/>
                <a:gd name="connsiteX5" fmla="*/ 16720 w 150574"/>
                <a:gd name="connsiteY5" fmla="*/ 127384 h 117113"/>
                <a:gd name="connsiteX6" fmla="*/ 9693 w 150574"/>
                <a:gd name="connsiteY6" fmla="*/ 101117 h 117113"/>
                <a:gd name="connsiteX7" fmla="*/ 105893 w 150574"/>
                <a:gd name="connsiteY7" fmla="*/ 75184 h 117113"/>
                <a:gd name="connsiteX8" fmla="*/ 19397 w 150574"/>
                <a:gd name="connsiteY8" fmla="*/ 25328 h 117113"/>
                <a:gd name="connsiteX9" fmla="*/ 32948 w 150574"/>
                <a:gd name="connsiteY9" fmla="*/ 1905 h 117113"/>
                <a:gd name="connsiteX10" fmla="*/ 145544 w 150574"/>
                <a:gd name="connsiteY10" fmla="*/ 66819 h 117113"/>
                <a:gd name="connsiteX11" fmla="*/ 151065 w 150574"/>
                <a:gd name="connsiteY11" fmla="*/ 70500 h 117113"/>
                <a:gd name="connsiteX12" fmla="*/ 151400 w 150574"/>
                <a:gd name="connsiteY12" fmla="*/ 70835 h 117113"/>
                <a:gd name="connsiteX13" fmla="*/ 154579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154579" y="80204"/>
                  </a:moveTo>
                  <a:cubicBezTo>
                    <a:pt x="154579" y="80706"/>
                    <a:pt x="154411" y="81375"/>
                    <a:pt x="154411" y="81709"/>
                  </a:cubicBezTo>
                  <a:cubicBezTo>
                    <a:pt x="154077" y="86059"/>
                    <a:pt x="151735" y="90075"/>
                    <a:pt x="146715" y="92082"/>
                  </a:cubicBezTo>
                  <a:cubicBezTo>
                    <a:pt x="146213" y="92417"/>
                    <a:pt x="145544" y="92584"/>
                    <a:pt x="144875" y="92751"/>
                  </a:cubicBezTo>
                  <a:lnTo>
                    <a:pt x="142366" y="93421"/>
                  </a:lnTo>
                  <a:lnTo>
                    <a:pt x="16720" y="127384"/>
                  </a:lnTo>
                  <a:cubicBezTo>
                    <a:pt x="-178" y="131901"/>
                    <a:pt x="-7205" y="105801"/>
                    <a:pt x="9693" y="101117"/>
                  </a:cubicBezTo>
                  <a:lnTo>
                    <a:pt x="105893" y="75184"/>
                  </a:lnTo>
                  <a:lnTo>
                    <a:pt x="19397" y="25328"/>
                  </a:lnTo>
                  <a:cubicBezTo>
                    <a:pt x="4339" y="16628"/>
                    <a:pt x="17891" y="-6795"/>
                    <a:pt x="32948" y="1905"/>
                  </a:cubicBezTo>
                  <a:lnTo>
                    <a:pt x="145544" y="66819"/>
                  </a:lnTo>
                  <a:cubicBezTo>
                    <a:pt x="147719" y="67489"/>
                    <a:pt x="149560" y="68827"/>
                    <a:pt x="151065" y="70500"/>
                  </a:cubicBezTo>
                  <a:cubicBezTo>
                    <a:pt x="151233" y="70667"/>
                    <a:pt x="151400" y="70835"/>
                    <a:pt x="151400" y="70835"/>
                  </a:cubicBezTo>
                  <a:cubicBezTo>
                    <a:pt x="154077" y="73512"/>
                    <a:pt x="154913" y="76858"/>
                    <a:pt x="154579" y="80204"/>
                  </a:cubicBezTo>
                  <a:close/>
                </a:path>
              </a:pathLst>
            </a:custGeom>
            <a:solidFill>
              <a:srgbClr val="3D000B"/>
            </a:solidFill>
            <a:ln w="16701"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2DE0630A-5D73-4352-B87C-A1E7DA2C9914}"/>
                </a:ext>
              </a:extLst>
            </p:cNvPr>
            <p:cNvSpPr/>
            <p:nvPr/>
          </p:nvSpPr>
          <p:spPr>
            <a:xfrm>
              <a:off x="14849120" y="4752195"/>
              <a:ext cx="150574" cy="117113"/>
            </a:xfrm>
            <a:custGeom>
              <a:avLst/>
              <a:gdLst>
                <a:gd name="connsiteX0" fmla="*/ 70 w 150574"/>
                <a:gd name="connsiteY0" fmla="*/ 80204 h 117113"/>
                <a:gd name="connsiteX1" fmla="*/ 237 w 150574"/>
                <a:gd name="connsiteY1" fmla="*/ 81709 h 117113"/>
                <a:gd name="connsiteX2" fmla="*/ 7933 w 150574"/>
                <a:gd name="connsiteY2" fmla="*/ 92082 h 117113"/>
                <a:gd name="connsiteX3" fmla="*/ 9774 w 150574"/>
                <a:gd name="connsiteY3" fmla="*/ 92751 h 117113"/>
                <a:gd name="connsiteX4" fmla="*/ 12283 w 150574"/>
                <a:gd name="connsiteY4" fmla="*/ 93421 h 117113"/>
                <a:gd name="connsiteX5" fmla="*/ 137929 w 150574"/>
                <a:gd name="connsiteY5" fmla="*/ 127384 h 117113"/>
                <a:gd name="connsiteX6" fmla="*/ 144956 w 150574"/>
                <a:gd name="connsiteY6" fmla="*/ 101117 h 117113"/>
                <a:gd name="connsiteX7" fmla="*/ 48756 w 150574"/>
                <a:gd name="connsiteY7" fmla="*/ 75184 h 117113"/>
                <a:gd name="connsiteX8" fmla="*/ 135252 w 150574"/>
                <a:gd name="connsiteY8" fmla="*/ 25328 h 117113"/>
                <a:gd name="connsiteX9" fmla="*/ 121700 w 150574"/>
                <a:gd name="connsiteY9" fmla="*/ 1905 h 117113"/>
                <a:gd name="connsiteX10" fmla="*/ 9104 w 150574"/>
                <a:gd name="connsiteY10" fmla="*/ 66819 h 117113"/>
                <a:gd name="connsiteX11" fmla="*/ 3583 w 150574"/>
                <a:gd name="connsiteY11" fmla="*/ 70500 h 117113"/>
                <a:gd name="connsiteX12" fmla="*/ 3249 w 150574"/>
                <a:gd name="connsiteY12" fmla="*/ 70835 h 117113"/>
                <a:gd name="connsiteX13" fmla="*/ 70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70" y="80204"/>
                  </a:moveTo>
                  <a:cubicBezTo>
                    <a:pt x="70" y="80706"/>
                    <a:pt x="237" y="81375"/>
                    <a:pt x="237" y="81709"/>
                  </a:cubicBezTo>
                  <a:cubicBezTo>
                    <a:pt x="572" y="86059"/>
                    <a:pt x="2914" y="90075"/>
                    <a:pt x="7933" y="92082"/>
                  </a:cubicBezTo>
                  <a:cubicBezTo>
                    <a:pt x="8435" y="92417"/>
                    <a:pt x="9104" y="92584"/>
                    <a:pt x="9774" y="92751"/>
                  </a:cubicBezTo>
                  <a:lnTo>
                    <a:pt x="12283" y="93421"/>
                  </a:lnTo>
                  <a:lnTo>
                    <a:pt x="137929" y="127384"/>
                  </a:lnTo>
                  <a:cubicBezTo>
                    <a:pt x="154827" y="131901"/>
                    <a:pt x="161853" y="105801"/>
                    <a:pt x="144956" y="101117"/>
                  </a:cubicBezTo>
                  <a:lnTo>
                    <a:pt x="48756" y="75184"/>
                  </a:lnTo>
                  <a:lnTo>
                    <a:pt x="135252" y="25328"/>
                  </a:lnTo>
                  <a:cubicBezTo>
                    <a:pt x="150309" y="16628"/>
                    <a:pt x="136758" y="-6795"/>
                    <a:pt x="121700" y="1905"/>
                  </a:cubicBezTo>
                  <a:lnTo>
                    <a:pt x="9104" y="66819"/>
                  </a:lnTo>
                  <a:cubicBezTo>
                    <a:pt x="6929" y="67489"/>
                    <a:pt x="5089" y="68827"/>
                    <a:pt x="3583" y="70500"/>
                  </a:cubicBezTo>
                  <a:cubicBezTo>
                    <a:pt x="3416" y="70667"/>
                    <a:pt x="3249" y="70835"/>
                    <a:pt x="3249" y="70835"/>
                  </a:cubicBezTo>
                  <a:cubicBezTo>
                    <a:pt x="572" y="73512"/>
                    <a:pt x="-265" y="76858"/>
                    <a:pt x="70" y="80204"/>
                  </a:cubicBezTo>
                  <a:close/>
                </a:path>
              </a:pathLst>
            </a:custGeom>
            <a:solidFill>
              <a:srgbClr val="3D000B"/>
            </a:solidFill>
            <a:ln w="16701" cap="flat">
              <a:noFill/>
              <a:prstDash val="solid"/>
              <a:miter/>
            </a:ln>
          </p:spPr>
          <p:txBody>
            <a:bodyPr rtlCol="0" anchor="ctr"/>
            <a:lstStyle/>
            <a:p>
              <a:endParaRPr lang="en-US" dirty="0"/>
            </a:p>
          </p:txBody>
        </p:sp>
      </p:grpSp>
      <p:sp>
        <p:nvSpPr>
          <p:cNvPr id="3" name="Rectangle: Rounded Corners 2">
            <a:extLst>
              <a:ext uri="{FF2B5EF4-FFF2-40B4-BE49-F238E27FC236}">
                <a16:creationId xmlns:a16="http://schemas.microsoft.com/office/drawing/2014/main" id="{5AC1514A-3827-4C36-0286-809EB6F11535}"/>
              </a:ext>
            </a:extLst>
          </p:cNvPr>
          <p:cNvSpPr/>
          <p:nvPr/>
        </p:nvSpPr>
        <p:spPr>
          <a:xfrm>
            <a:off x="6285168" y="3812796"/>
            <a:ext cx="5606792"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AD4AD759-2575-76AA-2F29-952F1EEC4881}"/>
              </a:ext>
            </a:extLst>
          </p:cNvPr>
          <p:cNvSpPr/>
          <p:nvPr/>
        </p:nvSpPr>
        <p:spPr>
          <a:xfrm>
            <a:off x="6285168" y="5190511"/>
            <a:ext cx="5606792"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14A74D97-DB54-357E-1243-AB83529CBF7E}"/>
              </a:ext>
            </a:extLst>
          </p:cNvPr>
          <p:cNvSpPr/>
          <p:nvPr/>
        </p:nvSpPr>
        <p:spPr>
          <a:xfrm>
            <a:off x="284939" y="3812796"/>
            <a:ext cx="5446554"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D3BB9C74-E020-ABED-F933-5FE59CB1DCE7}"/>
              </a:ext>
            </a:extLst>
          </p:cNvPr>
          <p:cNvSpPr/>
          <p:nvPr/>
        </p:nvSpPr>
        <p:spPr>
          <a:xfrm>
            <a:off x="300035" y="5190511"/>
            <a:ext cx="5446554"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93794158-C3A0-8EE9-A12B-5214BD6B0208}"/>
              </a:ext>
            </a:extLst>
          </p:cNvPr>
          <p:cNvSpPr/>
          <p:nvPr/>
        </p:nvSpPr>
        <p:spPr>
          <a:xfrm>
            <a:off x="460278" y="3908995"/>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01</a:t>
            </a:r>
          </a:p>
        </p:txBody>
      </p:sp>
      <p:sp>
        <p:nvSpPr>
          <p:cNvPr id="48" name="Rectangle: Rounded Corners 47">
            <a:extLst>
              <a:ext uri="{FF2B5EF4-FFF2-40B4-BE49-F238E27FC236}">
                <a16:creationId xmlns:a16="http://schemas.microsoft.com/office/drawing/2014/main" id="{ED73AE56-31EC-A69F-9958-A9886A4B29F5}"/>
              </a:ext>
            </a:extLst>
          </p:cNvPr>
          <p:cNvSpPr/>
          <p:nvPr/>
        </p:nvSpPr>
        <p:spPr>
          <a:xfrm>
            <a:off x="6460508" y="3930515"/>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02</a:t>
            </a:r>
          </a:p>
        </p:txBody>
      </p:sp>
      <p:sp>
        <p:nvSpPr>
          <p:cNvPr id="128" name="Rectangle: Rounded Corners 127">
            <a:extLst>
              <a:ext uri="{FF2B5EF4-FFF2-40B4-BE49-F238E27FC236}">
                <a16:creationId xmlns:a16="http://schemas.microsoft.com/office/drawing/2014/main" id="{8FD9E770-84D9-E5E4-E06E-D8E16721138E}"/>
              </a:ext>
            </a:extLst>
          </p:cNvPr>
          <p:cNvSpPr/>
          <p:nvPr/>
        </p:nvSpPr>
        <p:spPr>
          <a:xfrm>
            <a:off x="460278" y="5308230"/>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03</a:t>
            </a:r>
          </a:p>
        </p:txBody>
      </p:sp>
      <p:sp>
        <p:nvSpPr>
          <p:cNvPr id="129" name="Rectangle: Rounded Corners 128">
            <a:extLst>
              <a:ext uri="{FF2B5EF4-FFF2-40B4-BE49-F238E27FC236}">
                <a16:creationId xmlns:a16="http://schemas.microsoft.com/office/drawing/2014/main" id="{5A6B2D6F-C9BA-EFE3-E5C5-79E04A5B6AE1}"/>
              </a:ext>
            </a:extLst>
          </p:cNvPr>
          <p:cNvSpPr/>
          <p:nvPr/>
        </p:nvSpPr>
        <p:spPr>
          <a:xfrm>
            <a:off x="6460508" y="5308230"/>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04</a:t>
            </a:r>
          </a:p>
        </p:txBody>
      </p:sp>
      <p:sp>
        <p:nvSpPr>
          <p:cNvPr id="132" name="TextBox 131">
            <a:extLst>
              <a:ext uri="{FF2B5EF4-FFF2-40B4-BE49-F238E27FC236}">
                <a16:creationId xmlns:a16="http://schemas.microsoft.com/office/drawing/2014/main" id="{0647A44A-0108-B03F-943A-F52F94B7EAC4}"/>
              </a:ext>
            </a:extLst>
          </p:cNvPr>
          <p:cNvSpPr txBox="1"/>
          <p:nvPr/>
        </p:nvSpPr>
        <p:spPr>
          <a:xfrm>
            <a:off x="7684182" y="5275620"/>
            <a:ext cx="4222880" cy="707886"/>
          </a:xfrm>
          <a:prstGeom prst="rect">
            <a:avLst/>
          </a:prstGeom>
          <a:noFill/>
          <a:ln>
            <a:noFill/>
          </a:ln>
        </p:spPr>
        <p:txBody>
          <a:bodyPr wrap="square" rtlCol="0">
            <a:spAutoFit/>
          </a:bodyPr>
          <a:lstStyle/>
          <a:p>
            <a:r>
              <a:rPr lang="en-IN" sz="2000" b="1" dirty="0"/>
              <a:t>Data + empathy = smarter content strategy</a:t>
            </a:r>
          </a:p>
        </p:txBody>
      </p:sp>
      <p:sp>
        <p:nvSpPr>
          <p:cNvPr id="133" name="TextBox 132">
            <a:extLst>
              <a:ext uri="{FF2B5EF4-FFF2-40B4-BE49-F238E27FC236}">
                <a16:creationId xmlns:a16="http://schemas.microsoft.com/office/drawing/2014/main" id="{9BDB40CA-1A4C-8604-196E-5009D0176731}"/>
              </a:ext>
            </a:extLst>
          </p:cNvPr>
          <p:cNvSpPr txBox="1"/>
          <p:nvPr/>
        </p:nvSpPr>
        <p:spPr>
          <a:xfrm>
            <a:off x="1760995" y="5275620"/>
            <a:ext cx="3958000" cy="707886"/>
          </a:xfrm>
          <a:prstGeom prst="rect">
            <a:avLst/>
          </a:prstGeom>
          <a:noFill/>
          <a:ln>
            <a:noFill/>
          </a:ln>
        </p:spPr>
        <p:txBody>
          <a:bodyPr wrap="square" rtlCol="0">
            <a:spAutoFit/>
          </a:bodyPr>
          <a:lstStyle/>
          <a:p>
            <a:r>
              <a:rPr lang="en-IN" sz="2000" b="1" dirty="0"/>
              <a:t>Comments provide insight into user concerns</a:t>
            </a:r>
          </a:p>
        </p:txBody>
      </p:sp>
      <p:sp>
        <p:nvSpPr>
          <p:cNvPr id="134" name="TextBox 133">
            <a:extLst>
              <a:ext uri="{FF2B5EF4-FFF2-40B4-BE49-F238E27FC236}">
                <a16:creationId xmlns:a16="http://schemas.microsoft.com/office/drawing/2014/main" id="{FA43BFD1-4A80-36B8-BD60-4437D92B5024}"/>
              </a:ext>
            </a:extLst>
          </p:cNvPr>
          <p:cNvSpPr txBox="1"/>
          <p:nvPr/>
        </p:nvSpPr>
        <p:spPr>
          <a:xfrm>
            <a:off x="7684183" y="4000198"/>
            <a:ext cx="5468650" cy="400110"/>
          </a:xfrm>
          <a:prstGeom prst="rect">
            <a:avLst/>
          </a:prstGeom>
          <a:noFill/>
          <a:ln>
            <a:noFill/>
          </a:ln>
        </p:spPr>
        <p:txBody>
          <a:bodyPr wrap="square" rtlCol="0">
            <a:spAutoFit/>
          </a:bodyPr>
          <a:lstStyle/>
          <a:p>
            <a:r>
              <a:rPr lang="en-IN" sz="2000" b="1" dirty="0"/>
              <a:t>Category and content type affect likes</a:t>
            </a:r>
          </a:p>
        </p:txBody>
      </p:sp>
      <p:sp>
        <p:nvSpPr>
          <p:cNvPr id="135" name="TextBox 134">
            <a:extLst>
              <a:ext uri="{FF2B5EF4-FFF2-40B4-BE49-F238E27FC236}">
                <a16:creationId xmlns:a16="http://schemas.microsoft.com/office/drawing/2014/main" id="{C840CCDB-D2F6-E0AB-F464-06AE5FB37FFF}"/>
              </a:ext>
            </a:extLst>
          </p:cNvPr>
          <p:cNvSpPr txBox="1"/>
          <p:nvPr/>
        </p:nvSpPr>
        <p:spPr>
          <a:xfrm>
            <a:off x="1773492" y="3908995"/>
            <a:ext cx="3785260" cy="707886"/>
          </a:xfrm>
          <a:prstGeom prst="rect">
            <a:avLst/>
          </a:prstGeom>
          <a:noFill/>
          <a:ln>
            <a:noFill/>
          </a:ln>
        </p:spPr>
        <p:txBody>
          <a:bodyPr wrap="square" rtlCol="0">
            <a:spAutoFit/>
          </a:bodyPr>
          <a:lstStyle/>
          <a:p>
            <a:r>
              <a:rPr lang="en-IN" sz="2000" b="1" dirty="0"/>
              <a:t>Post timing impacts visibility and engagement</a:t>
            </a:r>
          </a:p>
        </p:txBody>
      </p:sp>
    </p:spTree>
    <p:extLst>
      <p:ext uri="{BB962C8B-B14F-4D97-AF65-F5344CB8AC3E}">
        <p14:creationId xmlns:p14="http://schemas.microsoft.com/office/powerpoint/2010/main" val="365722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E2AF-099D-4212-BDA3-C9ACA60B5041}"/>
              </a:ext>
            </a:extLst>
          </p:cNvPr>
          <p:cNvSpPr>
            <a:spLocks noGrp="1"/>
          </p:cNvSpPr>
          <p:nvPr>
            <p:ph type="title"/>
          </p:nvPr>
        </p:nvSpPr>
        <p:spPr>
          <a:xfrm>
            <a:off x="300037" y="333376"/>
            <a:ext cx="11591925" cy="742950"/>
          </a:xfrm>
        </p:spPr>
        <p:txBody>
          <a:bodyPr/>
          <a:lstStyle/>
          <a:p>
            <a:r>
              <a:rPr lang="en-US" dirty="0"/>
              <a:t>Recommendations</a:t>
            </a:r>
          </a:p>
        </p:txBody>
      </p:sp>
      <p:sp>
        <p:nvSpPr>
          <p:cNvPr id="5" name="Slide Number Placeholder 4">
            <a:extLst>
              <a:ext uri="{FF2B5EF4-FFF2-40B4-BE49-F238E27FC236}">
                <a16:creationId xmlns:a16="http://schemas.microsoft.com/office/drawing/2014/main" id="{6C0CEC13-53C9-4534-ADDC-85C8DFEC4DBC}"/>
              </a:ext>
            </a:extLst>
          </p:cNvPr>
          <p:cNvSpPr>
            <a:spLocks noGrp="1"/>
          </p:cNvSpPr>
          <p:nvPr>
            <p:ph type="sldNum" sz="quarter" idx="12"/>
          </p:nvPr>
        </p:nvSpPr>
        <p:spPr/>
        <p:txBody>
          <a:bodyPr/>
          <a:lstStyle/>
          <a:p>
            <a:fld id="{E0BDCBD0-93B5-4B61-86F8-939F02C82BA8}" type="slidenum">
              <a:rPr lang="en-US" b="0" smtClean="0"/>
              <a:pPr/>
              <a:t>13</a:t>
            </a:fld>
            <a:endParaRPr lang="en-US" b="0" dirty="0"/>
          </a:p>
        </p:txBody>
      </p:sp>
      <p:sp>
        <p:nvSpPr>
          <p:cNvPr id="6" name="Rectangle 5">
            <a:extLst>
              <a:ext uri="{FF2B5EF4-FFF2-40B4-BE49-F238E27FC236}">
                <a16:creationId xmlns:a16="http://schemas.microsoft.com/office/drawing/2014/main" id="{F0E00422-3CED-4150-BD21-9E5F456F64F4}"/>
              </a:ext>
            </a:extLst>
          </p:cNvPr>
          <p:cNvSpPr/>
          <p:nvPr/>
        </p:nvSpPr>
        <p:spPr>
          <a:xfrm>
            <a:off x="6745574" y="0"/>
            <a:ext cx="5446426" cy="6858000"/>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Rectangle: Rounded Corners 8">
            <a:extLst>
              <a:ext uri="{FF2B5EF4-FFF2-40B4-BE49-F238E27FC236}">
                <a16:creationId xmlns:a16="http://schemas.microsoft.com/office/drawing/2014/main" id="{0DE75892-979D-4C74-BFF0-06CADBE92B3A}"/>
              </a:ext>
            </a:extLst>
          </p:cNvPr>
          <p:cNvSpPr/>
          <p:nvPr/>
        </p:nvSpPr>
        <p:spPr>
          <a:xfrm>
            <a:off x="300036" y="1313856"/>
            <a:ext cx="3786739" cy="899838"/>
          </a:xfrm>
          <a:prstGeom prst="roundRect">
            <a:avLst>
              <a:gd name="adj" fmla="val 6108"/>
            </a:avLst>
          </a:prstGeom>
          <a:solidFill>
            <a:schemeClr val="bg1"/>
          </a:solidFill>
          <a:ln>
            <a:solidFill>
              <a:schemeClr val="bg1">
                <a:lumMod val="85000"/>
              </a:schemeClr>
            </a:solidFill>
          </a:ln>
          <a:effectLst>
            <a:outerShdw blurRad="368300" dist="6731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Rectangle: Rounded Corners 9">
            <a:extLst>
              <a:ext uri="{FF2B5EF4-FFF2-40B4-BE49-F238E27FC236}">
                <a16:creationId xmlns:a16="http://schemas.microsoft.com/office/drawing/2014/main" id="{6D0E7A0B-CC8F-4D66-8C2D-57D4DC50944B}"/>
              </a:ext>
            </a:extLst>
          </p:cNvPr>
          <p:cNvSpPr/>
          <p:nvPr/>
        </p:nvSpPr>
        <p:spPr>
          <a:xfrm>
            <a:off x="310113" y="2537060"/>
            <a:ext cx="3766585" cy="1000466"/>
          </a:xfrm>
          <a:prstGeom prst="roundRect">
            <a:avLst>
              <a:gd name="adj" fmla="val 6108"/>
            </a:avLst>
          </a:prstGeom>
          <a:solidFill>
            <a:schemeClr val="bg1"/>
          </a:solidFill>
          <a:ln>
            <a:solidFill>
              <a:schemeClr val="bg1">
                <a:lumMod val="85000"/>
              </a:schemeClr>
            </a:solidFill>
          </a:ln>
          <a:effectLst>
            <a:outerShdw blurRad="368300" dist="6731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Rounded Corners 10">
            <a:extLst>
              <a:ext uri="{FF2B5EF4-FFF2-40B4-BE49-F238E27FC236}">
                <a16:creationId xmlns:a16="http://schemas.microsoft.com/office/drawing/2014/main" id="{7EC48577-6A76-43DB-A181-5D7467C4E0BF}"/>
              </a:ext>
            </a:extLst>
          </p:cNvPr>
          <p:cNvSpPr/>
          <p:nvPr/>
        </p:nvSpPr>
        <p:spPr>
          <a:xfrm>
            <a:off x="310113" y="5195486"/>
            <a:ext cx="3776662" cy="1115421"/>
          </a:xfrm>
          <a:prstGeom prst="roundRect">
            <a:avLst>
              <a:gd name="adj" fmla="val 6108"/>
            </a:avLst>
          </a:prstGeom>
          <a:solidFill>
            <a:schemeClr val="bg1"/>
          </a:solidFill>
          <a:ln>
            <a:solidFill>
              <a:schemeClr val="bg1">
                <a:lumMod val="85000"/>
              </a:schemeClr>
            </a:solidFill>
          </a:ln>
          <a:effectLst>
            <a:outerShdw blurRad="368300" dist="6731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TextBox 21">
            <a:extLst>
              <a:ext uri="{FF2B5EF4-FFF2-40B4-BE49-F238E27FC236}">
                <a16:creationId xmlns:a16="http://schemas.microsoft.com/office/drawing/2014/main" id="{D6127345-BC17-4BE2-A6E0-7023B7ED8823}"/>
              </a:ext>
            </a:extLst>
          </p:cNvPr>
          <p:cNvSpPr txBox="1"/>
          <p:nvPr/>
        </p:nvSpPr>
        <p:spPr>
          <a:xfrm>
            <a:off x="525839" y="1460145"/>
            <a:ext cx="3197718" cy="707886"/>
          </a:xfrm>
          <a:prstGeom prst="rect">
            <a:avLst/>
          </a:prstGeom>
          <a:noFill/>
        </p:spPr>
        <p:txBody>
          <a:bodyPr wrap="square" rtlCol="0">
            <a:spAutoFit/>
          </a:bodyPr>
          <a:lstStyle/>
          <a:p>
            <a:r>
              <a:rPr lang="en-IN" sz="2000" b="1" dirty="0"/>
              <a:t>Schedule posts during 12–2 PM or 8–10 PM</a:t>
            </a:r>
          </a:p>
        </p:txBody>
      </p:sp>
      <p:sp>
        <p:nvSpPr>
          <p:cNvPr id="25" name="TextBox 24">
            <a:extLst>
              <a:ext uri="{FF2B5EF4-FFF2-40B4-BE49-F238E27FC236}">
                <a16:creationId xmlns:a16="http://schemas.microsoft.com/office/drawing/2014/main" id="{7163B209-DEE0-4AD6-8B48-817EBE378DD5}"/>
              </a:ext>
            </a:extLst>
          </p:cNvPr>
          <p:cNvSpPr txBox="1"/>
          <p:nvPr/>
        </p:nvSpPr>
        <p:spPr>
          <a:xfrm>
            <a:off x="552428" y="2683350"/>
            <a:ext cx="3083793" cy="707886"/>
          </a:xfrm>
          <a:prstGeom prst="rect">
            <a:avLst/>
          </a:prstGeom>
          <a:noFill/>
        </p:spPr>
        <p:txBody>
          <a:bodyPr wrap="square" rtlCol="0">
            <a:spAutoFit/>
          </a:bodyPr>
          <a:lstStyle/>
          <a:p>
            <a:r>
              <a:rPr lang="en-IN" sz="2000" b="1" dirty="0"/>
              <a:t>Align content with popular and relatable topics</a:t>
            </a:r>
          </a:p>
        </p:txBody>
      </p:sp>
      <p:sp>
        <p:nvSpPr>
          <p:cNvPr id="28" name="TextBox 27">
            <a:extLst>
              <a:ext uri="{FF2B5EF4-FFF2-40B4-BE49-F238E27FC236}">
                <a16:creationId xmlns:a16="http://schemas.microsoft.com/office/drawing/2014/main" id="{0E8A6E77-B3AC-4F88-A5F4-58B3AF538F1F}"/>
              </a:ext>
            </a:extLst>
          </p:cNvPr>
          <p:cNvSpPr txBox="1"/>
          <p:nvPr/>
        </p:nvSpPr>
        <p:spPr>
          <a:xfrm>
            <a:off x="496753" y="5389086"/>
            <a:ext cx="3383228" cy="707886"/>
          </a:xfrm>
          <a:prstGeom prst="rect">
            <a:avLst/>
          </a:prstGeom>
          <a:noFill/>
        </p:spPr>
        <p:txBody>
          <a:bodyPr wrap="square" rtlCol="0">
            <a:spAutoFit/>
          </a:bodyPr>
          <a:lstStyle/>
          <a:p>
            <a:r>
              <a:rPr lang="en-IN" sz="2000" b="1" dirty="0"/>
              <a:t>Continuously adapt based on engagement analytics</a:t>
            </a:r>
          </a:p>
        </p:txBody>
      </p:sp>
      <p:pic>
        <p:nvPicPr>
          <p:cNvPr id="12" name="Picture 11">
            <a:extLst>
              <a:ext uri="{FF2B5EF4-FFF2-40B4-BE49-F238E27FC236}">
                <a16:creationId xmlns:a16="http://schemas.microsoft.com/office/drawing/2014/main" id="{B87BD33B-A06A-42BE-B207-6F7D31881D40}"/>
              </a:ext>
            </a:extLst>
          </p:cNvPr>
          <p:cNvPicPr>
            <a:picLocks noChangeAspect="1"/>
          </p:cNvPicPr>
          <p:nvPr/>
        </p:nvPicPr>
        <p:blipFill>
          <a:blip r:embed="rId3"/>
          <a:stretch>
            <a:fillRect/>
          </a:stretch>
        </p:blipFill>
        <p:spPr>
          <a:xfrm>
            <a:off x="4550938" y="1295011"/>
            <a:ext cx="1016150" cy="1000464"/>
          </a:xfrm>
          <a:prstGeom prst="rect">
            <a:avLst/>
          </a:prstGeom>
        </p:spPr>
      </p:pic>
      <p:pic>
        <p:nvPicPr>
          <p:cNvPr id="14" name="Picture 13">
            <a:extLst>
              <a:ext uri="{FF2B5EF4-FFF2-40B4-BE49-F238E27FC236}">
                <a16:creationId xmlns:a16="http://schemas.microsoft.com/office/drawing/2014/main" id="{F0E92509-356B-480A-8CE6-071F93282ABB}"/>
              </a:ext>
            </a:extLst>
          </p:cNvPr>
          <p:cNvPicPr>
            <a:picLocks noChangeAspect="1"/>
          </p:cNvPicPr>
          <p:nvPr/>
        </p:nvPicPr>
        <p:blipFill>
          <a:blip r:embed="rId4"/>
          <a:stretch>
            <a:fillRect/>
          </a:stretch>
        </p:blipFill>
        <p:spPr>
          <a:xfrm>
            <a:off x="4505964" y="2609505"/>
            <a:ext cx="1016150" cy="1000466"/>
          </a:xfrm>
          <a:prstGeom prst="rect">
            <a:avLst/>
          </a:prstGeom>
        </p:spPr>
      </p:pic>
      <p:pic>
        <p:nvPicPr>
          <p:cNvPr id="18" name="Graphic 17">
            <a:extLst>
              <a:ext uri="{FF2B5EF4-FFF2-40B4-BE49-F238E27FC236}">
                <a16:creationId xmlns:a16="http://schemas.microsoft.com/office/drawing/2014/main" id="{4F9398BB-2EE3-4DCA-9978-2E717912AA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58776" y="5153192"/>
            <a:ext cx="1000466" cy="1000466"/>
          </a:xfrm>
          <a:prstGeom prst="rect">
            <a:avLst/>
          </a:prstGeom>
        </p:spPr>
      </p:pic>
      <p:grpSp>
        <p:nvGrpSpPr>
          <p:cNvPr id="29" name="Group 4">
            <a:extLst>
              <a:ext uri="{FF2B5EF4-FFF2-40B4-BE49-F238E27FC236}">
                <a16:creationId xmlns:a16="http://schemas.microsoft.com/office/drawing/2014/main" id="{DB549BC5-D32F-4F44-85E7-38BAB11C6D9C}"/>
              </a:ext>
            </a:extLst>
          </p:cNvPr>
          <p:cNvGrpSpPr>
            <a:grpSpLocks noChangeAspect="1"/>
          </p:cNvGrpSpPr>
          <p:nvPr/>
        </p:nvGrpSpPr>
        <p:grpSpPr bwMode="auto">
          <a:xfrm flipH="1">
            <a:off x="7416628" y="1176041"/>
            <a:ext cx="4168270" cy="4599865"/>
            <a:chOff x="4986" y="883"/>
            <a:chExt cx="2608" cy="2878"/>
          </a:xfrm>
        </p:grpSpPr>
        <p:sp>
          <p:nvSpPr>
            <p:cNvPr id="30" name="AutoShape 3">
              <a:extLst>
                <a:ext uri="{FF2B5EF4-FFF2-40B4-BE49-F238E27FC236}">
                  <a16:creationId xmlns:a16="http://schemas.microsoft.com/office/drawing/2014/main" id="{00113031-355A-474C-9353-1DD6D68C459B}"/>
                </a:ext>
              </a:extLst>
            </p:cNvPr>
            <p:cNvSpPr>
              <a:spLocks noChangeAspect="1" noChangeArrowheads="1" noTextEdit="1"/>
            </p:cNvSpPr>
            <p:nvPr/>
          </p:nvSpPr>
          <p:spPr bwMode="auto">
            <a:xfrm>
              <a:off x="5006" y="888"/>
              <a:ext cx="2583" cy="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F71D1648-A0B5-49CE-A26E-9015675A7A96}"/>
                </a:ext>
              </a:extLst>
            </p:cNvPr>
            <p:cNvSpPr>
              <a:spLocks/>
            </p:cNvSpPr>
            <p:nvPr/>
          </p:nvSpPr>
          <p:spPr bwMode="auto">
            <a:xfrm>
              <a:off x="5317" y="3195"/>
              <a:ext cx="1942" cy="564"/>
            </a:xfrm>
            <a:custGeom>
              <a:avLst/>
              <a:gdLst>
                <a:gd name="T0" fmla="*/ 596 w 1094"/>
                <a:gd name="T1" fmla="*/ 0 h 318"/>
                <a:gd name="T2" fmla="*/ 558 w 1094"/>
                <a:gd name="T3" fmla="*/ 54 h 318"/>
                <a:gd name="T4" fmla="*/ 101 w 1094"/>
                <a:gd name="T5" fmla="*/ 219 h 318"/>
                <a:gd name="T6" fmla="*/ 81 w 1094"/>
                <a:gd name="T7" fmla="*/ 223 h 318"/>
                <a:gd name="T8" fmla="*/ 77 w 1094"/>
                <a:gd name="T9" fmla="*/ 223 h 318"/>
                <a:gd name="T10" fmla="*/ 77 w 1094"/>
                <a:gd name="T11" fmla="*/ 223 h 318"/>
                <a:gd name="T12" fmla="*/ 68 w 1094"/>
                <a:gd name="T13" fmla="*/ 224 h 318"/>
                <a:gd name="T14" fmla="*/ 1 w 1094"/>
                <a:gd name="T15" fmla="*/ 221 h 318"/>
                <a:gd name="T16" fmla="*/ 0 w 1094"/>
                <a:gd name="T17" fmla="*/ 221 h 318"/>
                <a:gd name="T18" fmla="*/ 525 w 1094"/>
                <a:gd name="T19" fmla="*/ 318 h 318"/>
                <a:gd name="T20" fmla="*/ 1094 w 1094"/>
                <a:gd name="T21" fmla="*/ 159 h 318"/>
                <a:gd name="T22" fmla="*/ 596 w 1094"/>
                <a:gd name="T2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4" h="318">
                  <a:moveTo>
                    <a:pt x="596" y="0"/>
                  </a:moveTo>
                  <a:cubicBezTo>
                    <a:pt x="596" y="24"/>
                    <a:pt x="580" y="45"/>
                    <a:pt x="558" y="54"/>
                  </a:cubicBezTo>
                  <a:cubicBezTo>
                    <a:pt x="101" y="219"/>
                    <a:pt x="101" y="219"/>
                    <a:pt x="101" y="219"/>
                  </a:cubicBezTo>
                  <a:cubicBezTo>
                    <a:pt x="94" y="222"/>
                    <a:pt x="88" y="223"/>
                    <a:pt x="81" y="223"/>
                  </a:cubicBezTo>
                  <a:cubicBezTo>
                    <a:pt x="80" y="223"/>
                    <a:pt x="79" y="223"/>
                    <a:pt x="77" y="223"/>
                  </a:cubicBezTo>
                  <a:cubicBezTo>
                    <a:pt x="77" y="223"/>
                    <a:pt x="77" y="223"/>
                    <a:pt x="77" y="223"/>
                  </a:cubicBezTo>
                  <a:cubicBezTo>
                    <a:pt x="76" y="223"/>
                    <a:pt x="73" y="224"/>
                    <a:pt x="68" y="224"/>
                  </a:cubicBezTo>
                  <a:cubicBezTo>
                    <a:pt x="49" y="224"/>
                    <a:pt x="6" y="221"/>
                    <a:pt x="1" y="221"/>
                  </a:cubicBezTo>
                  <a:cubicBezTo>
                    <a:pt x="1" y="221"/>
                    <a:pt x="1" y="221"/>
                    <a:pt x="0" y="221"/>
                  </a:cubicBezTo>
                  <a:cubicBezTo>
                    <a:pt x="86" y="278"/>
                    <a:pt x="289" y="318"/>
                    <a:pt x="525" y="318"/>
                  </a:cubicBezTo>
                  <a:cubicBezTo>
                    <a:pt x="839" y="318"/>
                    <a:pt x="1094" y="247"/>
                    <a:pt x="1094" y="159"/>
                  </a:cubicBezTo>
                  <a:cubicBezTo>
                    <a:pt x="1094" y="77"/>
                    <a:pt x="877" y="10"/>
                    <a:pt x="596" y="0"/>
                  </a:cubicBezTo>
                </a:path>
              </a:pathLst>
            </a:custGeom>
            <a:gradFill>
              <a:gsLst>
                <a:gs pos="32000">
                  <a:srgbClr val="14223C">
                    <a:alpha val="0"/>
                  </a:srgbClr>
                </a:gs>
                <a:gs pos="100000">
                  <a:srgbClr val="14223C"/>
                </a:gs>
              </a:gsLst>
              <a:lin ang="14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3206D7BB-8BCD-43EE-802C-BF22B1BB4317}"/>
                </a:ext>
              </a:extLst>
            </p:cNvPr>
            <p:cNvSpPr>
              <a:spLocks/>
            </p:cNvSpPr>
            <p:nvPr/>
          </p:nvSpPr>
          <p:spPr bwMode="auto">
            <a:xfrm>
              <a:off x="5239" y="883"/>
              <a:ext cx="1082" cy="2711"/>
            </a:xfrm>
            <a:custGeom>
              <a:avLst/>
              <a:gdLst>
                <a:gd name="T0" fmla="*/ 574 w 610"/>
                <a:gd name="T1" fmla="*/ 62 h 1529"/>
                <a:gd name="T2" fmla="*/ 574 w 610"/>
                <a:gd name="T3" fmla="*/ 1295 h 1529"/>
                <a:gd name="T4" fmla="*/ 535 w 610"/>
                <a:gd name="T5" fmla="*/ 1350 h 1529"/>
                <a:gd name="T6" fmla="*/ 121 w 610"/>
                <a:gd name="T7" fmla="*/ 1527 h 1529"/>
                <a:gd name="T8" fmla="*/ 45 w 610"/>
                <a:gd name="T9" fmla="*/ 1525 h 1529"/>
                <a:gd name="T10" fmla="*/ 0 w 610"/>
                <a:gd name="T11" fmla="*/ 1478 h 1529"/>
                <a:gd name="T12" fmla="*/ 0 w 610"/>
                <a:gd name="T13" fmla="*/ 225 h 1529"/>
                <a:gd name="T14" fmla="*/ 39 w 610"/>
                <a:gd name="T15" fmla="*/ 170 h 1529"/>
                <a:gd name="T16" fmla="*/ 495 w 610"/>
                <a:gd name="T17" fmla="*/ 7 h 1529"/>
                <a:gd name="T18" fmla="*/ 596 w 610"/>
                <a:gd name="T19" fmla="*/ 14 h 1529"/>
                <a:gd name="T20" fmla="*/ 574 w 610"/>
                <a:gd name="T21" fmla="*/ 62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0" h="1529">
                  <a:moveTo>
                    <a:pt x="574" y="62"/>
                  </a:moveTo>
                  <a:cubicBezTo>
                    <a:pt x="574" y="1295"/>
                    <a:pt x="574" y="1295"/>
                    <a:pt x="574" y="1295"/>
                  </a:cubicBezTo>
                  <a:cubicBezTo>
                    <a:pt x="574" y="1320"/>
                    <a:pt x="558" y="1342"/>
                    <a:pt x="535" y="1350"/>
                  </a:cubicBezTo>
                  <a:cubicBezTo>
                    <a:pt x="121" y="1527"/>
                    <a:pt x="121" y="1527"/>
                    <a:pt x="121" y="1527"/>
                  </a:cubicBezTo>
                  <a:cubicBezTo>
                    <a:pt x="115" y="1529"/>
                    <a:pt x="51" y="1525"/>
                    <a:pt x="45" y="1525"/>
                  </a:cubicBezTo>
                  <a:cubicBezTo>
                    <a:pt x="21" y="1524"/>
                    <a:pt x="0" y="1504"/>
                    <a:pt x="0" y="1478"/>
                  </a:cubicBezTo>
                  <a:cubicBezTo>
                    <a:pt x="0" y="225"/>
                    <a:pt x="0" y="225"/>
                    <a:pt x="0" y="225"/>
                  </a:cubicBezTo>
                  <a:cubicBezTo>
                    <a:pt x="0" y="200"/>
                    <a:pt x="15" y="178"/>
                    <a:pt x="39" y="170"/>
                  </a:cubicBezTo>
                  <a:cubicBezTo>
                    <a:pt x="495" y="7"/>
                    <a:pt x="495" y="7"/>
                    <a:pt x="495" y="7"/>
                  </a:cubicBezTo>
                  <a:cubicBezTo>
                    <a:pt x="514" y="0"/>
                    <a:pt x="581" y="4"/>
                    <a:pt x="596" y="14"/>
                  </a:cubicBezTo>
                  <a:cubicBezTo>
                    <a:pt x="610" y="25"/>
                    <a:pt x="574" y="42"/>
                    <a:pt x="574" y="62"/>
                  </a:cubicBezTo>
                </a:path>
              </a:pathLst>
            </a:custGeom>
            <a:solidFill>
              <a:srgbClr val="3535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7">
              <a:extLst>
                <a:ext uri="{FF2B5EF4-FFF2-40B4-BE49-F238E27FC236}">
                  <a16:creationId xmlns:a16="http://schemas.microsoft.com/office/drawing/2014/main" id="{DC4499F1-E8C0-4D54-BC63-B2CF5952CB5A}"/>
                </a:ext>
              </a:extLst>
            </p:cNvPr>
            <p:cNvSpPr>
              <a:spLocks/>
            </p:cNvSpPr>
            <p:nvPr/>
          </p:nvSpPr>
          <p:spPr bwMode="auto">
            <a:xfrm>
              <a:off x="5356" y="884"/>
              <a:ext cx="1019" cy="2724"/>
            </a:xfrm>
            <a:custGeom>
              <a:avLst/>
              <a:gdLst>
                <a:gd name="T0" fmla="*/ 574 w 574"/>
                <a:gd name="T1" fmla="*/ 69 h 1536"/>
                <a:gd name="T2" fmla="*/ 574 w 574"/>
                <a:gd name="T3" fmla="*/ 1302 h 1536"/>
                <a:gd name="T4" fmla="*/ 536 w 574"/>
                <a:gd name="T5" fmla="*/ 1357 h 1536"/>
                <a:gd name="T6" fmla="*/ 79 w 574"/>
                <a:gd name="T7" fmla="*/ 1522 h 1536"/>
                <a:gd name="T8" fmla="*/ 0 w 574"/>
                <a:gd name="T9" fmla="*/ 1467 h 1536"/>
                <a:gd name="T10" fmla="*/ 0 w 574"/>
                <a:gd name="T11" fmla="*/ 232 h 1536"/>
                <a:gd name="T12" fmla="*/ 39 w 574"/>
                <a:gd name="T13" fmla="*/ 176 h 1536"/>
                <a:gd name="T14" fmla="*/ 496 w 574"/>
                <a:gd name="T15" fmla="*/ 13 h 1536"/>
                <a:gd name="T16" fmla="*/ 574 w 574"/>
                <a:gd name="T17" fmla="*/ 69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536">
                  <a:moveTo>
                    <a:pt x="574" y="69"/>
                  </a:moveTo>
                  <a:cubicBezTo>
                    <a:pt x="574" y="1302"/>
                    <a:pt x="574" y="1302"/>
                    <a:pt x="574" y="1302"/>
                  </a:cubicBezTo>
                  <a:cubicBezTo>
                    <a:pt x="574" y="1326"/>
                    <a:pt x="559" y="1348"/>
                    <a:pt x="536" y="1357"/>
                  </a:cubicBezTo>
                  <a:cubicBezTo>
                    <a:pt x="79" y="1522"/>
                    <a:pt x="79" y="1522"/>
                    <a:pt x="79" y="1522"/>
                  </a:cubicBezTo>
                  <a:cubicBezTo>
                    <a:pt x="41" y="1536"/>
                    <a:pt x="0" y="1508"/>
                    <a:pt x="0" y="1467"/>
                  </a:cubicBezTo>
                  <a:cubicBezTo>
                    <a:pt x="0" y="232"/>
                    <a:pt x="0" y="232"/>
                    <a:pt x="0" y="232"/>
                  </a:cubicBezTo>
                  <a:cubicBezTo>
                    <a:pt x="0" y="207"/>
                    <a:pt x="16" y="185"/>
                    <a:pt x="39" y="176"/>
                  </a:cubicBezTo>
                  <a:cubicBezTo>
                    <a:pt x="496" y="13"/>
                    <a:pt x="496" y="13"/>
                    <a:pt x="496" y="13"/>
                  </a:cubicBezTo>
                  <a:cubicBezTo>
                    <a:pt x="534" y="0"/>
                    <a:pt x="574" y="28"/>
                    <a:pt x="574" y="69"/>
                  </a:cubicBezTo>
                </a:path>
              </a:pathLst>
            </a:custGeom>
            <a:solidFill>
              <a:srgbClr val="4747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8">
              <a:extLst>
                <a:ext uri="{FF2B5EF4-FFF2-40B4-BE49-F238E27FC236}">
                  <a16:creationId xmlns:a16="http://schemas.microsoft.com/office/drawing/2014/main" id="{5E065451-E912-4B1D-B3BB-5A500E48F38E}"/>
                </a:ext>
              </a:extLst>
            </p:cNvPr>
            <p:cNvSpPr>
              <a:spLocks/>
            </p:cNvSpPr>
            <p:nvPr/>
          </p:nvSpPr>
          <p:spPr bwMode="auto">
            <a:xfrm>
              <a:off x="5413" y="1074"/>
              <a:ext cx="916" cy="2254"/>
            </a:xfrm>
            <a:custGeom>
              <a:avLst/>
              <a:gdLst>
                <a:gd name="T0" fmla="*/ 516 w 516"/>
                <a:gd name="T1" fmla="*/ 38 h 1271"/>
                <a:gd name="T2" fmla="*/ 516 w 516"/>
                <a:gd name="T3" fmla="*/ 1085 h 1271"/>
                <a:gd name="T4" fmla="*/ 493 w 516"/>
                <a:gd name="T5" fmla="*/ 1116 h 1271"/>
                <a:gd name="T6" fmla="*/ 47 w 516"/>
                <a:gd name="T7" fmla="*/ 1264 h 1271"/>
                <a:gd name="T8" fmla="*/ 0 w 516"/>
                <a:gd name="T9" fmla="*/ 1233 h 1271"/>
                <a:gd name="T10" fmla="*/ 0 w 516"/>
                <a:gd name="T11" fmla="*/ 183 h 1271"/>
                <a:gd name="T12" fmla="*/ 3 w 516"/>
                <a:gd name="T13" fmla="*/ 170 h 1271"/>
                <a:gd name="T14" fmla="*/ 24 w 516"/>
                <a:gd name="T15" fmla="*/ 153 h 1271"/>
                <a:gd name="T16" fmla="*/ 126 w 516"/>
                <a:gd name="T17" fmla="*/ 120 h 1271"/>
                <a:gd name="T18" fmla="*/ 469 w 516"/>
                <a:gd name="T19" fmla="*/ 8 h 1271"/>
                <a:gd name="T20" fmla="*/ 516 w 516"/>
                <a:gd name="T21" fmla="*/ 38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1271">
                  <a:moveTo>
                    <a:pt x="516" y="38"/>
                  </a:moveTo>
                  <a:cubicBezTo>
                    <a:pt x="516" y="1085"/>
                    <a:pt x="516" y="1085"/>
                    <a:pt x="516" y="1085"/>
                  </a:cubicBezTo>
                  <a:cubicBezTo>
                    <a:pt x="516" y="1099"/>
                    <a:pt x="507" y="1111"/>
                    <a:pt x="493" y="1116"/>
                  </a:cubicBezTo>
                  <a:cubicBezTo>
                    <a:pt x="47" y="1264"/>
                    <a:pt x="47" y="1264"/>
                    <a:pt x="47" y="1264"/>
                  </a:cubicBezTo>
                  <a:cubicBezTo>
                    <a:pt x="24" y="1271"/>
                    <a:pt x="0" y="1256"/>
                    <a:pt x="0" y="1233"/>
                  </a:cubicBezTo>
                  <a:cubicBezTo>
                    <a:pt x="0" y="183"/>
                    <a:pt x="0" y="183"/>
                    <a:pt x="0" y="183"/>
                  </a:cubicBezTo>
                  <a:cubicBezTo>
                    <a:pt x="0" y="179"/>
                    <a:pt x="1" y="174"/>
                    <a:pt x="3" y="170"/>
                  </a:cubicBezTo>
                  <a:cubicBezTo>
                    <a:pt x="7" y="162"/>
                    <a:pt x="14" y="156"/>
                    <a:pt x="24" y="153"/>
                  </a:cubicBezTo>
                  <a:cubicBezTo>
                    <a:pt x="126" y="120"/>
                    <a:pt x="126" y="120"/>
                    <a:pt x="126" y="120"/>
                  </a:cubicBezTo>
                  <a:cubicBezTo>
                    <a:pt x="469" y="8"/>
                    <a:pt x="469" y="8"/>
                    <a:pt x="469" y="8"/>
                  </a:cubicBezTo>
                  <a:cubicBezTo>
                    <a:pt x="492" y="0"/>
                    <a:pt x="516" y="16"/>
                    <a:pt x="516" y="38"/>
                  </a:cubicBezTo>
                </a:path>
              </a:pathLst>
            </a:custGeom>
            <a:solidFill>
              <a:srgbClr val="8BA0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9">
              <a:extLst>
                <a:ext uri="{FF2B5EF4-FFF2-40B4-BE49-F238E27FC236}">
                  <a16:creationId xmlns:a16="http://schemas.microsoft.com/office/drawing/2014/main" id="{A76719CC-25AB-44D0-8B80-462D7DDD8937}"/>
                </a:ext>
              </a:extLst>
            </p:cNvPr>
            <p:cNvSpPr>
              <a:spLocks noEditPoints="1"/>
            </p:cNvSpPr>
            <p:nvPr/>
          </p:nvSpPr>
          <p:spPr bwMode="auto">
            <a:xfrm>
              <a:off x="5418" y="1085"/>
              <a:ext cx="911" cy="1640"/>
            </a:xfrm>
            <a:custGeom>
              <a:avLst/>
              <a:gdLst>
                <a:gd name="T0" fmla="*/ 513 w 513"/>
                <a:gd name="T1" fmla="*/ 789 h 925"/>
                <a:gd name="T2" fmla="*/ 428 w 513"/>
                <a:gd name="T3" fmla="*/ 874 h 925"/>
                <a:gd name="T4" fmla="*/ 392 w 513"/>
                <a:gd name="T5" fmla="*/ 881 h 925"/>
                <a:gd name="T6" fmla="*/ 513 w 513"/>
                <a:gd name="T7" fmla="*/ 925 h 925"/>
                <a:gd name="T8" fmla="*/ 513 w 513"/>
                <a:gd name="T9" fmla="*/ 789 h 925"/>
                <a:gd name="T10" fmla="*/ 351 w 513"/>
                <a:gd name="T11" fmla="*/ 608 h 925"/>
                <a:gd name="T12" fmla="*/ 335 w 513"/>
                <a:gd name="T13" fmla="*/ 609 h 925"/>
                <a:gd name="T14" fmla="*/ 254 w 513"/>
                <a:gd name="T15" fmla="*/ 667 h 925"/>
                <a:gd name="T16" fmla="*/ 200 w 513"/>
                <a:gd name="T17" fmla="*/ 695 h 925"/>
                <a:gd name="T18" fmla="*/ 257 w 513"/>
                <a:gd name="T19" fmla="*/ 769 h 925"/>
                <a:gd name="T20" fmla="*/ 263 w 513"/>
                <a:gd name="T21" fmla="*/ 739 h 925"/>
                <a:gd name="T22" fmla="*/ 263 w 513"/>
                <a:gd name="T23" fmla="*/ 738 h 925"/>
                <a:gd name="T24" fmla="*/ 263 w 513"/>
                <a:gd name="T25" fmla="*/ 738 h 925"/>
                <a:gd name="T26" fmla="*/ 391 w 513"/>
                <a:gd name="T27" fmla="*/ 643 h 925"/>
                <a:gd name="T28" fmla="*/ 390 w 513"/>
                <a:gd name="T29" fmla="*/ 609 h 925"/>
                <a:gd name="T30" fmla="*/ 371 w 513"/>
                <a:gd name="T31" fmla="*/ 608 h 925"/>
                <a:gd name="T32" fmla="*/ 351 w 513"/>
                <a:gd name="T33" fmla="*/ 608 h 925"/>
                <a:gd name="T34" fmla="*/ 86 w 513"/>
                <a:gd name="T35" fmla="*/ 480 h 925"/>
                <a:gd name="T36" fmla="*/ 136 w 513"/>
                <a:gd name="T37" fmla="*/ 589 h 925"/>
                <a:gd name="T38" fmla="*/ 154 w 513"/>
                <a:gd name="T39" fmla="*/ 513 h 925"/>
                <a:gd name="T40" fmla="*/ 86 w 513"/>
                <a:gd name="T41" fmla="*/ 480 h 925"/>
                <a:gd name="T42" fmla="*/ 478 w 513"/>
                <a:gd name="T43" fmla="*/ 0 h 925"/>
                <a:gd name="T44" fmla="*/ 466 w 513"/>
                <a:gd name="T45" fmla="*/ 2 h 925"/>
                <a:gd name="T46" fmla="*/ 123 w 513"/>
                <a:gd name="T47" fmla="*/ 114 h 925"/>
                <a:gd name="T48" fmla="*/ 21 w 513"/>
                <a:gd name="T49" fmla="*/ 147 h 925"/>
                <a:gd name="T50" fmla="*/ 0 w 513"/>
                <a:gd name="T51" fmla="*/ 164 h 925"/>
                <a:gd name="T52" fmla="*/ 16 w 513"/>
                <a:gd name="T53" fmla="*/ 256 h 925"/>
                <a:gd name="T54" fmla="*/ 32 w 513"/>
                <a:gd name="T55" fmla="*/ 236 h 925"/>
                <a:gd name="T56" fmla="*/ 223 w 513"/>
                <a:gd name="T57" fmla="*/ 167 h 925"/>
                <a:gd name="T58" fmla="*/ 233 w 513"/>
                <a:gd name="T59" fmla="*/ 167 h 925"/>
                <a:gd name="T60" fmla="*/ 243 w 513"/>
                <a:gd name="T61" fmla="*/ 167 h 925"/>
                <a:gd name="T62" fmla="*/ 288 w 513"/>
                <a:gd name="T63" fmla="*/ 164 h 925"/>
                <a:gd name="T64" fmla="*/ 437 w 513"/>
                <a:gd name="T65" fmla="*/ 83 h 925"/>
                <a:gd name="T66" fmla="*/ 437 w 513"/>
                <a:gd name="T67" fmla="*/ 83 h 925"/>
                <a:gd name="T68" fmla="*/ 437 w 513"/>
                <a:gd name="T69" fmla="*/ 83 h 925"/>
                <a:gd name="T70" fmla="*/ 440 w 513"/>
                <a:gd name="T71" fmla="*/ 83 h 925"/>
                <a:gd name="T72" fmla="*/ 446 w 513"/>
                <a:gd name="T73" fmla="*/ 81 h 925"/>
                <a:gd name="T74" fmla="*/ 482 w 513"/>
                <a:gd name="T75" fmla="*/ 77 h 925"/>
                <a:gd name="T76" fmla="*/ 513 w 513"/>
                <a:gd name="T77" fmla="*/ 81 h 925"/>
                <a:gd name="T78" fmla="*/ 513 w 513"/>
                <a:gd name="T79" fmla="*/ 32 h 925"/>
                <a:gd name="T80" fmla="*/ 478 w 513"/>
                <a:gd name="T81" fmla="*/ 0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3" h="925">
                  <a:moveTo>
                    <a:pt x="513" y="789"/>
                  </a:moveTo>
                  <a:cubicBezTo>
                    <a:pt x="471" y="835"/>
                    <a:pt x="428" y="874"/>
                    <a:pt x="428" y="874"/>
                  </a:cubicBezTo>
                  <a:cubicBezTo>
                    <a:pt x="428" y="874"/>
                    <a:pt x="414" y="878"/>
                    <a:pt x="392" y="881"/>
                  </a:cubicBezTo>
                  <a:cubicBezTo>
                    <a:pt x="430" y="902"/>
                    <a:pt x="470" y="917"/>
                    <a:pt x="513" y="925"/>
                  </a:cubicBezTo>
                  <a:cubicBezTo>
                    <a:pt x="513" y="789"/>
                    <a:pt x="513" y="789"/>
                    <a:pt x="513" y="789"/>
                  </a:cubicBezTo>
                  <a:moveTo>
                    <a:pt x="351" y="608"/>
                  </a:moveTo>
                  <a:cubicBezTo>
                    <a:pt x="345" y="608"/>
                    <a:pt x="339" y="608"/>
                    <a:pt x="335" y="609"/>
                  </a:cubicBezTo>
                  <a:cubicBezTo>
                    <a:pt x="316" y="613"/>
                    <a:pt x="287" y="643"/>
                    <a:pt x="254" y="667"/>
                  </a:cubicBezTo>
                  <a:cubicBezTo>
                    <a:pt x="237" y="680"/>
                    <a:pt x="219" y="690"/>
                    <a:pt x="200" y="695"/>
                  </a:cubicBezTo>
                  <a:cubicBezTo>
                    <a:pt x="218" y="721"/>
                    <a:pt x="237" y="746"/>
                    <a:pt x="257" y="769"/>
                  </a:cubicBezTo>
                  <a:cubicBezTo>
                    <a:pt x="259" y="752"/>
                    <a:pt x="263" y="740"/>
                    <a:pt x="263" y="739"/>
                  </a:cubicBezTo>
                  <a:cubicBezTo>
                    <a:pt x="263" y="738"/>
                    <a:pt x="263" y="738"/>
                    <a:pt x="263" y="738"/>
                  </a:cubicBezTo>
                  <a:cubicBezTo>
                    <a:pt x="263" y="738"/>
                    <a:pt x="263" y="738"/>
                    <a:pt x="263" y="738"/>
                  </a:cubicBezTo>
                  <a:cubicBezTo>
                    <a:pt x="323" y="736"/>
                    <a:pt x="391" y="643"/>
                    <a:pt x="391" y="643"/>
                  </a:cubicBezTo>
                  <a:cubicBezTo>
                    <a:pt x="391" y="643"/>
                    <a:pt x="390" y="627"/>
                    <a:pt x="390" y="609"/>
                  </a:cubicBezTo>
                  <a:cubicBezTo>
                    <a:pt x="383" y="609"/>
                    <a:pt x="377" y="608"/>
                    <a:pt x="371" y="608"/>
                  </a:cubicBezTo>
                  <a:cubicBezTo>
                    <a:pt x="364" y="608"/>
                    <a:pt x="357" y="608"/>
                    <a:pt x="351" y="608"/>
                  </a:cubicBezTo>
                  <a:moveTo>
                    <a:pt x="86" y="480"/>
                  </a:moveTo>
                  <a:cubicBezTo>
                    <a:pt x="101" y="516"/>
                    <a:pt x="118" y="553"/>
                    <a:pt x="136" y="589"/>
                  </a:cubicBezTo>
                  <a:cubicBezTo>
                    <a:pt x="148" y="559"/>
                    <a:pt x="162" y="530"/>
                    <a:pt x="154" y="513"/>
                  </a:cubicBezTo>
                  <a:cubicBezTo>
                    <a:pt x="145" y="493"/>
                    <a:pt x="116" y="488"/>
                    <a:pt x="86" y="480"/>
                  </a:cubicBezTo>
                  <a:moveTo>
                    <a:pt x="478" y="0"/>
                  </a:moveTo>
                  <a:cubicBezTo>
                    <a:pt x="474" y="0"/>
                    <a:pt x="470" y="0"/>
                    <a:pt x="466" y="2"/>
                  </a:cubicBezTo>
                  <a:cubicBezTo>
                    <a:pt x="123" y="114"/>
                    <a:pt x="123" y="114"/>
                    <a:pt x="123" y="114"/>
                  </a:cubicBezTo>
                  <a:cubicBezTo>
                    <a:pt x="21" y="147"/>
                    <a:pt x="21" y="147"/>
                    <a:pt x="21" y="147"/>
                  </a:cubicBezTo>
                  <a:cubicBezTo>
                    <a:pt x="11" y="150"/>
                    <a:pt x="4" y="156"/>
                    <a:pt x="0" y="164"/>
                  </a:cubicBezTo>
                  <a:cubicBezTo>
                    <a:pt x="3" y="190"/>
                    <a:pt x="9" y="221"/>
                    <a:pt x="16" y="256"/>
                  </a:cubicBezTo>
                  <a:cubicBezTo>
                    <a:pt x="21" y="249"/>
                    <a:pt x="26" y="242"/>
                    <a:pt x="32" y="236"/>
                  </a:cubicBezTo>
                  <a:cubicBezTo>
                    <a:pt x="90" y="171"/>
                    <a:pt x="164" y="167"/>
                    <a:pt x="223" y="167"/>
                  </a:cubicBezTo>
                  <a:cubicBezTo>
                    <a:pt x="226" y="167"/>
                    <a:pt x="230" y="167"/>
                    <a:pt x="233" y="167"/>
                  </a:cubicBezTo>
                  <a:cubicBezTo>
                    <a:pt x="236" y="167"/>
                    <a:pt x="240" y="167"/>
                    <a:pt x="243" y="167"/>
                  </a:cubicBezTo>
                  <a:cubicBezTo>
                    <a:pt x="260" y="167"/>
                    <a:pt x="276" y="167"/>
                    <a:pt x="288" y="164"/>
                  </a:cubicBezTo>
                  <a:cubicBezTo>
                    <a:pt x="344" y="153"/>
                    <a:pt x="344" y="106"/>
                    <a:pt x="437" y="83"/>
                  </a:cubicBezTo>
                  <a:cubicBezTo>
                    <a:pt x="437" y="83"/>
                    <a:pt x="437" y="83"/>
                    <a:pt x="437" y="83"/>
                  </a:cubicBezTo>
                  <a:cubicBezTo>
                    <a:pt x="437" y="83"/>
                    <a:pt x="437" y="83"/>
                    <a:pt x="437" y="83"/>
                  </a:cubicBezTo>
                  <a:cubicBezTo>
                    <a:pt x="438" y="83"/>
                    <a:pt x="439" y="83"/>
                    <a:pt x="440" y="83"/>
                  </a:cubicBezTo>
                  <a:cubicBezTo>
                    <a:pt x="442" y="82"/>
                    <a:pt x="444" y="82"/>
                    <a:pt x="446" y="81"/>
                  </a:cubicBezTo>
                  <a:cubicBezTo>
                    <a:pt x="458" y="79"/>
                    <a:pt x="470" y="77"/>
                    <a:pt x="482" y="77"/>
                  </a:cubicBezTo>
                  <a:cubicBezTo>
                    <a:pt x="493" y="77"/>
                    <a:pt x="503" y="79"/>
                    <a:pt x="513" y="81"/>
                  </a:cubicBezTo>
                  <a:cubicBezTo>
                    <a:pt x="513" y="32"/>
                    <a:pt x="513" y="32"/>
                    <a:pt x="513" y="32"/>
                  </a:cubicBezTo>
                  <a:cubicBezTo>
                    <a:pt x="513" y="14"/>
                    <a:pt x="496" y="0"/>
                    <a:pt x="478" y="0"/>
                  </a:cubicBezTo>
                </a:path>
              </a:pathLst>
            </a:custGeom>
            <a:solidFill>
              <a:srgbClr val="779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0">
              <a:extLst>
                <a:ext uri="{FF2B5EF4-FFF2-40B4-BE49-F238E27FC236}">
                  <a16:creationId xmlns:a16="http://schemas.microsoft.com/office/drawing/2014/main" id="{5A16949D-0C04-4F91-BB59-2A2238130E90}"/>
                </a:ext>
              </a:extLst>
            </p:cNvPr>
            <p:cNvSpPr>
              <a:spLocks/>
            </p:cNvSpPr>
            <p:nvPr/>
          </p:nvSpPr>
          <p:spPr bwMode="auto">
            <a:xfrm>
              <a:off x="5769" y="3188"/>
              <a:ext cx="295" cy="220"/>
            </a:xfrm>
            <a:custGeom>
              <a:avLst/>
              <a:gdLst>
                <a:gd name="T0" fmla="*/ 0 w 166"/>
                <a:gd name="T1" fmla="*/ 64 h 124"/>
                <a:gd name="T2" fmla="*/ 0 w 166"/>
                <a:gd name="T3" fmla="*/ 103 h 124"/>
                <a:gd name="T4" fmla="*/ 23 w 166"/>
                <a:gd name="T5" fmla="*/ 120 h 124"/>
                <a:gd name="T6" fmla="*/ 155 w 166"/>
                <a:gd name="T7" fmla="*/ 71 h 124"/>
                <a:gd name="T8" fmla="*/ 166 w 166"/>
                <a:gd name="T9" fmla="*/ 55 h 124"/>
                <a:gd name="T10" fmla="*/ 166 w 166"/>
                <a:gd name="T11" fmla="*/ 20 h 124"/>
                <a:gd name="T12" fmla="*/ 144 w 166"/>
                <a:gd name="T13" fmla="*/ 4 h 124"/>
                <a:gd name="T14" fmla="*/ 12 w 166"/>
                <a:gd name="T15" fmla="*/ 48 h 124"/>
                <a:gd name="T16" fmla="*/ 0 w 166"/>
                <a:gd name="T17"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24">
                  <a:moveTo>
                    <a:pt x="0" y="64"/>
                  </a:moveTo>
                  <a:cubicBezTo>
                    <a:pt x="0" y="103"/>
                    <a:pt x="0" y="103"/>
                    <a:pt x="0" y="103"/>
                  </a:cubicBezTo>
                  <a:cubicBezTo>
                    <a:pt x="0" y="115"/>
                    <a:pt x="12" y="124"/>
                    <a:pt x="23" y="120"/>
                  </a:cubicBezTo>
                  <a:cubicBezTo>
                    <a:pt x="155" y="71"/>
                    <a:pt x="155" y="71"/>
                    <a:pt x="155" y="71"/>
                  </a:cubicBezTo>
                  <a:cubicBezTo>
                    <a:pt x="162" y="69"/>
                    <a:pt x="166" y="62"/>
                    <a:pt x="166" y="55"/>
                  </a:cubicBezTo>
                  <a:cubicBezTo>
                    <a:pt x="166" y="20"/>
                    <a:pt x="166" y="20"/>
                    <a:pt x="166" y="20"/>
                  </a:cubicBezTo>
                  <a:cubicBezTo>
                    <a:pt x="166" y="8"/>
                    <a:pt x="155" y="0"/>
                    <a:pt x="144" y="4"/>
                  </a:cubicBezTo>
                  <a:cubicBezTo>
                    <a:pt x="12" y="48"/>
                    <a:pt x="12" y="48"/>
                    <a:pt x="12" y="48"/>
                  </a:cubicBezTo>
                  <a:cubicBezTo>
                    <a:pt x="5" y="50"/>
                    <a:pt x="0" y="57"/>
                    <a:pt x="0" y="64"/>
                  </a:cubicBezTo>
                  <a:close/>
                </a:path>
              </a:pathLst>
            </a:custGeom>
            <a:solidFill>
              <a:srgbClr val="3535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DBC0A02F-2B3E-40AA-AAD9-188EC7836006}"/>
                </a:ext>
              </a:extLst>
            </p:cNvPr>
            <p:cNvSpPr>
              <a:spLocks/>
            </p:cNvSpPr>
            <p:nvPr/>
          </p:nvSpPr>
          <p:spPr bwMode="auto">
            <a:xfrm>
              <a:off x="5697" y="1055"/>
              <a:ext cx="349" cy="154"/>
            </a:xfrm>
            <a:custGeom>
              <a:avLst/>
              <a:gdLst>
                <a:gd name="T0" fmla="*/ 15 w 197"/>
                <a:gd name="T1" fmla="*/ 85 h 87"/>
                <a:gd name="T2" fmla="*/ 189 w 197"/>
                <a:gd name="T3" fmla="*/ 25 h 87"/>
                <a:gd name="T4" fmla="*/ 196 w 197"/>
                <a:gd name="T5" fmla="*/ 14 h 87"/>
                <a:gd name="T6" fmla="*/ 181 w 197"/>
                <a:gd name="T7" fmla="*/ 3 h 87"/>
                <a:gd name="T8" fmla="*/ 8 w 197"/>
                <a:gd name="T9" fmla="*/ 60 h 87"/>
                <a:gd name="T10" fmla="*/ 0 w 197"/>
                <a:gd name="T11" fmla="*/ 72 h 87"/>
                <a:gd name="T12" fmla="*/ 0 w 197"/>
                <a:gd name="T13" fmla="*/ 74 h 87"/>
                <a:gd name="T14" fmla="*/ 15 w 197"/>
                <a:gd name="T15" fmla="*/ 85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 h="87">
                  <a:moveTo>
                    <a:pt x="15" y="85"/>
                  </a:moveTo>
                  <a:cubicBezTo>
                    <a:pt x="189" y="25"/>
                    <a:pt x="189" y="25"/>
                    <a:pt x="189" y="25"/>
                  </a:cubicBezTo>
                  <a:cubicBezTo>
                    <a:pt x="193" y="23"/>
                    <a:pt x="197" y="19"/>
                    <a:pt x="196" y="14"/>
                  </a:cubicBezTo>
                  <a:cubicBezTo>
                    <a:pt x="196" y="6"/>
                    <a:pt x="188" y="0"/>
                    <a:pt x="181" y="3"/>
                  </a:cubicBezTo>
                  <a:cubicBezTo>
                    <a:pt x="8" y="60"/>
                    <a:pt x="8" y="60"/>
                    <a:pt x="8" y="60"/>
                  </a:cubicBezTo>
                  <a:cubicBezTo>
                    <a:pt x="3" y="62"/>
                    <a:pt x="0" y="67"/>
                    <a:pt x="0" y="72"/>
                  </a:cubicBezTo>
                  <a:cubicBezTo>
                    <a:pt x="0" y="74"/>
                    <a:pt x="0" y="74"/>
                    <a:pt x="0" y="74"/>
                  </a:cubicBezTo>
                  <a:cubicBezTo>
                    <a:pt x="0" y="82"/>
                    <a:pt x="8" y="87"/>
                    <a:pt x="15" y="85"/>
                  </a:cubicBezTo>
                  <a:close/>
                </a:path>
              </a:pathLst>
            </a:custGeom>
            <a:solidFill>
              <a:srgbClr val="3535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DE6B9A74-B0CA-4C94-9D07-7C1F9003B49A}"/>
                </a:ext>
              </a:extLst>
            </p:cNvPr>
            <p:cNvSpPr>
              <a:spLocks/>
            </p:cNvSpPr>
            <p:nvPr/>
          </p:nvSpPr>
          <p:spPr bwMode="auto">
            <a:xfrm>
              <a:off x="7136" y="1615"/>
              <a:ext cx="416" cy="183"/>
            </a:xfrm>
            <a:custGeom>
              <a:avLst/>
              <a:gdLst>
                <a:gd name="T0" fmla="*/ 223 w 234"/>
                <a:gd name="T1" fmla="*/ 10 h 103"/>
                <a:gd name="T2" fmla="*/ 188 w 234"/>
                <a:gd name="T3" fmla="*/ 9 h 103"/>
                <a:gd name="T4" fmla="*/ 160 w 234"/>
                <a:gd name="T5" fmla="*/ 2 h 103"/>
                <a:gd name="T6" fmla="*/ 124 w 234"/>
                <a:gd name="T7" fmla="*/ 43 h 103"/>
                <a:gd name="T8" fmla="*/ 110 w 234"/>
                <a:gd name="T9" fmla="*/ 57 h 103"/>
                <a:gd name="T10" fmla="*/ 84 w 234"/>
                <a:gd name="T11" fmla="*/ 50 h 103"/>
                <a:gd name="T12" fmla="*/ 50 w 234"/>
                <a:gd name="T13" fmla="*/ 45 h 103"/>
                <a:gd name="T14" fmla="*/ 26 w 234"/>
                <a:gd name="T15" fmla="*/ 63 h 103"/>
                <a:gd name="T16" fmla="*/ 7 w 234"/>
                <a:gd name="T17" fmla="*/ 91 h 103"/>
                <a:gd name="T18" fmla="*/ 10 w 234"/>
                <a:gd name="T19" fmla="*/ 101 h 103"/>
                <a:gd name="T20" fmla="*/ 29 w 234"/>
                <a:gd name="T21" fmla="*/ 84 h 103"/>
                <a:gd name="T22" fmla="*/ 53 w 234"/>
                <a:gd name="T23" fmla="*/ 55 h 103"/>
                <a:gd name="T24" fmla="*/ 94 w 234"/>
                <a:gd name="T25" fmla="*/ 66 h 103"/>
                <a:gd name="T26" fmla="*/ 123 w 234"/>
                <a:gd name="T27" fmla="*/ 60 h 103"/>
                <a:gd name="T28" fmla="*/ 164 w 234"/>
                <a:gd name="T29" fmla="*/ 12 h 103"/>
                <a:gd name="T30" fmla="*/ 196 w 234"/>
                <a:gd name="T31" fmla="*/ 24 h 103"/>
                <a:gd name="T32" fmla="*/ 228 w 234"/>
                <a:gd name="T33" fmla="*/ 19 h 103"/>
                <a:gd name="T34" fmla="*/ 223 w 234"/>
                <a:gd name="T35" fmla="*/ 1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103">
                  <a:moveTo>
                    <a:pt x="223" y="10"/>
                  </a:moveTo>
                  <a:cubicBezTo>
                    <a:pt x="210" y="19"/>
                    <a:pt x="201" y="16"/>
                    <a:pt x="188" y="9"/>
                  </a:cubicBezTo>
                  <a:cubicBezTo>
                    <a:pt x="180" y="4"/>
                    <a:pt x="170" y="0"/>
                    <a:pt x="160" y="2"/>
                  </a:cubicBezTo>
                  <a:cubicBezTo>
                    <a:pt x="137" y="5"/>
                    <a:pt x="134" y="25"/>
                    <a:pt x="124" y="43"/>
                  </a:cubicBezTo>
                  <a:cubicBezTo>
                    <a:pt x="121" y="49"/>
                    <a:pt x="115" y="53"/>
                    <a:pt x="110" y="57"/>
                  </a:cubicBezTo>
                  <a:cubicBezTo>
                    <a:pt x="101" y="62"/>
                    <a:pt x="91" y="54"/>
                    <a:pt x="84" y="50"/>
                  </a:cubicBezTo>
                  <a:cubicBezTo>
                    <a:pt x="73" y="45"/>
                    <a:pt x="62" y="43"/>
                    <a:pt x="50" y="45"/>
                  </a:cubicBezTo>
                  <a:cubicBezTo>
                    <a:pt x="39" y="47"/>
                    <a:pt x="31" y="55"/>
                    <a:pt x="26" y="63"/>
                  </a:cubicBezTo>
                  <a:cubicBezTo>
                    <a:pt x="19" y="74"/>
                    <a:pt x="22" y="88"/>
                    <a:pt x="7" y="91"/>
                  </a:cubicBezTo>
                  <a:cubicBezTo>
                    <a:pt x="0" y="93"/>
                    <a:pt x="3" y="103"/>
                    <a:pt x="10" y="101"/>
                  </a:cubicBezTo>
                  <a:cubicBezTo>
                    <a:pt x="19" y="99"/>
                    <a:pt x="26" y="94"/>
                    <a:pt x="29" y="84"/>
                  </a:cubicBezTo>
                  <a:cubicBezTo>
                    <a:pt x="34" y="71"/>
                    <a:pt x="37" y="59"/>
                    <a:pt x="53" y="55"/>
                  </a:cubicBezTo>
                  <a:cubicBezTo>
                    <a:pt x="68" y="50"/>
                    <a:pt x="80" y="62"/>
                    <a:pt x="94" y="66"/>
                  </a:cubicBezTo>
                  <a:cubicBezTo>
                    <a:pt x="105" y="71"/>
                    <a:pt x="114" y="67"/>
                    <a:pt x="123" y="60"/>
                  </a:cubicBezTo>
                  <a:cubicBezTo>
                    <a:pt x="139" y="46"/>
                    <a:pt x="139" y="13"/>
                    <a:pt x="164" y="12"/>
                  </a:cubicBezTo>
                  <a:cubicBezTo>
                    <a:pt x="176" y="11"/>
                    <a:pt x="186" y="20"/>
                    <a:pt x="196" y="24"/>
                  </a:cubicBezTo>
                  <a:cubicBezTo>
                    <a:pt x="208" y="28"/>
                    <a:pt x="218" y="26"/>
                    <a:pt x="228" y="19"/>
                  </a:cubicBezTo>
                  <a:cubicBezTo>
                    <a:pt x="234" y="15"/>
                    <a:pt x="229" y="6"/>
                    <a:pt x="223"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4F9E1C55-AD82-4E03-A536-90C98B9891A2}"/>
                </a:ext>
              </a:extLst>
            </p:cNvPr>
            <p:cNvSpPr>
              <a:spLocks/>
            </p:cNvSpPr>
            <p:nvPr/>
          </p:nvSpPr>
          <p:spPr bwMode="auto">
            <a:xfrm>
              <a:off x="7140" y="2019"/>
              <a:ext cx="437" cy="112"/>
            </a:xfrm>
            <a:custGeom>
              <a:avLst/>
              <a:gdLst>
                <a:gd name="T0" fmla="*/ 8 w 246"/>
                <a:gd name="T1" fmla="*/ 11 h 63"/>
                <a:gd name="T2" fmla="*/ 38 w 246"/>
                <a:gd name="T3" fmla="*/ 28 h 63"/>
                <a:gd name="T4" fmla="*/ 60 w 246"/>
                <a:gd name="T5" fmla="*/ 48 h 63"/>
                <a:gd name="T6" fmla="*/ 111 w 246"/>
                <a:gd name="T7" fmla="*/ 28 h 63"/>
                <a:gd name="T8" fmla="*/ 130 w 246"/>
                <a:gd name="T9" fmla="*/ 22 h 63"/>
                <a:gd name="T10" fmla="*/ 150 w 246"/>
                <a:gd name="T11" fmla="*/ 40 h 63"/>
                <a:gd name="T12" fmla="*/ 178 w 246"/>
                <a:gd name="T13" fmla="*/ 60 h 63"/>
                <a:gd name="T14" fmla="*/ 208 w 246"/>
                <a:gd name="T15" fmla="*/ 55 h 63"/>
                <a:gd name="T16" fmla="*/ 237 w 246"/>
                <a:gd name="T17" fmla="*/ 39 h 63"/>
                <a:gd name="T18" fmla="*/ 239 w 246"/>
                <a:gd name="T19" fmla="*/ 29 h 63"/>
                <a:gd name="T20" fmla="*/ 214 w 246"/>
                <a:gd name="T21" fmla="*/ 35 h 63"/>
                <a:gd name="T22" fmla="*/ 180 w 246"/>
                <a:gd name="T23" fmla="*/ 50 h 63"/>
                <a:gd name="T24" fmla="*/ 148 w 246"/>
                <a:gd name="T25" fmla="*/ 21 h 63"/>
                <a:gd name="T26" fmla="*/ 119 w 246"/>
                <a:gd name="T27" fmla="*/ 13 h 63"/>
                <a:gd name="T28" fmla="*/ 61 w 246"/>
                <a:gd name="T29" fmla="*/ 37 h 63"/>
                <a:gd name="T30" fmla="*/ 39 w 246"/>
                <a:gd name="T31" fmla="*/ 12 h 63"/>
                <a:gd name="T32" fmla="*/ 7 w 246"/>
                <a:gd name="T33" fmla="*/ 1 h 63"/>
                <a:gd name="T34" fmla="*/ 8 w 246"/>
                <a:gd name="T35" fmla="*/ 1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63">
                  <a:moveTo>
                    <a:pt x="8" y="11"/>
                  </a:moveTo>
                  <a:cubicBezTo>
                    <a:pt x="23" y="10"/>
                    <a:pt x="30" y="16"/>
                    <a:pt x="38" y="28"/>
                  </a:cubicBezTo>
                  <a:cubicBezTo>
                    <a:pt x="44" y="36"/>
                    <a:pt x="50" y="45"/>
                    <a:pt x="60" y="48"/>
                  </a:cubicBezTo>
                  <a:cubicBezTo>
                    <a:pt x="82" y="55"/>
                    <a:pt x="94" y="39"/>
                    <a:pt x="111" y="28"/>
                  </a:cubicBezTo>
                  <a:cubicBezTo>
                    <a:pt x="116" y="24"/>
                    <a:pt x="123" y="23"/>
                    <a:pt x="130" y="22"/>
                  </a:cubicBezTo>
                  <a:cubicBezTo>
                    <a:pt x="139" y="22"/>
                    <a:pt x="145" y="33"/>
                    <a:pt x="150" y="40"/>
                  </a:cubicBezTo>
                  <a:cubicBezTo>
                    <a:pt x="157" y="50"/>
                    <a:pt x="166" y="57"/>
                    <a:pt x="178" y="60"/>
                  </a:cubicBezTo>
                  <a:cubicBezTo>
                    <a:pt x="188" y="63"/>
                    <a:pt x="199" y="60"/>
                    <a:pt x="208" y="55"/>
                  </a:cubicBezTo>
                  <a:cubicBezTo>
                    <a:pt x="218" y="48"/>
                    <a:pt x="222" y="35"/>
                    <a:pt x="237" y="39"/>
                  </a:cubicBezTo>
                  <a:cubicBezTo>
                    <a:pt x="243" y="41"/>
                    <a:pt x="246" y="31"/>
                    <a:pt x="239" y="29"/>
                  </a:cubicBezTo>
                  <a:cubicBezTo>
                    <a:pt x="230" y="26"/>
                    <a:pt x="221" y="28"/>
                    <a:pt x="214" y="35"/>
                  </a:cubicBezTo>
                  <a:cubicBezTo>
                    <a:pt x="203" y="44"/>
                    <a:pt x="196" y="53"/>
                    <a:pt x="180" y="50"/>
                  </a:cubicBezTo>
                  <a:cubicBezTo>
                    <a:pt x="164" y="47"/>
                    <a:pt x="158" y="31"/>
                    <a:pt x="148" y="21"/>
                  </a:cubicBezTo>
                  <a:cubicBezTo>
                    <a:pt x="140" y="12"/>
                    <a:pt x="130" y="11"/>
                    <a:pt x="119" y="13"/>
                  </a:cubicBezTo>
                  <a:cubicBezTo>
                    <a:pt x="98" y="18"/>
                    <a:pt x="84" y="47"/>
                    <a:pt x="61" y="37"/>
                  </a:cubicBezTo>
                  <a:cubicBezTo>
                    <a:pt x="50" y="32"/>
                    <a:pt x="46" y="20"/>
                    <a:pt x="39" y="12"/>
                  </a:cubicBezTo>
                  <a:cubicBezTo>
                    <a:pt x="30" y="2"/>
                    <a:pt x="20" y="0"/>
                    <a:pt x="7" y="1"/>
                  </a:cubicBezTo>
                  <a:cubicBezTo>
                    <a:pt x="0" y="2"/>
                    <a:pt x="1" y="12"/>
                    <a:pt x="8"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8FE60F00-D03D-479B-8E3F-5282C14236E2}"/>
                </a:ext>
              </a:extLst>
            </p:cNvPr>
            <p:cNvSpPr>
              <a:spLocks/>
            </p:cNvSpPr>
            <p:nvPr/>
          </p:nvSpPr>
          <p:spPr bwMode="auto">
            <a:xfrm>
              <a:off x="7156" y="1842"/>
              <a:ext cx="438" cy="87"/>
            </a:xfrm>
            <a:custGeom>
              <a:avLst/>
              <a:gdLst>
                <a:gd name="T0" fmla="*/ 239 w 247"/>
                <a:gd name="T1" fmla="*/ 35 h 49"/>
                <a:gd name="T2" fmla="*/ 206 w 247"/>
                <a:gd name="T3" fmla="*/ 21 h 49"/>
                <a:gd name="T4" fmla="*/ 183 w 247"/>
                <a:gd name="T5" fmla="*/ 4 h 49"/>
                <a:gd name="T6" fmla="*/ 134 w 247"/>
                <a:gd name="T7" fmla="*/ 29 h 49"/>
                <a:gd name="T8" fmla="*/ 116 w 247"/>
                <a:gd name="T9" fmla="*/ 37 h 49"/>
                <a:gd name="T10" fmla="*/ 94 w 247"/>
                <a:gd name="T11" fmla="*/ 22 h 49"/>
                <a:gd name="T12" fmla="*/ 64 w 247"/>
                <a:gd name="T13" fmla="*/ 5 h 49"/>
                <a:gd name="T14" fmla="*/ 35 w 247"/>
                <a:gd name="T15" fmla="*/ 13 h 49"/>
                <a:gd name="T16" fmla="*/ 7 w 247"/>
                <a:gd name="T17" fmla="*/ 32 h 49"/>
                <a:gd name="T18" fmla="*/ 6 w 247"/>
                <a:gd name="T19" fmla="*/ 43 h 49"/>
                <a:gd name="T20" fmla="*/ 31 w 247"/>
                <a:gd name="T21" fmla="*/ 34 h 49"/>
                <a:gd name="T22" fmla="*/ 63 w 247"/>
                <a:gd name="T23" fmla="*/ 15 h 49"/>
                <a:gd name="T24" fmla="*/ 97 w 247"/>
                <a:gd name="T25" fmla="*/ 41 h 49"/>
                <a:gd name="T26" fmla="*/ 127 w 247"/>
                <a:gd name="T27" fmla="*/ 45 h 49"/>
                <a:gd name="T28" fmla="*/ 183 w 247"/>
                <a:gd name="T29" fmla="*/ 15 h 49"/>
                <a:gd name="T30" fmla="*/ 208 w 247"/>
                <a:gd name="T31" fmla="*/ 38 h 49"/>
                <a:gd name="T32" fmla="*/ 240 w 247"/>
                <a:gd name="T33" fmla="*/ 45 h 49"/>
                <a:gd name="T34" fmla="*/ 239 w 247"/>
                <a:gd name="T35"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 h="49">
                  <a:moveTo>
                    <a:pt x="239" y="35"/>
                  </a:moveTo>
                  <a:cubicBezTo>
                    <a:pt x="223" y="38"/>
                    <a:pt x="216" y="32"/>
                    <a:pt x="206" y="21"/>
                  </a:cubicBezTo>
                  <a:cubicBezTo>
                    <a:pt x="200" y="14"/>
                    <a:pt x="193" y="6"/>
                    <a:pt x="183" y="4"/>
                  </a:cubicBezTo>
                  <a:cubicBezTo>
                    <a:pt x="160" y="0"/>
                    <a:pt x="150" y="17"/>
                    <a:pt x="134" y="29"/>
                  </a:cubicBezTo>
                  <a:cubicBezTo>
                    <a:pt x="129" y="34"/>
                    <a:pt x="122" y="36"/>
                    <a:pt x="116" y="37"/>
                  </a:cubicBezTo>
                  <a:cubicBezTo>
                    <a:pt x="106" y="39"/>
                    <a:pt x="100" y="28"/>
                    <a:pt x="94" y="22"/>
                  </a:cubicBezTo>
                  <a:cubicBezTo>
                    <a:pt x="86" y="13"/>
                    <a:pt x="76" y="7"/>
                    <a:pt x="64" y="5"/>
                  </a:cubicBezTo>
                  <a:cubicBezTo>
                    <a:pt x="54" y="3"/>
                    <a:pt x="43" y="7"/>
                    <a:pt x="35" y="13"/>
                  </a:cubicBezTo>
                  <a:cubicBezTo>
                    <a:pt x="25" y="21"/>
                    <a:pt x="22" y="35"/>
                    <a:pt x="7" y="32"/>
                  </a:cubicBezTo>
                  <a:cubicBezTo>
                    <a:pt x="1" y="31"/>
                    <a:pt x="0" y="41"/>
                    <a:pt x="6" y="43"/>
                  </a:cubicBezTo>
                  <a:cubicBezTo>
                    <a:pt x="16" y="44"/>
                    <a:pt x="24" y="41"/>
                    <a:pt x="31" y="34"/>
                  </a:cubicBezTo>
                  <a:cubicBezTo>
                    <a:pt x="40" y="23"/>
                    <a:pt x="47" y="13"/>
                    <a:pt x="63" y="15"/>
                  </a:cubicBezTo>
                  <a:cubicBezTo>
                    <a:pt x="79" y="17"/>
                    <a:pt x="86" y="31"/>
                    <a:pt x="97" y="41"/>
                  </a:cubicBezTo>
                  <a:cubicBezTo>
                    <a:pt x="107" y="49"/>
                    <a:pt x="116" y="49"/>
                    <a:pt x="127" y="45"/>
                  </a:cubicBezTo>
                  <a:cubicBezTo>
                    <a:pt x="147" y="38"/>
                    <a:pt x="159" y="7"/>
                    <a:pt x="183" y="15"/>
                  </a:cubicBezTo>
                  <a:cubicBezTo>
                    <a:pt x="194" y="18"/>
                    <a:pt x="200" y="31"/>
                    <a:pt x="208" y="38"/>
                  </a:cubicBezTo>
                  <a:cubicBezTo>
                    <a:pt x="217" y="46"/>
                    <a:pt x="228" y="48"/>
                    <a:pt x="240" y="45"/>
                  </a:cubicBezTo>
                  <a:cubicBezTo>
                    <a:pt x="247" y="43"/>
                    <a:pt x="245" y="33"/>
                    <a:pt x="23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5">
              <a:extLst>
                <a:ext uri="{FF2B5EF4-FFF2-40B4-BE49-F238E27FC236}">
                  <a16:creationId xmlns:a16="http://schemas.microsoft.com/office/drawing/2014/main" id="{6ED7CDE7-4597-425C-B268-02F886DA2767}"/>
                </a:ext>
              </a:extLst>
            </p:cNvPr>
            <p:cNvSpPr>
              <a:spLocks/>
            </p:cNvSpPr>
            <p:nvPr/>
          </p:nvSpPr>
          <p:spPr bwMode="auto">
            <a:xfrm>
              <a:off x="6007" y="2601"/>
              <a:ext cx="249" cy="149"/>
            </a:xfrm>
            <a:custGeom>
              <a:avLst/>
              <a:gdLst>
                <a:gd name="T0" fmla="*/ 0 w 140"/>
                <a:gd name="T1" fmla="*/ 74 h 84"/>
                <a:gd name="T2" fmla="*/ 43 w 140"/>
                <a:gd name="T3" fmla="*/ 69 h 84"/>
                <a:gd name="T4" fmla="*/ 81 w 140"/>
                <a:gd name="T5" fmla="*/ 56 h 84"/>
                <a:gd name="T6" fmla="*/ 98 w 140"/>
                <a:gd name="T7" fmla="*/ 46 h 84"/>
                <a:gd name="T8" fmla="*/ 114 w 140"/>
                <a:gd name="T9" fmla="*/ 33 h 84"/>
                <a:gd name="T10" fmla="*/ 140 w 140"/>
                <a:gd name="T11" fmla="*/ 0 h 84"/>
                <a:gd name="T12" fmla="*/ 126 w 140"/>
                <a:gd name="T13" fmla="*/ 43 h 84"/>
                <a:gd name="T14" fmla="*/ 110 w 140"/>
                <a:gd name="T15" fmla="*/ 61 h 84"/>
                <a:gd name="T16" fmla="*/ 90 w 140"/>
                <a:gd name="T17" fmla="*/ 74 h 84"/>
                <a:gd name="T18" fmla="*/ 45 w 140"/>
                <a:gd name="T19" fmla="*/ 84 h 84"/>
                <a:gd name="T20" fmla="*/ 0 w 140"/>
                <a:gd name="T21" fmla="*/ 7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84">
                  <a:moveTo>
                    <a:pt x="0" y="74"/>
                  </a:moveTo>
                  <a:cubicBezTo>
                    <a:pt x="15" y="73"/>
                    <a:pt x="29" y="71"/>
                    <a:pt x="43" y="69"/>
                  </a:cubicBezTo>
                  <a:cubicBezTo>
                    <a:pt x="57" y="66"/>
                    <a:pt x="69" y="62"/>
                    <a:pt x="81" y="56"/>
                  </a:cubicBezTo>
                  <a:cubicBezTo>
                    <a:pt x="87" y="53"/>
                    <a:pt x="93" y="50"/>
                    <a:pt x="98" y="46"/>
                  </a:cubicBezTo>
                  <a:cubicBezTo>
                    <a:pt x="104" y="42"/>
                    <a:pt x="109" y="38"/>
                    <a:pt x="114" y="33"/>
                  </a:cubicBezTo>
                  <a:cubicBezTo>
                    <a:pt x="123" y="24"/>
                    <a:pt x="132" y="13"/>
                    <a:pt x="140" y="0"/>
                  </a:cubicBezTo>
                  <a:cubicBezTo>
                    <a:pt x="140" y="15"/>
                    <a:pt x="134" y="30"/>
                    <a:pt x="126" y="43"/>
                  </a:cubicBezTo>
                  <a:cubicBezTo>
                    <a:pt x="121" y="50"/>
                    <a:pt x="116" y="56"/>
                    <a:pt x="110" y="61"/>
                  </a:cubicBezTo>
                  <a:cubicBezTo>
                    <a:pt x="104" y="66"/>
                    <a:pt x="97" y="71"/>
                    <a:pt x="90" y="74"/>
                  </a:cubicBezTo>
                  <a:cubicBezTo>
                    <a:pt x="76" y="81"/>
                    <a:pt x="60" y="84"/>
                    <a:pt x="45" y="84"/>
                  </a:cubicBezTo>
                  <a:cubicBezTo>
                    <a:pt x="29" y="84"/>
                    <a:pt x="14" y="81"/>
                    <a:pt x="0" y="74"/>
                  </a:cubicBezTo>
                  <a:close/>
                </a:path>
              </a:pathLst>
            </a:custGeom>
            <a:solidFill>
              <a:srgbClr val="6481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6">
              <a:extLst>
                <a:ext uri="{FF2B5EF4-FFF2-40B4-BE49-F238E27FC236}">
                  <a16:creationId xmlns:a16="http://schemas.microsoft.com/office/drawing/2014/main" id="{6BC8F1C7-E143-496D-B61F-4E8F1493F051}"/>
                </a:ext>
              </a:extLst>
            </p:cNvPr>
            <p:cNvSpPr>
              <a:spLocks/>
            </p:cNvSpPr>
            <p:nvPr/>
          </p:nvSpPr>
          <p:spPr bwMode="auto">
            <a:xfrm>
              <a:off x="5975" y="2268"/>
              <a:ext cx="249" cy="165"/>
            </a:xfrm>
            <a:custGeom>
              <a:avLst/>
              <a:gdLst>
                <a:gd name="T0" fmla="*/ 0 w 140"/>
                <a:gd name="T1" fmla="*/ 9 h 93"/>
                <a:gd name="T2" fmla="*/ 46 w 140"/>
                <a:gd name="T3" fmla="*/ 0 h 93"/>
                <a:gd name="T4" fmla="*/ 93 w 140"/>
                <a:gd name="T5" fmla="*/ 13 h 93"/>
                <a:gd name="T6" fmla="*/ 127 w 140"/>
                <a:gd name="T7" fmla="*/ 47 h 93"/>
                <a:gd name="T8" fmla="*/ 140 w 140"/>
                <a:gd name="T9" fmla="*/ 93 h 93"/>
                <a:gd name="T10" fmla="*/ 117 w 140"/>
                <a:gd name="T11" fmla="*/ 54 h 93"/>
                <a:gd name="T12" fmla="*/ 85 w 140"/>
                <a:gd name="T13" fmla="*/ 27 h 93"/>
                <a:gd name="T14" fmla="*/ 45 w 140"/>
                <a:gd name="T15" fmla="*/ 12 h 93"/>
                <a:gd name="T16" fmla="*/ 0 w 140"/>
                <a:gd name="T17"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93">
                  <a:moveTo>
                    <a:pt x="0" y="9"/>
                  </a:moveTo>
                  <a:cubicBezTo>
                    <a:pt x="14" y="2"/>
                    <a:pt x="30" y="0"/>
                    <a:pt x="46" y="0"/>
                  </a:cubicBezTo>
                  <a:cubicBezTo>
                    <a:pt x="62" y="1"/>
                    <a:pt x="78" y="5"/>
                    <a:pt x="93" y="13"/>
                  </a:cubicBezTo>
                  <a:cubicBezTo>
                    <a:pt x="107" y="21"/>
                    <a:pt x="119" y="33"/>
                    <a:pt x="127" y="47"/>
                  </a:cubicBezTo>
                  <a:cubicBezTo>
                    <a:pt x="135" y="62"/>
                    <a:pt x="139" y="77"/>
                    <a:pt x="140" y="93"/>
                  </a:cubicBezTo>
                  <a:cubicBezTo>
                    <a:pt x="133" y="79"/>
                    <a:pt x="126" y="66"/>
                    <a:pt x="117" y="54"/>
                  </a:cubicBezTo>
                  <a:cubicBezTo>
                    <a:pt x="108" y="43"/>
                    <a:pt x="97" y="34"/>
                    <a:pt x="85" y="27"/>
                  </a:cubicBezTo>
                  <a:cubicBezTo>
                    <a:pt x="73" y="20"/>
                    <a:pt x="59" y="15"/>
                    <a:pt x="45" y="12"/>
                  </a:cubicBezTo>
                  <a:cubicBezTo>
                    <a:pt x="30" y="10"/>
                    <a:pt x="16" y="9"/>
                    <a:pt x="0" y="9"/>
                  </a:cubicBezTo>
                  <a:close/>
                </a:path>
              </a:pathLst>
            </a:custGeom>
            <a:solidFill>
              <a:srgbClr val="6481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7">
              <a:extLst>
                <a:ext uri="{FF2B5EF4-FFF2-40B4-BE49-F238E27FC236}">
                  <a16:creationId xmlns:a16="http://schemas.microsoft.com/office/drawing/2014/main" id="{E2996D27-0342-449B-8735-BD9A720CEF70}"/>
                </a:ext>
              </a:extLst>
            </p:cNvPr>
            <p:cNvSpPr>
              <a:spLocks/>
            </p:cNvSpPr>
            <p:nvPr/>
          </p:nvSpPr>
          <p:spPr bwMode="auto">
            <a:xfrm>
              <a:off x="5771" y="2482"/>
              <a:ext cx="160" cy="245"/>
            </a:xfrm>
            <a:custGeom>
              <a:avLst/>
              <a:gdLst>
                <a:gd name="T0" fmla="*/ 7 w 90"/>
                <a:gd name="T1" fmla="*/ 0 h 138"/>
                <a:gd name="T2" fmla="*/ 13 w 90"/>
                <a:gd name="T3" fmla="*/ 43 h 138"/>
                <a:gd name="T4" fmla="*/ 28 w 90"/>
                <a:gd name="T5" fmla="*/ 81 h 138"/>
                <a:gd name="T6" fmla="*/ 40 w 90"/>
                <a:gd name="T7" fmla="*/ 97 h 138"/>
                <a:gd name="T8" fmla="*/ 47 w 90"/>
                <a:gd name="T9" fmla="*/ 105 h 138"/>
                <a:gd name="T10" fmla="*/ 55 w 90"/>
                <a:gd name="T11" fmla="*/ 112 h 138"/>
                <a:gd name="T12" fmla="*/ 90 w 90"/>
                <a:gd name="T13" fmla="*/ 138 h 138"/>
                <a:gd name="T14" fmla="*/ 47 w 90"/>
                <a:gd name="T15" fmla="*/ 122 h 138"/>
                <a:gd name="T16" fmla="*/ 38 w 90"/>
                <a:gd name="T17" fmla="*/ 115 h 138"/>
                <a:gd name="T18" fmla="*/ 29 w 90"/>
                <a:gd name="T19" fmla="*/ 108 h 138"/>
                <a:gd name="T20" fmla="*/ 21 w 90"/>
                <a:gd name="T21" fmla="*/ 99 h 138"/>
                <a:gd name="T22" fmla="*/ 15 w 90"/>
                <a:gd name="T23" fmla="*/ 89 h 138"/>
                <a:gd name="T24" fmla="*/ 0 w 90"/>
                <a:gd name="T25" fmla="*/ 45 h 138"/>
                <a:gd name="T26" fmla="*/ 1 w 90"/>
                <a:gd name="T27" fmla="*/ 22 h 138"/>
                <a:gd name="T28" fmla="*/ 7 w 90"/>
                <a:gd name="T2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38">
                  <a:moveTo>
                    <a:pt x="7" y="0"/>
                  </a:moveTo>
                  <a:cubicBezTo>
                    <a:pt x="7" y="15"/>
                    <a:pt x="9" y="29"/>
                    <a:pt x="13" y="43"/>
                  </a:cubicBezTo>
                  <a:cubicBezTo>
                    <a:pt x="16" y="56"/>
                    <a:pt x="21" y="69"/>
                    <a:pt x="28" y="81"/>
                  </a:cubicBezTo>
                  <a:cubicBezTo>
                    <a:pt x="32" y="87"/>
                    <a:pt x="36" y="92"/>
                    <a:pt x="40" y="97"/>
                  </a:cubicBezTo>
                  <a:cubicBezTo>
                    <a:pt x="43" y="100"/>
                    <a:pt x="45" y="102"/>
                    <a:pt x="47" y="105"/>
                  </a:cubicBezTo>
                  <a:cubicBezTo>
                    <a:pt x="50" y="107"/>
                    <a:pt x="52" y="110"/>
                    <a:pt x="55" y="112"/>
                  </a:cubicBezTo>
                  <a:cubicBezTo>
                    <a:pt x="65" y="122"/>
                    <a:pt x="77" y="130"/>
                    <a:pt x="90" y="138"/>
                  </a:cubicBezTo>
                  <a:cubicBezTo>
                    <a:pt x="75" y="136"/>
                    <a:pt x="60" y="130"/>
                    <a:pt x="47" y="122"/>
                  </a:cubicBezTo>
                  <a:cubicBezTo>
                    <a:pt x="44" y="120"/>
                    <a:pt x="41" y="118"/>
                    <a:pt x="38" y="115"/>
                  </a:cubicBezTo>
                  <a:cubicBezTo>
                    <a:pt x="35" y="113"/>
                    <a:pt x="32" y="110"/>
                    <a:pt x="29" y="108"/>
                  </a:cubicBezTo>
                  <a:cubicBezTo>
                    <a:pt x="26" y="105"/>
                    <a:pt x="24" y="102"/>
                    <a:pt x="21" y="99"/>
                  </a:cubicBezTo>
                  <a:cubicBezTo>
                    <a:pt x="19" y="96"/>
                    <a:pt x="17" y="92"/>
                    <a:pt x="15" y="89"/>
                  </a:cubicBezTo>
                  <a:cubicBezTo>
                    <a:pt x="6" y="76"/>
                    <a:pt x="2" y="60"/>
                    <a:pt x="0" y="45"/>
                  </a:cubicBezTo>
                  <a:cubicBezTo>
                    <a:pt x="0" y="37"/>
                    <a:pt x="0" y="29"/>
                    <a:pt x="1" y="22"/>
                  </a:cubicBezTo>
                  <a:cubicBezTo>
                    <a:pt x="2" y="14"/>
                    <a:pt x="4" y="7"/>
                    <a:pt x="7" y="0"/>
                  </a:cubicBezTo>
                  <a:close/>
                </a:path>
              </a:pathLst>
            </a:custGeom>
            <a:solidFill>
              <a:srgbClr val="6481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8">
              <a:extLst>
                <a:ext uri="{FF2B5EF4-FFF2-40B4-BE49-F238E27FC236}">
                  <a16:creationId xmlns:a16="http://schemas.microsoft.com/office/drawing/2014/main" id="{17480D3F-36D8-4135-93F2-2E586127ACCD}"/>
                </a:ext>
              </a:extLst>
            </p:cNvPr>
            <p:cNvSpPr>
              <a:spLocks/>
            </p:cNvSpPr>
            <p:nvPr/>
          </p:nvSpPr>
          <p:spPr bwMode="auto">
            <a:xfrm>
              <a:off x="6671" y="1980"/>
              <a:ext cx="62" cy="141"/>
            </a:xfrm>
            <a:custGeom>
              <a:avLst/>
              <a:gdLst>
                <a:gd name="T0" fmla="*/ 0 w 62"/>
                <a:gd name="T1" fmla="*/ 50 h 141"/>
                <a:gd name="T2" fmla="*/ 0 w 62"/>
                <a:gd name="T3" fmla="*/ 141 h 141"/>
                <a:gd name="T4" fmla="*/ 62 w 62"/>
                <a:gd name="T5" fmla="*/ 141 h 141"/>
                <a:gd name="T6" fmla="*/ 62 w 62"/>
                <a:gd name="T7" fmla="*/ 0 h 141"/>
                <a:gd name="T8" fmla="*/ 0 w 62"/>
                <a:gd name="T9" fmla="*/ 0 h 141"/>
                <a:gd name="T10" fmla="*/ 0 w 62"/>
                <a:gd name="T11" fmla="*/ 50 h 141"/>
              </a:gdLst>
              <a:ahLst/>
              <a:cxnLst>
                <a:cxn ang="0">
                  <a:pos x="T0" y="T1"/>
                </a:cxn>
                <a:cxn ang="0">
                  <a:pos x="T2" y="T3"/>
                </a:cxn>
                <a:cxn ang="0">
                  <a:pos x="T4" y="T5"/>
                </a:cxn>
                <a:cxn ang="0">
                  <a:pos x="T6" y="T7"/>
                </a:cxn>
                <a:cxn ang="0">
                  <a:pos x="T8" y="T9"/>
                </a:cxn>
                <a:cxn ang="0">
                  <a:pos x="T10" y="T11"/>
                </a:cxn>
              </a:cxnLst>
              <a:rect l="0" t="0" r="r" b="b"/>
              <a:pathLst>
                <a:path w="62" h="141">
                  <a:moveTo>
                    <a:pt x="0" y="50"/>
                  </a:moveTo>
                  <a:lnTo>
                    <a:pt x="0" y="141"/>
                  </a:lnTo>
                  <a:lnTo>
                    <a:pt x="62" y="141"/>
                  </a:lnTo>
                  <a:lnTo>
                    <a:pt x="62" y="0"/>
                  </a:lnTo>
                  <a:lnTo>
                    <a:pt x="0" y="0"/>
                  </a:lnTo>
                  <a:lnTo>
                    <a:pt x="0" y="50"/>
                  </a:lnTo>
                  <a:close/>
                </a:path>
              </a:pathLst>
            </a:custGeom>
            <a:solidFill>
              <a:srgbClr val="FF7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9">
              <a:extLst>
                <a:ext uri="{FF2B5EF4-FFF2-40B4-BE49-F238E27FC236}">
                  <a16:creationId xmlns:a16="http://schemas.microsoft.com/office/drawing/2014/main" id="{D9078780-9579-44FB-B042-A113262E84C4}"/>
                </a:ext>
              </a:extLst>
            </p:cNvPr>
            <p:cNvSpPr>
              <a:spLocks/>
            </p:cNvSpPr>
            <p:nvPr/>
          </p:nvSpPr>
          <p:spPr bwMode="auto">
            <a:xfrm>
              <a:off x="6671" y="1980"/>
              <a:ext cx="62" cy="141"/>
            </a:xfrm>
            <a:custGeom>
              <a:avLst/>
              <a:gdLst>
                <a:gd name="T0" fmla="*/ 0 w 62"/>
                <a:gd name="T1" fmla="*/ 50 h 141"/>
                <a:gd name="T2" fmla="*/ 0 w 62"/>
                <a:gd name="T3" fmla="*/ 141 h 141"/>
                <a:gd name="T4" fmla="*/ 62 w 62"/>
                <a:gd name="T5" fmla="*/ 141 h 141"/>
                <a:gd name="T6" fmla="*/ 62 w 62"/>
                <a:gd name="T7" fmla="*/ 0 h 141"/>
                <a:gd name="T8" fmla="*/ 0 w 62"/>
                <a:gd name="T9" fmla="*/ 0 h 141"/>
                <a:gd name="T10" fmla="*/ 0 w 62"/>
                <a:gd name="T11" fmla="*/ 50 h 141"/>
              </a:gdLst>
              <a:ahLst/>
              <a:cxnLst>
                <a:cxn ang="0">
                  <a:pos x="T0" y="T1"/>
                </a:cxn>
                <a:cxn ang="0">
                  <a:pos x="T2" y="T3"/>
                </a:cxn>
                <a:cxn ang="0">
                  <a:pos x="T4" y="T5"/>
                </a:cxn>
                <a:cxn ang="0">
                  <a:pos x="T6" y="T7"/>
                </a:cxn>
                <a:cxn ang="0">
                  <a:pos x="T8" y="T9"/>
                </a:cxn>
                <a:cxn ang="0">
                  <a:pos x="T10" y="T11"/>
                </a:cxn>
              </a:cxnLst>
              <a:rect l="0" t="0" r="r" b="b"/>
              <a:pathLst>
                <a:path w="62" h="141">
                  <a:moveTo>
                    <a:pt x="0" y="50"/>
                  </a:moveTo>
                  <a:lnTo>
                    <a:pt x="0" y="141"/>
                  </a:lnTo>
                  <a:lnTo>
                    <a:pt x="62" y="141"/>
                  </a:lnTo>
                  <a:lnTo>
                    <a:pt x="62" y="0"/>
                  </a:lnTo>
                  <a:lnTo>
                    <a:pt x="0" y="0"/>
                  </a:lnTo>
                  <a:lnTo>
                    <a:pt x="0" y="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0">
              <a:extLst>
                <a:ext uri="{FF2B5EF4-FFF2-40B4-BE49-F238E27FC236}">
                  <a16:creationId xmlns:a16="http://schemas.microsoft.com/office/drawing/2014/main" id="{74D7D27A-051C-4A28-A989-B520B37B51CD}"/>
                </a:ext>
              </a:extLst>
            </p:cNvPr>
            <p:cNvSpPr>
              <a:spLocks/>
            </p:cNvSpPr>
            <p:nvPr/>
          </p:nvSpPr>
          <p:spPr bwMode="auto">
            <a:xfrm>
              <a:off x="6733" y="1989"/>
              <a:ext cx="0" cy="78"/>
            </a:xfrm>
            <a:custGeom>
              <a:avLst/>
              <a:gdLst>
                <a:gd name="T0" fmla="*/ 0 h 44"/>
                <a:gd name="T1" fmla="*/ 0 h 44"/>
                <a:gd name="T2" fmla="*/ 44 h 44"/>
                <a:gd name="T3" fmla="*/ 44 h 44"/>
                <a:gd name="T4" fmla="*/ 0 h 44"/>
              </a:gdLst>
              <a:ahLst/>
              <a:cxnLst>
                <a:cxn ang="0">
                  <a:pos x="0" y="T0"/>
                </a:cxn>
                <a:cxn ang="0">
                  <a:pos x="0" y="T1"/>
                </a:cxn>
                <a:cxn ang="0">
                  <a:pos x="0" y="T2"/>
                </a:cxn>
                <a:cxn ang="0">
                  <a:pos x="0" y="T3"/>
                </a:cxn>
                <a:cxn ang="0">
                  <a:pos x="0" y="T4"/>
                </a:cxn>
              </a:cxnLst>
              <a:rect l="0" t="0" r="r" b="b"/>
              <a:pathLst>
                <a:path h="44">
                  <a:moveTo>
                    <a:pt x="0" y="0"/>
                  </a:moveTo>
                  <a:cubicBezTo>
                    <a:pt x="0" y="0"/>
                    <a:pt x="0" y="0"/>
                    <a:pt x="0" y="0"/>
                  </a:cubicBezTo>
                  <a:cubicBezTo>
                    <a:pt x="0" y="44"/>
                    <a:pt x="0" y="44"/>
                    <a:pt x="0" y="44"/>
                  </a:cubicBezTo>
                  <a:cubicBezTo>
                    <a:pt x="0" y="44"/>
                    <a:pt x="0" y="44"/>
                    <a:pt x="0" y="44"/>
                  </a:cubicBezTo>
                  <a:cubicBezTo>
                    <a:pt x="0" y="0"/>
                    <a:pt x="0" y="0"/>
                    <a:pt x="0" y="0"/>
                  </a:cubicBezTo>
                </a:path>
              </a:pathLst>
            </a:custGeom>
            <a:solidFill>
              <a:srgbClr val="EFA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1">
              <a:extLst>
                <a:ext uri="{FF2B5EF4-FFF2-40B4-BE49-F238E27FC236}">
                  <a16:creationId xmlns:a16="http://schemas.microsoft.com/office/drawing/2014/main" id="{1E477752-8B21-47E8-B25E-B7EC5F84ABC3}"/>
                </a:ext>
              </a:extLst>
            </p:cNvPr>
            <p:cNvSpPr>
              <a:spLocks/>
            </p:cNvSpPr>
            <p:nvPr/>
          </p:nvSpPr>
          <p:spPr bwMode="auto">
            <a:xfrm>
              <a:off x="6701" y="1989"/>
              <a:ext cx="32" cy="117"/>
            </a:xfrm>
            <a:custGeom>
              <a:avLst/>
              <a:gdLst>
                <a:gd name="T0" fmla="*/ 18 w 18"/>
                <a:gd name="T1" fmla="*/ 0 h 66"/>
                <a:gd name="T2" fmla="*/ 0 w 18"/>
                <a:gd name="T3" fmla="*/ 0 h 66"/>
                <a:gd name="T4" fmla="*/ 0 w 18"/>
                <a:gd name="T5" fmla="*/ 66 h 66"/>
                <a:gd name="T6" fmla="*/ 18 w 18"/>
                <a:gd name="T7" fmla="*/ 60 h 66"/>
                <a:gd name="T8" fmla="*/ 18 w 18"/>
                <a:gd name="T9" fmla="*/ 48 h 66"/>
                <a:gd name="T10" fmla="*/ 18 w 18"/>
                <a:gd name="T11" fmla="*/ 48 h 66"/>
                <a:gd name="T12" fmla="*/ 18 w 18"/>
                <a:gd name="T13" fmla="*/ 44 h 66"/>
                <a:gd name="T14" fmla="*/ 18 w 18"/>
                <a:gd name="T15" fmla="*/ 44 h 66"/>
                <a:gd name="T16" fmla="*/ 18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18" y="0"/>
                  </a:moveTo>
                  <a:cubicBezTo>
                    <a:pt x="0" y="0"/>
                    <a:pt x="0" y="0"/>
                    <a:pt x="0" y="0"/>
                  </a:cubicBezTo>
                  <a:cubicBezTo>
                    <a:pt x="0" y="66"/>
                    <a:pt x="0" y="66"/>
                    <a:pt x="0" y="66"/>
                  </a:cubicBezTo>
                  <a:cubicBezTo>
                    <a:pt x="10" y="66"/>
                    <a:pt x="18" y="60"/>
                    <a:pt x="18" y="60"/>
                  </a:cubicBezTo>
                  <a:cubicBezTo>
                    <a:pt x="18" y="48"/>
                    <a:pt x="18" y="48"/>
                    <a:pt x="18" y="48"/>
                  </a:cubicBezTo>
                  <a:cubicBezTo>
                    <a:pt x="18" y="48"/>
                    <a:pt x="18" y="48"/>
                    <a:pt x="18" y="48"/>
                  </a:cubicBezTo>
                  <a:cubicBezTo>
                    <a:pt x="18" y="44"/>
                    <a:pt x="18" y="44"/>
                    <a:pt x="18" y="44"/>
                  </a:cubicBezTo>
                  <a:cubicBezTo>
                    <a:pt x="18" y="44"/>
                    <a:pt x="18" y="44"/>
                    <a:pt x="18" y="44"/>
                  </a:cubicBezTo>
                  <a:cubicBezTo>
                    <a:pt x="18" y="0"/>
                    <a:pt x="18" y="0"/>
                    <a:pt x="18" y="0"/>
                  </a:cubicBezTo>
                </a:path>
              </a:pathLst>
            </a:custGeom>
            <a:solidFill>
              <a:srgbClr val="EF63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2">
              <a:extLst>
                <a:ext uri="{FF2B5EF4-FFF2-40B4-BE49-F238E27FC236}">
                  <a16:creationId xmlns:a16="http://schemas.microsoft.com/office/drawing/2014/main" id="{947471FE-2630-41D7-AE77-D6A69F4756F6}"/>
                </a:ext>
              </a:extLst>
            </p:cNvPr>
            <p:cNvSpPr>
              <a:spLocks/>
            </p:cNvSpPr>
            <p:nvPr/>
          </p:nvSpPr>
          <p:spPr bwMode="auto">
            <a:xfrm>
              <a:off x="5324" y="1189"/>
              <a:ext cx="1369" cy="1201"/>
            </a:xfrm>
            <a:custGeom>
              <a:avLst/>
              <a:gdLst>
                <a:gd name="T0" fmla="*/ 727 w 771"/>
                <a:gd name="T1" fmla="*/ 200 h 677"/>
                <a:gd name="T2" fmla="*/ 655 w 771"/>
                <a:gd name="T3" fmla="*/ 77 h 677"/>
                <a:gd name="T4" fmla="*/ 499 w 771"/>
                <a:gd name="T5" fmla="*/ 22 h 677"/>
                <a:gd name="T6" fmla="*/ 341 w 771"/>
                <a:gd name="T7" fmla="*/ 105 h 677"/>
                <a:gd name="T8" fmla="*/ 286 w 771"/>
                <a:gd name="T9" fmla="*/ 108 h 677"/>
                <a:gd name="T10" fmla="*/ 85 w 771"/>
                <a:gd name="T11" fmla="*/ 177 h 677"/>
                <a:gd name="T12" fmla="*/ 83 w 771"/>
                <a:gd name="T13" fmla="*/ 398 h 677"/>
                <a:gd name="T14" fmla="*/ 207 w 771"/>
                <a:gd name="T15" fmla="*/ 454 h 677"/>
                <a:gd name="T16" fmla="*/ 193 w 771"/>
                <a:gd name="T17" fmla="*/ 626 h 677"/>
                <a:gd name="T18" fmla="*/ 388 w 771"/>
                <a:gd name="T19" fmla="*/ 550 h 677"/>
                <a:gd name="T20" fmla="*/ 424 w 771"/>
                <a:gd name="T21" fmla="*/ 549 h 677"/>
                <a:gd name="T22" fmla="*/ 727 w 771"/>
                <a:gd name="T23" fmla="*/ 20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1" h="677">
                  <a:moveTo>
                    <a:pt x="727" y="200"/>
                  </a:moveTo>
                  <a:cubicBezTo>
                    <a:pt x="727" y="200"/>
                    <a:pt x="771" y="83"/>
                    <a:pt x="655" y="77"/>
                  </a:cubicBezTo>
                  <a:cubicBezTo>
                    <a:pt x="655" y="77"/>
                    <a:pt x="600" y="0"/>
                    <a:pt x="499" y="22"/>
                  </a:cubicBezTo>
                  <a:cubicBezTo>
                    <a:pt x="397" y="44"/>
                    <a:pt x="399" y="94"/>
                    <a:pt x="341" y="105"/>
                  </a:cubicBezTo>
                  <a:cubicBezTo>
                    <a:pt x="326" y="108"/>
                    <a:pt x="307" y="108"/>
                    <a:pt x="286" y="108"/>
                  </a:cubicBezTo>
                  <a:cubicBezTo>
                    <a:pt x="225" y="108"/>
                    <a:pt x="146" y="108"/>
                    <a:pt x="85" y="177"/>
                  </a:cubicBezTo>
                  <a:cubicBezTo>
                    <a:pt x="0" y="273"/>
                    <a:pt x="41" y="369"/>
                    <a:pt x="83" y="398"/>
                  </a:cubicBezTo>
                  <a:cubicBezTo>
                    <a:pt x="125" y="428"/>
                    <a:pt x="192" y="422"/>
                    <a:pt x="207" y="454"/>
                  </a:cubicBezTo>
                  <a:cubicBezTo>
                    <a:pt x="225" y="492"/>
                    <a:pt x="136" y="588"/>
                    <a:pt x="193" y="626"/>
                  </a:cubicBezTo>
                  <a:cubicBezTo>
                    <a:pt x="268" y="677"/>
                    <a:pt x="348" y="559"/>
                    <a:pt x="388" y="550"/>
                  </a:cubicBezTo>
                  <a:cubicBezTo>
                    <a:pt x="395" y="548"/>
                    <a:pt x="408" y="549"/>
                    <a:pt x="424" y="549"/>
                  </a:cubicBezTo>
                  <a:cubicBezTo>
                    <a:pt x="513" y="552"/>
                    <a:pt x="710" y="554"/>
                    <a:pt x="727" y="200"/>
                  </a:cubicBezTo>
                </a:path>
              </a:pathLst>
            </a:custGeom>
            <a:solidFill>
              <a:srgbClr val="2112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3">
              <a:extLst>
                <a:ext uri="{FF2B5EF4-FFF2-40B4-BE49-F238E27FC236}">
                  <a16:creationId xmlns:a16="http://schemas.microsoft.com/office/drawing/2014/main" id="{83204079-96A7-4B3B-8525-92DE3C245016}"/>
                </a:ext>
              </a:extLst>
            </p:cNvPr>
            <p:cNvSpPr>
              <a:spLocks/>
            </p:cNvSpPr>
            <p:nvPr/>
          </p:nvSpPr>
          <p:spPr bwMode="auto">
            <a:xfrm>
              <a:off x="6375" y="1243"/>
              <a:ext cx="261" cy="264"/>
            </a:xfrm>
            <a:custGeom>
              <a:avLst/>
              <a:gdLst>
                <a:gd name="T0" fmla="*/ 0 w 147"/>
                <a:gd name="T1" fmla="*/ 0 h 149"/>
                <a:gd name="T2" fmla="*/ 0 w 147"/>
                <a:gd name="T3" fmla="*/ 0 h 149"/>
                <a:gd name="T4" fmla="*/ 63 w 147"/>
                <a:gd name="T5" fmla="*/ 47 h 149"/>
                <a:gd name="T6" fmla="*/ 141 w 147"/>
                <a:gd name="T7" fmla="*/ 149 h 149"/>
                <a:gd name="T8" fmla="*/ 63 w 147"/>
                <a:gd name="T9" fmla="*/ 47 h 149"/>
                <a:gd name="T10" fmla="*/ 0 w 147"/>
                <a:gd name="T11" fmla="*/ 0 h 149"/>
              </a:gdLst>
              <a:ahLst/>
              <a:cxnLst>
                <a:cxn ang="0">
                  <a:pos x="T0" y="T1"/>
                </a:cxn>
                <a:cxn ang="0">
                  <a:pos x="T2" y="T3"/>
                </a:cxn>
                <a:cxn ang="0">
                  <a:pos x="T4" y="T5"/>
                </a:cxn>
                <a:cxn ang="0">
                  <a:pos x="T6" y="T7"/>
                </a:cxn>
                <a:cxn ang="0">
                  <a:pos x="T8" y="T9"/>
                </a:cxn>
                <a:cxn ang="0">
                  <a:pos x="T10" y="T11"/>
                </a:cxn>
              </a:cxnLst>
              <a:rect l="0" t="0" r="r" b="b"/>
              <a:pathLst>
                <a:path w="147" h="149">
                  <a:moveTo>
                    <a:pt x="0" y="0"/>
                  </a:moveTo>
                  <a:cubicBezTo>
                    <a:pt x="0" y="0"/>
                    <a:pt x="0" y="0"/>
                    <a:pt x="0" y="0"/>
                  </a:cubicBezTo>
                  <a:cubicBezTo>
                    <a:pt x="41" y="17"/>
                    <a:pt x="63" y="47"/>
                    <a:pt x="63" y="47"/>
                  </a:cubicBezTo>
                  <a:cubicBezTo>
                    <a:pt x="147" y="52"/>
                    <a:pt x="147" y="115"/>
                    <a:pt x="141" y="149"/>
                  </a:cubicBezTo>
                  <a:cubicBezTo>
                    <a:pt x="147" y="115"/>
                    <a:pt x="147" y="52"/>
                    <a:pt x="63" y="47"/>
                  </a:cubicBezTo>
                  <a:cubicBezTo>
                    <a:pt x="63" y="47"/>
                    <a:pt x="41" y="17"/>
                    <a:pt x="0" y="0"/>
                  </a:cubicBezTo>
                </a:path>
              </a:pathLst>
            </a:custGeom>
            <a:solidFill>
              <a:srgbClr val="8C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4">
              <a:extLst>
                <a:ext uri="{FF2B5EF4-FFF2-40B4-BE49-F238E27FC236}">
                  <a16:creationId xmlns:a16="http://schemas.microsoft.com/office/drawing/2014/main" id="{72603EC1-56CC-476C-913A-17C81D1A3C40}"/>
                </a:ext>
              </a:extLst>
            </p:cNvPr>
            <p:cNvSpPr>
              <a:spLocks/>
            </p:cNvSpPr>
            <p:nvPr/>
          </p:nvSpPr>
          <p:spPr bwMode="auto">
            <a:xfrm>
              <a:off x="6329" y="1228"/>
              <a:ext cx="46" cy="15"/>
            </a:xfrm>
            <a:custGeom>
              <a:avLst/>
              <a:gdLst>
                <a:gd name="T0" fmla="*/ 0 w 26"/>
                <a:gd name="T1" fmla="*/ 0 h 8"/>
                <a:gd name="T2" fmla="*/ 0 w 26"/>
                <a:gd name="T3" fmla="*/ 0 h 8"/>
                <a:gd name="T4" fmla="*/ 26 w 26"/>
                <a:gd name="T5" fmla="*/ 8 h 8"/>
                <a:gd name="T6" fmla="*/ 26 w 26"/>
                <a:gd name="T7" fmla="*/ 8 h 8"/>
                <a:gd name="T8" fmla="*/ 0 w 26"/>
                <a:gd name="T9" fmla="*/ 0 h 8"/>
              </a:gdLst>
              <a:ahLst/>
              <a:cxnLst>
                <a:cxn ang="0">
                  <a:pos x="T0" y="T1"/>
                </a:cxn>
                <a:cxn ang="0">
                  <a:pos x="T2" y="T3"/>
                </a:cxn>
                <a:cxn ang="0">
                  <a:pos x="T4" y="T5"/>
                </a:cxn>
                <a:cxn ang="0">
                  <a:pos x="T6" y="T7"/>
                </a:cxn>
                <a:cxn ang="0">
                  <a:pos x="T8" y="T9"/>
                </a:cxn>
              </a:cxnLst>
              <a:rect l="0" t="0" r="r" b="b"/>
              <a:pathLst>
                <a:path w="26" h="8">
                  <a:moveTo>
                    <a:pt x="0" y="0"/>
                  </a:moveTo>
                  <a:cubicBezTo>
                    <a:pt x="0" y="0"/>
                    <a:pt x="0" y="0"/>
                    <a:pt x="0" y="0"/>
                  </a:cubicBezTo>
                  <a:cubicBezTo>
                    <a:pt x="9" y="2"/>
                    <a:pt x="18" y="4"/>
                    <a:pt x="26" y="8"/>
                  </a:cubicBezTo>
                  <a:cubicBezTo>
                    <a:pt x="26" y="8"/>
                    <a:pt x="26" y="8"/>
                    <a:pt x="26" y="8"/>
                  </a:cubicBezTo>
                  <a:cubicBezTo>
                    <a:pt x="18" y="4"/>
                    <a:pt x="9" y="2"/>
                    <a:pt x="0" y="0"/>
                  </a:cubicBezTo>
                </a:path>
              </a:pathLst>
            </a:custGeom>
            <a:solidFill>
              <a:srgbClr val="302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5">
              <a:extLst>
                <a:ext uri="{FF2B5EF4-FFF2-40B4-BE49-F238E27FC236}">
                  <a16:creationId xmlns:a16="http://schemas.microsoft.com/office/drawing/2014/main" id="{CB114772-EF6B-43F9-A89C-FEF55B5B0C02}"/>
                </a:ext>
              </a:extLst>
            </p:cNvPr>
            <p:cNvSpPr>
              <a:spLocks noEditPoints="1"/>
            </p:cNvSpPr>
            <p:nvPr/>
          </p:nvSpPr>
          <p:spPr bwMode="auto">
            <a:xfrm>
              <a:off x="6194" y="1221"/>
              <a:ext cx="135" cy="11"/>
            </a:xfrm>
            <a:custGeom>
              <a:avLst/>
              <a:gdLst>
                <a:gd name="T0" fmla="*/ 0 w 76"/>
                <a:gd name="T1" fmla="*/ 6 h 6"/>
                <a:gd name="T2" fmla="*/ 0 w 76"/>
                <a:gd name="T3" fmla="*/ 6 h 6"/>
                <a:gd name="T4" fmla="*/ 0 w 76"/>
                <a:gd name="T5" fmla="*/ 6 h 6"/>
                <a:gd name="T6" fmla="*/ 0 w 76"/>
                <a:gd name="T7" fmla="*/ 6 h 6"/>
                <a:gd name="T8" fmla="*/ 45 w 76"/>
                <a:gd name="T9" fmla="*/ 0 h 6"/>
                <a:gd name="T10" fmla="*/ 9 w 76"/>
                <a:gd name="T11" fmla="*/ 4 h 6"/>
                <a:gd name="T12" fmla="*/ 3 w 76"/>
                <a:gd name="T13" fmla="*/ 6 h 6"/>
                <a:gd name="T14" fmla="*/ 9 w 76"/>
                <a:gd name="T15" fmla="*/ 4 h 6"/>
                <a:gd name="T16" fmla="*/ 45 w 76"/>
                <a:gd name="T17" fmla="*/ 0 h 6"/>
                <a:gd name="T18" fmla="*/ 76 w 76"/>
                <a:gd name="T19" fmla="*/ 4 h 6"/>
                <a:gd name="T20" fmla="*/ 76 w 76"/>
                <a:gd name="T21" fmla="*/ 4 h 6"/>
                <a:gd name="T22" fmla="*/ 45 w 7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6">
                  <a:moveTo>
                    <a:pt x="0" y="6"/>
                  </a:moveTo>
                  <a:cubicBezTo>
                    <a:pt x="0" y="6"/>
                    <a:pt x="0" y="6"/>
                    <a:pt x="0" y="6"/>
                  </a:cubicBezTo>
                  <a:cubicBezTo>
                    <a:pt x="0" y="6"/>
                    <a:pt x="0" y="6"/>
                    <a:pt x="0" y="6"/>
                  </a:cubicBezTo>
                  <a:cubicBezTo>
                    <a:pt x="0" y="6"/>
                    <a:pt x="0" y="6"/>
                    <a:pt x="0" y="6"/>
                  </a:cubicBezTo>
                  <a:moveTo>
                    <a:pt x="45" y="0"/>
                  </a:moveTo>
                  <a:cubicBezTo>
                    <a:pt x="33" y="0"/>
                    <a:pt x="21" y="2"/>
                    <a:pt x="9" y="4"/>
                  </a:cubicBezTo>
                  <a:cubicBezTo>
                    <a:pt x="7" y="5"/>
                    <a:pt x="5" y="5"/>
                    <a:pt x="3" y="6"/>
                  </a:cubicBezTo>
                  <a:cubicBezTo>
                    <a:pt x="5" y="5"/>
                    <a:pt x="7" y="5"/>
                    <a:pt x="9" y="4"/>
                  </a:cubicBezTo>
                  <a:cubicBezTo>
                    <a:pt x="21" y="2"/>
                    <a:pt x="33" y="0"/>
                    <a:pt x="45" y="0"/>
                  </a:cubicBezTo>
                  <a:cubicBezTo>
                    <a:pt x="56" y="0"/>
                    <a:pt x="66" y="2"/>
                    <a:pt x="76" y="4"/>
                  </a:cubicBezTo>
                  <a:cubicBezTo>
                    <a:pt x="76" y="4"/>
                    <a:pt x="76" y="4"/>
                    <a:pt x="76" y="4"/>
                  </a:cubicBezTo>
                  <a:cubicBezTo>
                    <a:pt x="66" y="2"/>
                    <a:pt x="56" y="0"/>
                    <a:pt x="45" y="0"/>
                  </a:cubicBezTo>
                </a:path>
              </a:pathLst>
            </a:custGeom>
            <a:solidFill>
              <a:srgbClr val="484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6">
              <a:extLst>
                <a:ext uri="{FF2B5EF4-FFF2-40B4-BE49-F238E27FC236}">
                  <a16:creationId xmlns:a16="http://schemas.microsoft.com/office/drawing/2014/main" id="{2BD9C475-F8F8-4A89-831E-338DE137DF45}"/>
                </a:ext>
              </a:extLst>
            </p:cNvPr>
            <p:cNvSpPr>
              <a:spLocks noEditPoints="1"/>
            </p:cNvSpPr>
            <p:nvPr/>
          </p:nvSpPr>
          <p:spPr bwMode="auto">
            <a:xfrm>
              <a:off x="6510" y="1945"/>
              <a:ext cx="12" cy="21"/>
            </a:xfrm>
            <a:custGeom>
              <a:avLst/>
              <a:gdLst>
                <a:gd name="T0" fmla="*/ 0 w 7"/>
                <a:gd name="T1" fmla="*/ 12 h 12"/>
                <a:gd name="T2" fmla="*/ 0 w 7"/>
                <a:gd name="T3" fmla="*/ 12 h 12"/>
                <a:gd name="T4" fmla="*/ 0 w 7"/>
                <a:gd name="T5" fmla="*/ 12 h 12"/>
                <a:gd name="T6" fmla="*/ 7 w 7"/>
                <a:gd name="T7" fmla="*/ 0 h 12"/>
                <a:gd name="T8" fmla="*/ 7 w 7"/>
                <a:gd name="T9" fmla="*/ 0 h 12"/>
                <a:gd name="T10" fmla="*/ 0 w 7"/>
                <a:gd name="T11" fmla="*/ 12 h 12"/>
                <a:gd name="T12" fmla="*/ 7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0" y="12"/>
                  </a:moveTo>
                  <a:cubicBezTo>
                    <a:pt x="0" y="12"/>
                    <a:pt x="0" y="12"/>
                    <a:pt x="0" y="12"/>
                  </a:cubicBezTo>
                  <a:cubicBezTo>
                    <a:pt x="0" y="12"/>
                    <a:pt x="0" y="12"/>
                    <a:pt x="0" y="12"/>
                  </a:cubicBezTo>
                  <a:moveTo>
                    <a:pt x="7" y="0"/>
                  </a:moveTo>
                  <a:cubicBezTo>
                    <a:pt x="7" y="0"/>
                    <a:pt x="7" y="0"/>
                    <a:pt x="7" y="0"/>
                  </a:cubicBezTo>
                  <a:cubicBezTo>
                    <a:pt x="4" y="4"/>
                    <a:pt x="2" y="8"/>
                    <a:pt x="0" y="12"/>
                  </a:cubicBezTo>
                  <a:cubicBezTo>
                    <a:pt x="2" y="8"/>
                    <a:pt x="4" y="4"/>
                    <a:pt x="7" y="0"/>
                  </a:cubicBezTo>
                </a:path>
              </a:pathLst>
            </a:custGeom>
            <a:solidFill>
              <a:srgbClr val="8C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7">
              <a:extLst>
                <a:ext uri="{FF2B5EF4-FFF2-40B4-BE49-F238E27FC236}">
                  <a16:creationId xmlns:a16="http://schemas.microsoft.com/office/drawing/2014/main" id="{7AF011CF-05DB-49E6-8AFD-B5331D1467AB}"/>
                </a:ext>
              </a:extLst>
            </p:cNvPr>
            <p:cNvSpPr>
              <a:spLocks/>
            </p:cNvSpPr>
            <p:nvPr/>
          </p:nvSpPr>
          <p:spPr bwMode="auto">
            <a:xfrm>
              <a:off x="5643" y="2277"/>
              <a:ext cx="130" cy="46"/>
            </a:xfrm>
            <a:custGeom>
              <a:avLst/>
              <a:gdLst>
                <a:gd name="T0" fmla="*/ 0 w 73"/>
                <a:gd name="T1" fmla="*/ 0 h 26"/>
                <a:gd name="T2" fmla="*/ 13 w 73"/>
                <a:gd name="T3" fmla="*/ 14 h 26"/>
                <a:gd name="T4" fmla="*/ 53 w 73"/>
                <a:gd name="T5" fmla="*/ 26 h 26"/>
                <a:gd name="T6" fmla="*/ 73 w 73"/>
                <a:gd name="T7" fmla="*/ 23 h 26"/>
                <a:gd name="T8" fmla="*/ 73 w 73"/>
                <a:gd name="T9" fmla="*/ 23 h 26"/>
                <a:gd name="T10" fmla="*/ 53 w 73"/>
                <a:gd name="T11" fmla="*/ 26 h 26"/>
                <a:gd name="T12" fmla="*/ 13 w 73"/>
                <a:gd name="T13" fmla="*/ 13 h 26"/>
                <a:gd name="T14" fmla="*/ 0 w 73"/>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26">
                  <a:moveTo>
                    <a:pt x="0" y="0"/>
                  </a:moveTo>
                  <a:cubicBezTo>
                    <a:pt x="3" y="5"/>
                    <a:pt x="7" y="10"/>
                    <a:pt x="13" y="14"/>
                  </a:cubicBezTo>
                  <a:cubicBezTo>
                    <a:pt x="26" y="22"/>
                    <a:pt x="40" y="26"/>
                    <a:pt x="53" y="26"/>
                  </a:cubicBezTo>
                  <a:cubicBezTo>
                    <a:pt x="60" y="26"/>
                    <a:pt x="66" y="25"/>
                    <a:pt x="73" y="23"/>
                  </a:cubicBezTo>
                  <a:cubicBezTo>
                    <a:pt x="73" y="23"/>
                    <a:pt x="73" y="23"/>
                    <a:pt x="73" y="23"/>
                  </a:cubicBezTo>
                  <a:cubicBezTo>
                    <a:pt x="66" y="25"/>
                    <a:pt x="60" y="26"/>
                    <a:pt x="53" y="26"/>
                  </a:cubicBezTo>
                  <a:cubicBezTo>
                    <a:pt x="40" y="26"/>
                    <a:pt x="26" y="22"/>
                    <a:pt x="13" y="13"/>
                  </a:cubicBezTo>
                  <a:cubicBezTo>
                    <a:pt x="7" y="10"/>
                    <a:pt x="3" y="5"/>
                    <a:pt x="0" y="0"/>
                  </a:cubicBezTo>
                </a:path>
              </a:pathLst>
            </a:custGeom>
            <a:solidFill>
              <a:srgbClr val="52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8">
              <a:extLst>
                <a:ext uri="{FF2B5EF4-FFF2-40B4-BE49-F238E27FC236}">
                  <a16:creationId xmlns:a16="http://schemas.microsoft.com/office/drawing/2014/main" id="{68B3FD3F-D0F4-44AB-8AF1-DD83A80B01E2}"/>
                </a:ext>
              </a:extLst>
            </p:cNvPr>
            <p:cNvSpPr>
              <a:spLocks/>
            </p:cNvSpPr>
            <p:nvPr/>
          </p:nvSpPr>
          <p:spPr bwMode="auto">
            <a:xfrm>
              <a:off x="5773" y="2268"/>
              <a:ext cx="96" cy="49"/>
            </a:xfrm>
            <a:custGeom>
              <a:avLst/>
              <a:gdLst>
                <a:gd name="T0" fmla="*/ 54 w 54"/>
                <a:gd name="T1" fmla="*/ 0 h 28"/>
                <a:gd name="T2" fmla="*/ 0 w 54"/>
                <a:gd name="T3" fmla="*/ 28 h 28"/>
                <a:gd name="T4" fmla="*/ 0 w 54"/>
                <a:gd name="T5" fmla="*/ 28 h 28"/>
                <a:gd name="T6" fmla="*/ 54 w 54"/>
                <a:gd name="T7" fmla="*/ 0 h 28"/>
              </a:gdLst>
              <a:ahLst/>
              <a:cxnLst>
                <a:cxn ang="0">
                  <a:pos x="T0" y="T1"/>
                </a:cxn>
                <a:cxn ang="0">
                  <a:pos x="T2" y="T3"/>
                </a:cxn>
                <a:cxn ang="0">
                  <a:pos x="T4" y="T5"/>
                </a:cxn>
                <a:cxn ang="0">
                  <a:pos x="T6" y="T7"/>
                </a:cxn>
              </a:cxnLst>
              <a:rect l="0" t="0" r="r" b="b"/>
              <a:pathLst>
                <a:path w="54" h="28">
                  <a:moveTo>
                    <a:pt x="54" y="0"/>
                  </a:moveTo>
                  <a:cubicBezTo>
                    <a:pt x="37" y="13"/>
                    <a:pt x="19" y="23"/>
                    <a:pt x="0" y="28"/>
                  </a:cubicBezTo>
                  <a:cubicBezTo>
                    <a:pt x="0" y="28"/>
                    <a:pt x="0" y="28"/>
                    <a:pt x="0" y="28"/>
                  </a:cubicBezTo>
                  <a:cubicBezTo>
                    <a:pt x="19" y="23"/>
                    <a:pt x="37" y="13"/>
                    <a:pt x="54" y="0"/>
                  </a:cubicBezTo>
                </a:path>
              </a:pathLst>
            </a:custGeom>
            <a:solidFill>
              <a:srgbClr val="484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29">
              <a:extLst>
                <a:ext uri="{FF2B5EF4-FFF2-40B4-BE49-F238E27FC236}">
                  <a16:creationId xmlns:a16="http://schemas.microsoft.com/office/drawing/2014/main" id="{7FC9A304-F360-4B93-89A8-A75B978D582A}"/>
                </a:ext>
              </a:extLst>
            </p:cNvPr>
            <p:cNvSpPr>
              <a:spLocks/>
            </p:cNvSpPr>
            <p:nvPr/>
          </p:nvSpPr>
          <p:spPr bwMode="auto">
            <a:xfrm>
              <a:off x="5643" y="22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5257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0">
              <a:extLst>
                <a:ext uri="{FF2B5EF4-FFF2-40B4-BE49-F238E27FC236}">
                  <a16:creationId xmlns:a16="http://schemas.microsoft.com/office/drawing/2014/main" id="{BDBD56EA-983B-4E26-BBEC-70CEA8FF06C8}"/>
                </a:ext>
              </a:extLst>
            </p:cNvPr>
            <p:cNvSpPr>
              <a:spLocks noEditPoints="1"/>
            </p:cNvSpPr>
            <p:nvPr/>
          </p:nvSpPr>
          <p:spPr bwMode="auto">
            <a:xfrm>
              <a:off x="5633" y="1221"/>
              <a:ext cx="1003" cy="1102"/>
            </a:xfrm>
            <a:custGeom>
              <a:avLst/>
              <a:gdLst>
                <a:gd name="T0" fmla="*/ 274 w 565"/>
                <a:gd name="T1" fmla="*/ 480 h 621"/>
                <a:gd name="T2" fmla="*/ 183 w 565"/>
                <a:gd name="T3" fmla="*/ 503 h 621"/>
                <a:gd name="T4" fmla="*/ 38 w 565"/>
                <a:gd name="T5" fmla="*/ 586 h 621"/>
                <a:gd name="T6" fmla="*/ 1 w 565"/>
                <a:gd name="T7" fmla="*/ 574 h 621"/>
                <a:gd name="T8" fmla="*/ 0 w 565"/>
                <a:gd name="T9" fmla="*/ 574 h 621"/>
                <a:gd name="T10" fmla="*/ 6 w 565"/>
                <a:gd name="T11" fmla="*/ 595 h 621"/>
                <a:gd name="T12" fmla="*/ 6 w 565"/>
                <a:gd name="T13" fmla="*/ 595 h 621"/>
                <a:gd name="T14" fmla="*/ 6 w 565"/>
                <a:gd name="T15" fmla="*/ 595 h 621"/>
                <a:gd name="T16" fmla="*/ 19 w 565"/>
                <a:gd name="T17" fmla="*/ 608 h 621"/>
                <a:gd name="T18" fmla="*/ 59 w 565"/>
                <a:gd name="T19" fmla="*/ 621 h 621"/>
                <a:gd name="T20" fmla="*/ 79 w 565"/>
                <a:gd name="T21" fmla="*/ 618 h 621"/>
                <a:gd name="T22" fmla="*/ 133 w 565"/>
                <a:gd name="T23" fmla="*/ 590 h 621"/>
                <a:gd name="T24" fmla="*/ 214 w 565"/>
                <a:gd name="T25" fmla="*/ 532 h 621"/>
                <a:gd name="T26" fmla="*/ 230 w 565"/>
                <a:gd name="T27" fmla="*/ 531 h 621"/>
                <a:gd name="T28" fmla="*/ 250 w 565"/>
                <a:gd name="T29" fmla="*/ 531 h 621"/>
                <a:gd name="T30" fmla="*/ 269 w 565"/>
                <a:gd name="T31" fmla="*/ 532 h 621"/>
                <a:gd name="T32" fmla="*/ 274 w 565"/>
                <a:gd name="T33" fmla="*/ 480 h 621"/>
                <a:gd name="T34" fmla="*/ 373 w 565"/>
                <a:gd name="T35" fmla="*/ 431 h 621"/>
                <a:gd name="T36" fmla="*/ 338 w 565"/>
                <a:gd name="T37" fmla="*/ 453 h 621"/>
                <a:gd name="T38" fmla="*/ 370 w 565"/>
                <a:gd name="T39" fmla="*/ 450 h 621"/>
                <a:gd name="T40" fmla="*/ 370 w 565"/>
                <a:gd name="T41" fmla="*/ 450 h 621"/>
                <a:gd name="T42" fmla="*/ 373 w 565"/>
                <a:gd name="T43" fmla="*/ 431 h 621"/>
                <a:gd name="T44" fmla="*/ 501 w 565"/>
                <a:gd name="T45" fmla="*/ 408 h 621"/>
                <a:gd name="T46" fmla="*/ 482 w 565"/>
                <a:gd name="T47" fmla="*/ 418 h 621"/>
                <a:gd name="T48" fmla="*/ 443 w 565"/>
                <a:gd name="T49" fmla="*/ 428 h 621"/>
                <a:gd name="T50" fmla="*/ 423 w 565"/>
                <a:gd name="T51" fmla="*/ 429 h 621"/>
                <a:gd name="T52" fmla="*/ 417 w 565"/>
                <a:gd name="T53" fmla="*/ 429 h 621"/>
                <a:gd name="T54" fmla="*/ 417 w 565"/>
                <a:gd name="T55" fmla="*/ 429 h 621"/>
                <a:gd name="T56" fmla="*/ 414 w 565"/>
                <a:gd name="T57" fmla="*/ 450 h 621"/>
                <a:gd name="T58" fmla="*/ 414 w 565"/>
                <a:gd name="T59" fmla="*/ 450 h 621"/>
                <a:gd name="T60" fmla="*/ 449 w 565"/>
                <a:gd name="T61" fmla="*/ 474 h 621"/>
                <a:gd name="T62" fmla="*/ 449 w 565"/>
                <a:gd name="T63" fmla="*/ 474 h 621"/>
                <a:gd name="T64" fmla="*/ 414 w 565"/>
                <a:gd name="T65" fmla="*/ 450 h 621"/>
                <a:gd name="T66" fmla="*/ 420 w 565"/>
                <a:gd name="T67" fmla="*/ 451 h 621"/>
                <a:gd name="T68" fmla="*/ 488 w 565"/>
                <a:gd name="T69" fmla="*/ 430 h 621"/>
                <a:gd name="T70" fmla="*/ 494 w 565"/>
                <a:gd name="T71" fmla="*/ 420 h 621"/>
                <a:gd name="T72" fmla="*/ 494 w 565"/>
                <a:gd name="T73" fmla="*/ 420 h 621"/>
                <a:gd name="T74" fmla="*/ 494 w 565"/>
                <a:gd name="T75" fmla="*/ 420 h 621"/>
                <a:gd name="T76" fmla="*/ 501 w 565"/>
                <a:gd name="T77" fmla="*/ 408 h 621"/>
                <a:gd name="T78" fmla="*/ 361 w 565"/>
                <a:gd name="T79" fmla="*/ 0 h 621"/>
                <a:gd name="T80" fmla="*/ 325 w 565"/>
                <a:gd name="T81" fmla="*/ 4 h 621"/>
                <a:gd name="T82" fmla="*/ 319 w 565"/>
                <a:gd name="T83" fmla="*/ 6 h 621"/>
                <a:gd name="T84" fmla="*/ 316 w 565"/>
                <a:gd name="T85" fmla="*/ 6 h 621"/>
                <a:gd name="T86" fmla="*/ 316 w 565"/>
                <a:gd name="T87" fmla="*/ 6 h 621"/>
                <a:gd name="T88" fmla="*/ 320 w 565"/>
                <a:gd name="T89" fmla="*/ 6 h 621"/>
                <a:gd name="T90" fmla="*/ 432 w 565"/>
                <a:gd name="T91" fmla="*/ 61 h 621"/>
                <a:gd name="T92" fmla="*/ 501 w 565"/>
                <a:gd name="T93" fmla="*/ 130 h 621"/>
                <a:gd name="T94" fmla="*/ 544 w 565"/>
                <a:gd name="T95" fmla="*/ 156 h 621"/>
                <a:gd name="T96" fmla="*/ 544 w 565"/>
                <a:gd name="T97" fmla="*/ 156 h 621"/>
                <a:gd name="T98" fmla="*/ 546 w 565"/>
                <a:gd name="T99" fmla="*/ 156 h 621"/>
                <a:gd name="T100" fmla="*/ 548 w 565"/>
                <a:gd name="T101" fmla="*/ 156 h 621"/>
                <a:gd name="T102" fmla="*/ 548 w 565"/>
                <a:gd name="T103" fmla="*/ 156 h 621"/>
                <a:gd name="T104" fmla="*/ 548 w 565"/>
                <a:gd name="T105" fmla="*/ 156 h 621"/>
                <a:gd name="T106" fmla="*/ 553 w 565"/>
                <a:gd name="T107" fmla="*/ 182 h 621"/>
                <a:gd name="T108" fmla="*/ 553 w 565"/>
                <a:gd name="T109" fmla="*/ 182 h 621"/>
                <a:gd name="T110" fmla="*/ 559 w 565"/>
                <a:gd name="T111" fmla="*/ 161 h 621"/>
                <a:gd name="T112" fmla="*/ 481 w 565"/>
                <a:gd name="T113" fmla="*/ 59 h 621"/>
                <a:gd name="T114" fmla="*/ 418 w 565"/>
                <a:gd name="T115" fmla="*/ 12 h 621"/>
                <a:gd name="T116" fmla="*/ 392 w 565"/>
                <a:gd name="T117" fmla="*/ 4 h 621"/>
                <a:gd name="T118" fmla="*/ 392 w 565"/>
                <a:gd name="T119" fmla="*/ 4 h 621"/>
                <a:gd name="T120" fmla="*/ 361 w 565"/>
                <a:gd name="T121"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5" h="621">
                  <a:moveTo>
                    <a:pt x="274" y="480"/>
                  </a:moveTo>
                  <a:cubicBezTo>
                    <a:pt x="232" y="494"/>
                    <a:pt x="197" y="500"/>
                    <a:pt x="183" y="503"/>
                  </a:cubicBezTo>
                  <a:cubicBezTo>
                    <a:pt x="152" y="510"/>
                    <a:pt x="96" y="586"/>
                    <a:pt x="38" y="586"/>
                  </a:cubicBezTo>
                  <a:cubicBezTo>
                    <a:pt x="25" y="586"/>
                    <a:pt x="13" y="583"/>
                    <a:pt x="1" y="574"/>
                  </a:cubicBezTo>
                  <a:cubicBezTo>
                    <a:pt x="0" y="574"/>
                    <a:pt x="0" y="574"/>
                    <a:pt x="0" y="574"/>
                  </a:cubicBezTo>
                  <a:cubicBezTo>
                    <a:pt x="0" y="581"/>
                    <a:pt x="2" y="589"/>
                    <a:pt x="6" y="595"/>
                  </a:cubicBezTo>
                  <a:cubicBezTo>
                    <a:pt x="6" y="595"/>
                    <a:pt x="6" y="595"/>
                    <a:pt x="6" y="595"/>
                  </a:cubicBezTo>
                  <a:cubicBezTo>
                    <a:pt x="6" y="595"/>
                    <a:pt x="6" y="595"/>
                    <a:pt x="6" y="595"/>
                  </a:cubicBezTo>
                  <a:cubicBezTo>
                    <a:pt x="9" y="600"/>
                    <a:pt x="13" y="605"/>
                    <a:pt x="19" y="608"/>
                  </a:cubicBezTo>
                  <a:cubicBezTo>
                    <a:pt x="32" y="617"/>
                    <a:pt x="46" y="621"/>
                    <a:pt x="59" y="621"/>
                  </a:cubicBezTo>
                  <a:cubicBezTo>
                    <a:pt x="66" y="621"/>
                    <a:pt x="72" y="620"/>
                    <a:pt x="79" y="618"/>
                  </a:cubicBezTo>
                  <a:cubicBezTo>
                    <a:pt x="98" y="613"/>
                    <a:pt x="116" y="603"/>
                    <a:pt x="133" y="590"/>
                  </a:cubicBezTo>
                  <a:cubicBezTo>
                    <a:pt x="166" y="566"/>
                    <a:pt x="195" y="536"/>
                    <a:pt x="214" y="532"/>
                  </a:cubicBezTo>
                  <a:cubicBezTo>
                    <a:pt x="218" y="531"/>
                    <a:pt x="223" y="531"/>
                    <a:pt x="230" y="531"/>
                  </a:cubicBezTo>
                  <a:cubicBezTo>
                    <a:pt x="236" y="531"/>
                    <a:pt x="243" y="531"/>
                    <a:pt x="250" y="531"/>
                  </a:cubicBezTo>
                  <a:cubicBezTo>
                    <a:pt x="256" y="531"/>
                    <a:pt x="262" y="532"/>
                    <a:pt x="269" y="532"/>
                  </a:cubicBezTo>
                  <a:cubicBezTo>
                    <a:pt x="269" y="514"/>
                    <a:pt x="270" y="493"/>
                    <a:pt x="274" y="480"/>
                  </a:cubicBezTo>
                  <a:moveTo>
                    <a:pt x="373" y="431"/>
                  </a:moveTo>
                  <a:cubicBezTo>
                    <a:pt x="362" y="439"/>
                    <a:pt x="350" y="447"/>
                    <a:pt x="338" y="453"/>
                  </a:cubicBezTo>
                  <a:cubicBezTo>
                    <a:pt x="355" y="451"/>
                    <a:pt x="370" y="450"/>
                    <a:pt x="370" y="450"/>
                  </a:cubicBezTo>
                  <a:cubicBezTo>
                    <a:pt x="370" y="450"/>
                    <a:pt x="370" y="450"/>
                    <a:pt x="370" y="450"/>
                  </a:cubicBezTo>
                  <a:cubicBezTo>
                    <a:pt x="373" y="431"/>
                    <a:pt x="373" y="431"/>
                    <a:pt x="373" y="431"/>
                  </a:cubicBezTo>
                  <a:moveTo>
                    <a:pt x="501" y="408"/>
                  </a:moveTo>
                  <a:cubicBezTo>
                    <a:pt x="495" y="412"/>
                    <a:pt x="489" y="415"/>
                    <a:pt x="482" y="418"/>
                  </a:cubicBezTo>
                  <a:cubicBezTo>
                    <a:pt x="468" y="423"/>
                    <a:pt x="455" y="426"/>
                    <a:pt x="443" y="428"/>
                  </a:cubicBezTo>
                  <a:cubicBezTo>
                    <a:pt x="436" y="429"/>
                    <a:pt x="429" y="429"/>
                    <a:pt x="423" y="429"/>
                  </a:cubicBezTo>
                  <a:cubicBezTo>
                    <a:pt x="421" y="429"/>
                    <a:pt x="419" y="429"/>
                    <a:pt x="417" y="429"/>
                  </a:cubicBezTo>
                  <a:cubicBezTo>
                    <a:pt x="417" y="429"/>
                    <a:pt x="417" y="429"/>
                    <a:pt x="417" y="429"/>
                  </a:cubicBezTo>
                  <a:cubicBezTo>
                    <a:pt x="414" y="450"/>
                    <a:pt x="414" y="450"/>
                    <a:pt x="414" y="450"/>
                  </a:cubicBezTo>
                  <a:cubicBezTo>
                    <a:pt x="414" y="450"/>
                    <a:pt x="414" y="450"/>
                    <a:pt x="414" y="450"/>
                  </a:cubicBezTo>
                  <a:cubicBezTo>
                    <a:pt x="437" y="454"/>
                    <a:pt x="444" y="465"/>
                    <a:pt x="449" y="474"/>
                  </a:cubicBezTo>
                  <a:cubicBezTo>
                    <a:pt x="449" y="474"/>
                    <a:pt x="449" y="474"/>
                    <a:pt x="449" y="474"/>
                  </a:cubicBezTo>
                  <a:cubicBezTo>
                    <a:pt x="444" y="465"/>
                    <a:pt x="437" y="454"/>
                    <a:pt x="414" y="450"/>
                  </a:cubicBezTo>
                  <a:cubicBezTo>
                    <a:pt x="415" y="450"/>
                    <a:pt x="417" y="451"/>
                    <a:pt x="420" y="451"/>
                  </a:cubicBezTo>
                  <a:cubicBezTo>
                    <a:pt x="431" y="451"/>
                    <a:pt x="456" y="448"/>
                    <a:pt x="488" y="430"/>
                  </a:cubicBezTo>
                  <a:cubicBezTo>
                    <a:pt x="490" y="427"/>
                    <a:pt x="492" y="424"/>
                    <a:pt x="494" y="420"/>
                  </a:cubicBezTo>
                  <a:cubicBezTo>
                    <a:pt x="494" y="420"/>
                    <a:pt x="494" y="420"/>
                    <a:pt x="494" y="420"/>
                  </a:cubicBezTo>
                  <a:cubicBezTo>
                    <a:pt x="494" y="420"/>
                    <a:pt x="494" y="420"/>
                    <a:pt x="494" y="420"/>
                  </a:cubicBezTo>
                  <a:cubicBezTo>
                    <a:pt x="496" y="416"/>
                    <a:pt x="498" y="412"/>
                    <a:pt x="501" y="408"/>
                  </a:cubicBezTo>
                  <a:moveTo>
                    <a:pt x="361" y="0"/>
                  </a:moveTo>
                  <a:cubicBezTo>
                    <a:pt x="349" y="0"/>
                    <a:pt x="337" y="2"/>
                    <a:pt x="325" y="4"/>
                  </a:cubicBezTo>
                  <a:cubicBezTo>
                    <a:pt x="323" y="5"/>
                    <a:pt x="321" y="5"/>
                    <a:pt x="319" y="6"/>
                  </a:cubicBezTo>
                  <a:cubicBezTo>
                    <a:pt x="318" y="6"/>
                    <a:pt x="317" y="6"/>
                    <a:pt x="316" y="6"/>
                  </a:cubicBezTo>
                  <a:cubicBezTo>
                    <a:pt x="316" y="6"/>
                    <a:pt x="316" y="6"/>
                    <a:pt x="316" y="6"/>
                  </a:cubicBezTo>
                  <a:cubicBezTo>
                    <a:pt x="317" y="6"/>
                    <a:pt x="318" y="6"/>
                    <a:pt x="320" y="6"/>
                  </a:cubicBezTo>
                  <a:cubicBezTo>
                    <a:pt x="393" y="6"/>
                    <a:pt x="432" y="61"/>
                    <a:pt x="432" y="61"/>
                  </a:cubicBezTo>
                  <a:cubicBezTo>
                    <a:pt x="487" y="64"/>
                    <a:pt x="501" y="98"/>
                    <a:pt x="501" y="130"/>
                  </a:cubicBezTo>
                  <a:cubicBezTo>
                    <a:pt x="511" y="141"/>
                    <a:pt x="528" y="155"/>
                    <a:pt x="544" y="156"/>
                  </a:cubicBezTo>
                  <a:cubicBezTo>
                    <a:pt x="544" y="156"/>
                    <a:pt x="544" y="156"/>
                    <a:pt x="544" y="156"/>
                  </a:cubicBezTo>
                  <a:cubicBezTo>
                    <a:pt x="545" y="156"/>
                    <a:pt x="545" y="156"/>
                    <a:pt x="546" y="156"/>
                  </a:cubicBezTo>
                  <a:cubicBezTo>
                    <a:pt x="546" y="156"/>
                    <a:pt x="547" y="156"/>
                    <a:pt x="548" y="156"/>
                  </a:cubicBezTo>
                  <a:cubicBezTo>
                    <a:pt x="548" y="156"/>
                    <a:pt x="548" y="156"/>
                    <a:pt x="548" y="156"/>
                  </a:cubicBezTo>
                  <a:cubicBezTo>
                    <a:pt x="548" y="156"/>
                    <a:pt x="548" y="156"/>
                    <a:pt x="548" y="156"/>
                  </a:cubicBezTo>
                  <a:cubicBezTo>
                    <a:pt x="548" y="156"/>
                    <a:pt x="550" y="166"/>
                    <a:pt x="553" y="182"/>
                  </a:cubicBezTo>
                  <a:cubicBezTo>
                    <a:pt x="553" y="182"/>
                    <a:pt x="553" y="182"/>
                    <a:pt x="553" y="182"/>
                  </a:cubicBezTo>
                  <a:cubicBezTo>
                    <a:pt x="553" y="182"/>
                    <a:pt x="557" y="174"/>
                    <a:pt x="559" y="161"/>
                  </a:cubicBezTo>
                  <a:cubicBezTo>
                    <a:pt x="565" y="127"/>
                    <a:pt x="565" y="64"/>
                    <a:pt x="481" y="59"/>
                  </a:cubicBezTo>
                  <a:cubicBezTo>
                    <a:pt x="481" y="59"/>
                    <a:pt x="459" y="29"/>
                    <a:pt x="418" y="12"/>
                  </a:cubicBezTo>
                  <a:cubicBezTo>
                    <a:pt x="410" y="8"/>
                    <a:pt x="401" y="6"/>
                    <a:pt x="392" y="4"/>
                  </a:cubicBezTo>
                  <a:cubicBezTo>
                    <a:pt x="392" y="4"/>
                    <a:pt x="392" y="4"/>
                    <a:pt x="392" y="4"/>
                  </a:cubicBezTo>
                  <a:cubicBezTo>
                    <a:pt x="382" y="2"/>
                    <a:pt x="372" y="0"/>
                    <a:pt x="361" y="0"/>
                  </a:cubicBezTo>
                </a:path>
              </a:pathLst>
            </a:custGeom>
            <a:solidFill>
              <a:srgbClr val="1D1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
              <a:extLst>
                <a:ext uri="{FF2B5EF4-FFF2-40B4-BE49-F238E27FC236}">
                  <a16:creationId xmlns:a16="http://schemas.microsoft.com/office/drawing/2014/main" id="{BB679570-FE42-43ED-9C28-8BF3AE8AC0DE}"/>
                </a:ext>
              </a:extLst>
            </p:cNvPr>
            <p:cNvSpPr>
              <a:spLocks/>
            </p:cNvSpPr>
            <p:nvPr/>
          </p:nvSpPr>
          <p:spPr bwMode="auto">
            <a:xfrm>
              <a:off x="6059" y="1429"/>
              <a:ext cx="577" cy="555"/>
            </a:xfrm>
            <a:custGeom>
              <a:avLst/>
              <a:gdLst>
                <a:gd name="T0" fmla="*/ 320 w 325"/>
                <a:gd name="T1" fmla="*/ 172 h 313"/>
                <a:gd name="T2" fmla="*/ 316 w 325"/>
                <a:gd name="T3" fmla="*/ 201 h 313"/>
                <a:gd name="T4" fmla="*/ 242 w 325"/>
                <a:gd name="T5" fmla="*/ 301 h 313"/>
                <a:gd name="T6" fmla="*/ 177 w 325"/>
                <a:gd name="T7" fmla="*/ 312 h 313"/>
                <a:gd name="T8" fmla="*/ 135 w 325"/>
                <a:gd name="T9" fmla="*/ 304 h 313"/>
                <a:gd name="T10" fmla="*/ 55 w 325"/>
                <a:gd name="T11" fmla="*/ 247 h 313"/>
                <a:gd name="T12" fmla="*/ 0 w 325"/>
                <a:gd name="T13" fmla="*/ 199 h 313"/>
                <a:gd name="T14" fmla="*/ 33 w 325"/>
                <a:gd name="T15" fmla="*/ 159 h 313"/>
                <a:gd name="T16" fmla="*/ 68 w 325"/>
                <a:gd name="T17" fmla="*/ 170 h 313"/>
                <a:gd name="T18" fmla="*/ 107 w 325"/>
                <a:gd name="T19" fmla="*/ 137 h 313"/>
                <a:gd name="T20" fmla="*/ 154 w 325"/>
                <a:gd name="T21" fmla="*/ 35 h 313"/>
                <a:gd name="T22" fmla="*/ 252 w 325"/>
                <a:gd name="T23" fmla="*/ 0 h 313"/>
                <a:gd name="T24" fmla="*/ 308 w 325"/>
                <a:gd name="T25" fmla="*/ 39 h 313"/>
                <a:gd name="T26" fmla="*/ 320 w 325"/>
                <a:gd name="T27" fmla="*/ 1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5" h="313">
                  <a:moveTo>
                    <a:pt x="320" y="172"/>
                  </a:moveTo>
                  <a:cubicBezTo>
                    <a:pt x="319" y="181"/>
                    <a:pt x="318" y="191"/>
                    <a:pt x="316" y="201"/>
                  </a:cubicBezTo>
                  <a:cubicBezTo>
                    <a:pt x="307" y="244"/>
                    <a:pt x="286" y="283"/>
                    <a:pt x="242" y="301"/>
                  </a:cubicBezTo>
                  <a:cubicBezTo>
                    <a:pt x="218" y="310"/>
                    <a:pt x="196" y="313"/>
                    <a:pt x="177" y="312"/>
                  </a:cubicBezTo>
                  <a:cubicBezTo>
                    <a:pt x="162" y="311"/>
                    <a:pt x="148" y="308"/>
                    <a:pt x="135" y="304"/>
                  </a:cubicBezTo>
                  <a:cubicBezTo>
                    <a:pt x="84" y="287"/>
                    <a:pt x="55" y="247"/>
                    <a:pt x="55" y="247"/>
                  </a:cubicBezTo>
                  <a:cubicBezTo>
                    <a:pt x="55" y="247"/>
                    <a:pt x="0" y="261"/>
                    <a:pt x="0" y="199"/>
                  </a:cubicBezTo>
                  <a:cubicBezTo>
                    <a:pt x="0" y="175"/>
                    <a:pt x="19" y="160"/>
                    <a:pt x="33" y="159"/>
                  </a:cubicBezTo>
                  <a:cubicBezTo>
                    <a:pt x="57" y="157"/>
                    <a:pt x="68" y="170"/>
                    <a:pt x="68" y="170"/>
                  </a:cubicBezTo>
                  <a:cubicBezTo>
                    <a:pt x="68" y="170"/>
                    <a:pt x="99" y="168"/>
                    <a:pt x="107" y="137"/>
                  </a:cubicBezTo>
                  <a:cubicBezTo>
                    <a:pt x="114" y="106"/>
                    <a:pt x="121" y="53"/>
                    <a:pt x="154" y="35"/>
                  </a:cubicBezTo>
                  <a:cubicBezTo>
                    <a:pt x="186" y="17"/>
                    <a:pt x="242" y="28"/>
                    <a:pt x="252" y="0"/>
                  </a:cubicBezTo>
                  <a:cubicBezTo>
                    <a:pt x="252" y="0"/>
                    <a:pt x="280" y="41"/>
                    <a:pt x="308" y="39"/>
                  </a:cubicBezTo>
                  <a:cubicBezTo>
                    <a:pt x="308" y="39"/>
                    <a:pt x="325" y="105"/>
                    <a:pt x="320" y="172"/>
                  </a:cubicBezTo>
                </a:path>
              </a:pathLst>
            </a:custGeom>
            <a:solidFill>
              <a:srgbClr val="FF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2">
              <a:extLst>
                <a:ext uri="{FF2B5EF4-FFF2-40B4-BE49-F238E27FC236}">
                  <a16:creationId xmlns:a16="http://schemas.microsoft.com/office/drawing/2014/main" id="{C4D0832D-B69C-4051-A741-1FE98932133B}"/>
                </a:ext>
              </a:extLst>
            </p:cNvPr>
            <p:cNvSpPr>
              <a:spLocks/>
            </p:cNvSpPr>
            <p:nvPr/>
          </p:nvSpPr>
          <p:spPr bwMode="auto">
            <a:xfrm>
              <a:off x="6598" y="1498"/>
              <a:ext cx="8" cy="0"/>
            </a:xfrm>
            <a:custGeom>
              <a:avLst/>
              <a:gdLst>
                <a:gd name="T0" fmla="*/ 4 w 4"/>
                <a:gd name="T1" fmla="*/ 2 w 4"/>
                <a:gd name="T2" fmla="*/ 0 w 4"/>
                <a:gd name="T3" fmla="*/ 0 w 4"/>
                <a:gd name="T4" fmla="*/ 1 w 4"/>
                <a:gd name="T5" fmla="*/ 4 w 4"/>
                <a:gd name="T6" fmla="*/ 4 w 4"/>
              </a:gdLst>
              <a:ahLst/>
              <a:cxnLst>
                <a:cxn ang="0">
                  <a:pos x="T0" y="0"/>
                </a:cxn>
                <a:cxn ang="0">
                  <a:pos x="T1" y="0"/>
                </a:cxn>
                <a:cxn ang="0">
                  <a:pos x="T2" y="0"/>
                </a:cxn>
                <a:cxn ang="0">
                  <a:pos x="T3" y="0"/>
                </a:cxn>
                <a:cxn ang="0">
                  <a:pos x="T4" y="0"/>
                </a:cxn>
                <a:cxn ang="0">
                  <a:pos x="T5" y="0"/>
                </a:cxn>
                <a:cxn ang="0">
                  <a:pos x="T6" y="0"/>
                </a:cxn>
              </a:cxnLst>
              <a:rect l="0" t="0" r="r" b="b"/>
              <a:pathLst>
                <a:path w="4">
                  <a:moveTo>
                    <a:pt x="4" y="0"/>
                  </a:moveTo>
                  <a:cubicBezTo>
                    <a:pt x="3" y="0"/>
                    <a:pt x="2" y="0"/>
                    <a:pt x="2" y="0"/>
                  </a:cubicBezTo>
                  <a:cubicBezTo>
                    <a:pt x="1" y="0"/>
                    <a:pt x="1" y="0"/>
                    <a:pt x="0" y="0"/>
                  </a:cubicBezTo>
                  <a:cubicBezTo>
                    <a:pt x="0" y="0"/>
                    <a:pt x="0" y="0"/>
                    <a:pt x="0" y="0"/>
                  </a:cubicBezTo>
                  <a:cubicBezTo>
                    <a:pt x="1" y="0"/>
                    <a:pt x="1" y="0"/>
                    <a:pt x="1" y="0"/>
                  </a:cubicBezTo>
                  <a:cubicBezTo>
                    <a:pt x="2" y="0"/>
                    <a:pt x="3" y="0"/>
                    <a:pt x="4" y="0"/>
                  </a:cubicBezTo>
                  <a:cubicBezTo>
                    <a:pt x="4" y="0"/>
                    <a:pt x="4" y="0"/>
                    <a:pt x="4" y="0"/>
                  </a:cubicBezTo>
                </a:path>
              </a:pathLst>
            </a:custGeom>
            <a:solidFill>
              <a:srgbClr val="835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3">
              <a:extLst>
                <a:ext uri="{FF2B5EF4-FFF2-40B4-BE49-F238E27FC236}">
                  <a16:creationId xmlns:a16="http://schemas.microsoft.com/office/drawing/2014/main" id="{755C48CB-4918-4E44-9D94-1D3AD1B4FA4C}"/>
                </a:ext>
              </a:extLst>
            </p:cNvPr>
            <p:cNvSpPr>
              <a:spLocks/>
            </p:cNvSpPr>
            <p:nvPr/>
          </p:nvSpPr>
          <p:spPr bwMode="auto">
            <a:xfrm>
              <a:off x="6522" y="1759"/>
              <a:ext cx="101" cy="186"/>
            </a:xfrm>
            <a:custGeom>
              <a:avLst/>
              <a:gdLst>
                <a:gd name="T0" fmla="*/ 57 w 57"/>
                <a:gd name="T1" fmla="*/ 0 h 105"/>
                <a:gd name="T2" fmla="*/ 55 w 57"/>
                <a:gd name="T3" fmla="*/ 15 h 105"/>
                <a:gd name="T4" fmla="*/ 0 w 57"/>
                <a:gd name="T5" fmla="*/ 105 h 105"/>
                <a:gd name="T6" fmla="*/ 0 w 57"/>
                <a:gd name="T7" fmla="*/ 105 h 105"/>
                <a:gd name="T8" fmla="*/ 55 w 57"/>
                <a:gd name="T9" fmla="*/ 15 h 105"/>
                <a:gd name="T10" fmla="*/ 57 w 57"/>
                <a:gd name="T11" fmla="*/ 0 h 105"/>
              </a:gdLst>
              <a:ahLst/>
              <a:cxnLst>
                <a:cxn ang="0">
                  <a:pos x="T0" y="T1"/>
                </a:cxn>
                <a:cxn ang="0">
                  <a:pos x="T2" y="T3"/>
                </a:cxn>
                <a:cxn ang="0">
                  <a:pos x="T4" y="T5"/>
                </a:cxn>
                <a:cxn ang="0">
                  <a:pos x="T6" y="T7"/>
                </a:cxn>
                <a:cxn ang="0">
                  <a:pos x="T8" y="T9"/>
                </a:cxn>
                <a:cxn ang="0">
                  <a:pos x="T10" y="T11"/>
                </a:cxn>
              </a:cxnLst>
              <a:rect l="0" t="0" r="r" b="b"/>
              <a:pathLst>
                <a:path w="57" h="105">
                  <a:moveTo>
                    <a:pt x="57" y="0"/>
                  </a:moveTo>
                  <a:cubicBezTo>
                    <a:pt x="57" y="5"/>
                    <a:pt x="56" y="10"/>
                    <a:pt x="55" y="15"/>
                  </a:cubicBezTo>
                  <a:cubicBezTo>
                    <a:pt x="48" y="51"/>
                    <a:pt x="32" y="85"/>
                    <a:pt x="0" y="105"/>
                  </a:cubicBezTo>
                  <a:cubicBezTo>
                    <a:pt x="0" y="105"/>
                    <a:pt x="0" y="105"/>
                    <a:pt x="0" y="105"/>
                  </a:cubicBezTo>
                  <a:cubicBezTo>
                    <a:pt x="32" y="85"/>
                    <a:pt x="48" y="51"/>
                    <a:pt x="55" y="15"/>
                  </a:cubicBezTo>
                  <a:cubicBezTo>
                    <a:pt x="56" y="10"/>
                    <a:pt x="57" y="5"/>
                    <a:pt x="57" y="0"/>
                  </a:cubicBezTo>
                </a:path>
              </a:pathLst>
            </a:custGeom>
            <a:solidFill>
              <a:srgbClr val="F3D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Oval 34">
              <a:extLst>
                <a:ext uri="{FF2B5EF4-FFF2-40B4-BE49-F238E27FC236}">
                  <a16:creationId xmlns:a16="http://schemas.microsoft.com/office/drawing/2014/main" id="{DA557643-B921-4B42-8E5F-6D23F322E7D6}"/>
                </a:ext>
              </a:extLst>
            </p:cNvPr>
            <p:cNvSpPr>
              <a:spLocks noChangeArrowheads="1"/>
            </p:cNvSpPr>
            <p:nvPr/>
          </p:nvSpPr>
          <p:spPr bwMode="auto">
            <a:xfrm>
              <a:off x="6522" y="1945"/>
              <a:ext cx="1" cy="1"/>
            </a:xfrm>
            <a:prstGeom prst="ellipse">
              <a:avLst/>
            </a:prstGeom>
            <a:solidFill>
              <a:srgbClr val="BA93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5">
              <a:extLst>
                <a:ext uri="{FF2B5EF4-FFF2-40B4-BE49-F238E27FC236}">
                  <a16:creationId xmlns:a16="http://schemas.microsoft.com/office/drawing/2014/main" id="{5BD4C9B3-C369-4735-B68D-6E61A5660429}"/>
                </a:ext>
              </a:extLst>
            </p:cNvPr>
            <p:cNvSpPr>
              <a:spLocks/>
            </p:cNvSpPr>
            <p:nvPr/>
          </p:nvSpPr>
          <p:spPr bwMode="auto">
            <a:xfrm>
              <a:off x="6419" y="1945"/>
              <a:ext cx="103" cy="35"/>
            </a:xfrm>
            <a:custGeom>
              <a:avLst/>
              <a:gdLst>
                <a:gd name="T0" fmla="*/ 58 w 58"/>
                <a:gd name="T1" fmla="*/ 0 h 20"/>
                <a:gd name="T2" fmla="*/ 39 w 58"/>
                <a:gd name="T3" fmla="*/ 10 h 20"/>
                <a:gd name="T4" fmla="*/ 0 w 58"/>
                <a:gd name="T5" fmla="*/ 20 h 20"/>
                <a:gd name="T6" fmla="*/ 39 w 58"/>
                <a:gd name="T7" fmla="*/ 10 h 20"/>
                <a:gd name="T8" fmla="*/ 58 w 58"/>
                <a:gd name="T9" fmla="*/ 0 h 20"/>
                <a:gd name="T10" fmla="*/ 58 w 58"/>
                <a:gd name="T11" fmla="*/ 0 h 20"/>
              </a:gdLst>
              <a:ahLst/>
              <a:cxnLst>
                <a:cxn ang="0">
                  <a:pos x="T0" y="T1"/>
                </a:cxn>
                <a:cxn ang="0">
                  <a:pos x="T2" y="T3"/>
                </a:cxn>
                <a:cxn ang="0">
                  <a:pos x="T4" y="T5"/>
                </a:cxn>
                <a:cxn ang="0">
                  <a:pos x="T6" y="T7"/>
                </a:cxn>
                <a:cxn ang="0">
                  <a:pos x="T8" y="T9"/>
                </a:cxn>
                <a:cxn ang="0">
                  <a:pos x="T10" y="T11"/>
                </a:cxn>
              </a:cxnLst>
              <a:rect l="0" t="0" r="r" b="b"/>
              <a:pathLst>
                <a:path w="58" h="20">
                  <a:moveTo>
                    <a:pt x="58" y="0"/>
                  </a:moveTo>
                  <a:cubicBezTo>
                    <a:pt x="52" y="4"/>
                    <a:pt x="46" y="7"/>
                    <a:pt x="39" y="10"/>
                  </a:cubicBezTo>
                  <a:cubicBezTo>
                    <a:pt x="25" y="15"/>
                    <a:pt x="12" y="18"/>
                    <a:pt x="0" y="20"/>
                  </a:cubicBezTo>
                  <a:cubicBezTo>
                    <a:pt x="12" y="18"/>
                    <a:pt x="25" y="15"/>
                    <a:pt x="39" y="10"/>
                  </a:cubicBezTo>
                  <a:cubicBezTo>
                    <a:pt x="46" y="7"/>
                    <a:pt x="52" y="4"/>
                    <a:pt x="58" y="0"/>
                  </a:cubicBezTo>
                  <a:cubicBezTo>
                    <a:pt x="58" y="0"/>
                    <a:pt x="58" y="0"/>
                    <a:pt x="58" y="0"/>
                  </a:cubicBezTo>
                </a:path>
              </a:pathLst>
            </a:custGeom>
            <a:solidFill>
              <a:srgbClr val="835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36">
              <a:extLst>
                <a:ext uri="{FF2B5EF4-FFF2-40B4-BE49-F238E27FC236}">
                  <a16:creationId xmlns:a16="http://schemas.microsoft.com/office/drawing/2014/main" id="{3998103C-91D7-4993-B534-14D5C895E4CA}"/>
                </a:ext>
              </a:extLst>
            </p:cNvPr>
            <p:cNvSpPr>
              <a:spLocks noEditPoints="1"/>
            </p:cNvSpPr>
            <p:nvPr/>
          </p:nvSpPr>
          <p:spPr bwMode="auto">
            <a:xfrm>
              <a:off x="6085" y="1853"/>
              <a:ext cx="229" cy="120"/>
            </a:xfrm>
            <a:custGeom>
              <a:avLst/>
              <a:gdLst>
                <a:gd name="T0" fmla="*/ 72 w 129"/>
                <a:gd name="T1" fmla="*/ 39 h 68"/>
                <a:gd name="T2" fmla="*/ 120 w 129"/>
                <a:gd name="T3" fmla="*/ 65 h 68"/>
                <a:gd name="T4" fmla="*/ 120 w 129"/>
                <a:gd name="T5" fmla="*/ 65 h 68"/>
                <a:gd name="T6" fmla="*/ 129 w 129"/>
                <a:gd name="T7" fmla="*/ 68 h 68"/>
                <a:gd name="T8" fmla="*/ 129 w 129"/>
                <a:gd name="T9" fmla="*/ 68 h 68"/>
                <a:gd name="T10" fmla="*/ 120 w 129"/>
                <a:gd name="T11" fmla="*/ 65 h 68"/>
                <a:gd name="T12" fmla="*/ 72 w 129"/>
                <a:gd name="T13" fmla="*/ 39 h 68"/>
                <a:gd name="T14" fmla="*/ 2 w 129"/>
                <a:gd name="T15" fmla="*/ 2 h 68"/>
                <a:gd name="T16" fmla="*/ 2 w 129"/>
                <a:gd name="T17" fmla="*/ 2 h 68"/>
                <a:gd name="T18" fmla="*/ 2 w 129"/>
                <a:gd name="T19" fmla="*/ 2 h 68"/>
                <a:gd name="T20" fmla="*/ 2 w 129"/>
                <a:gd name="T21" fmla="*/ 2 h 68"/>
                <a:gd name="T22" fmla="*/ 2 w 129"/>
                <a:gd name="T23" fmla="*/ 2 h 68"/>
                <a:gd name="T24" fmla="*/ 2 w 129"/>
                <a:gd name="T25" fmla="*/ 2 h 68"/>
                <a:gd name="T26" fmla="*/ 2 w 129"/>
                <a:gd name="T27" fmla="*/ 2 h 68"/>
                <a:gd name="T28" fmla="*/ 2 w 129"/>
                <a:gd name="T29" fmla="*/ 2 h 68"/>
                <a:gd name="T30" fmla="*/ 2 w 129"/>
                <a:gd name="T31" fmla="*/ 2 h 68"/>
                <a:gd name="T32" fmla="*/ 2 w 129"/>
                <a:gd name="T33" fmla="*/ 2 h 68"/>
                <a:gd name="T34" fmla="*/ 2 w 129"/>
                <a:gd name="T35" fmla="*/ 2 h 68"/>
                <a:gd name="T36" fmla="*/ 2 w 129"/>
                <a:gd name="T37" fmla="*/ 2 h 68"/>
                <a:gd name="T38" fmla="*/ 2 w 129"/>
                <a:gd name="T39" fmla="*/ 2 h 68"/>
                <a:gd name="T40" fmla="*/ 2 w 129"/>
                <a:gd name="T41" fmla="*/ 2 h 68"/>
                <a:gd name="T42" fmla="*/ 2 w 129"/>
                <a:gd name="T43" fmla="*/ 2 h 68"/>
                <a:gd name="T44" fmla="*/ 2 w 129"/>
                <a:gd name="T45" fmla="*/ 2 h 68"/>
                <a:gd name="T46" fmla="*/ 2 w 129"/>
                <a:gd name="T47" fmla="*/ 2 h 68"/>
                <a:gd name="T48" fmla="*/ 2 w 129"/>
                <a:gd name="T49" fmla="*/ 2 h 68"/>
                <a:gd name="T50" fmla="*/ 0 w 129"/>
                <a:gd name="T51" fmla="*/ 1 h 68"/>
                <a:gd name="T52" fmla="*/ 2 w 129"/>
                <a:gd name="T53" fmla="*/ 2 h 68"/>
                <a:gd name="T54" fmla="*/ 0 w 129"/>
                <a:gd name="T55" fmla="*/ 1 h 68"/>
                <a:gd name="T56" fmla="*/ 0 w 129"/>
                <a:gd name="T57" fmla="*/ 1 h 68"/>
                <a:gd name="T58" fmla="*/ 0 w 129"/>
                <a:gd name="T59" fmla="*/ 1 h 68"/>
                <a:gd name="T60" fmla="*/ 0 w 129"/>
                <a:gd name="T61" fmla="*/ 1 h 68"/>
                <a:gd name="T62" fmla="*/ 0 w 129"/>
                <a:gd name="T63" fmla="*/ 1 h 68"/>
                <a:gd name="T64" fmla="*/ 0 w 129"/>
                <a:gd name="T65" fmla="*/ 1 h 68"/>
                <a:gd name="T66" fmla="*/ 0 w 129"/>
                <a:gd name="T67" fmla="*/ 1 h 68"/>
                <a:gd name="T68" fmla="*/ 0 w 129"/>
                <a:gd name="T69" fmla="*/ 0 h 68"/>
                <a:gd name="T70" fmla="*/ 0 w 129"/>
                <a:gd name="T71" fmla="*/ 1 h 68"/>
                <a:gd name="T72" fmla="*/ 0 w 129"/>
                <a:gd name="T73" fmla="*/ 0 h 68"/>
                <a:gd name="T74" fmla="*/ 0 w 129"/>
                <a:gd name="T75" fmla="*/ 0 h 68"/>
                <a:gd name="T76" fmla="*/ 0 w 129"/>
                <a:gd name="T77" fmla="*/ 0 h 68"/>
                <a:gd name="T78" fmla="*/ 0 w 129"/>
                <a:gd name="T79" fmla="*/ 0 h 68"/>
                <a:gd name="T80" fmla="*/ 0 w 129"/>
                <a:gd name="T81" fmla="*/ 0 h 68"/>
                <a:gd name="T82" fmla="*/ 0 w 129"/>
                <a:gd name="T83" fmla="*/ 0 h 68"/>
                <a:gd name="T84" fmla="*/ 0 w 129"/>
                <a:gd name="T85" fmla="*/ 0 h 68"/>
                <a:gd name="T86" fmla="*/ 0 w 129"/>
                <a:gd name="T87" fmla="*/ 0 h 68"/>
                <a:gd name="T88" fmla="*/ 0 w 129"/>
                <a:gd name="T89" fmla="*/ 0 h 68"/>
                <a:gd name="T90" fmla="*/ 0 w 129"/>
                <a:gd name="T91" fmla="*/ 0 h 68"/>
                <a:gd name="T92" fmla="*/ 0 w 129"/>
                <a:gd name="T93" fmla="*/ 0 h 68"/>
                <a:gd name="T94" fmla="*/ 0 w 129"/>
                <a:gd name="T95" fmla="*/ 0 h 68"/>
                <a:gd name="T96" fmla="*/ 0 w 129"/>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68">
                  <a:moveTo>
                    <a:pt x="72" y="39"/>
                  </a:moveTo>
                  <a:cubicBezTo>
                    <a:pt x="85" y="49"/>
                    <a:pt x="101" y="59"/>
                    <a:pt x="120" y="65"/>
                  </a:cubicBezTo>
                  <a:cubicBezTo>
                    <a:pt x="120" y="65"/>
                    <a:pt x="120" y="65"/>
                    <a:pt x="120" y="65"/>
                  </a:cubicBezTo>
                  <a:cubicBezTo>
                    <a:pt x="123" y="66"/>
                    <a:pt x="126" y="67"/>
                    <a:pt x="129" y="68"/>
                  </a:cubicBezTo>
                  <a:cubicBezTo>
                    <a:pt x="129" y="68"/>
                    <a:pt x="129" y="68"/>
                    <a:pt x="129" y="68"/>
                  </a:cubicBezTo>
                  <a:cubicBezTo>
                    <a:pt x="126" y="67"/>
                    <a:pt x="123" y="66"/>
                    <a:pt x="120" y="65"/>
                  </a:cubicBezTo>
                  <a:cubicBezTo>
                    <a:pt x="101" y="59"/>
                    <a:pt x="85" y="49"/>
                    <a:pt x="72" y="39"/>
                  </a:cubicBezTo>
                  <a:moveTo>
                    <a:pt x="2" y="2"/>
                  </a:moveTo>
                  <a:cubicBezTo>
                    <a:pt x="2" y="2"/>
                    <a:pt x="2" y="2"/>
                    <a:pt x="2" y="2"/>
                  </a:cubicBezTo>
                  <a:cubicBezTo>
                    <a:pt x="2" y="2"/>
                    <a:pt x="2" y="2"/>
                    <a:pt x="2" y="2"/>
                  </a:cubicBezTo>
                  <a:moveTo>
                    <a:pt x="2" y="2"/>
                  </a:moveTo>
                  <a:cubicBezTo>
                    <a:pt x="2" y="2"/>
                    <a:pt x="2" y="2"/>
                    <a:pt x="2" y="2"/>
                  </a:cubicBezTo>
                  <a:cubicBezTo>
                    <a:pt x="2" y="2"/>
                    <a:pt x="2" y="2"/>
                    <a:pt x="2" y="2"/>
                  </a:cubicBezTo>
                  <a:moveTo>
                    <a:pt x="2" y="2"/>
                  </a:moveTo>
                  <a:cubicBezTo>
                    <a:pt x="2" y="2"/>
                    <a:pt x="2" y="2"/>
                    <a:pt x="2" y="2"/>
                  </a:cubicBezTo>
                  <a:cubicBezTo>
                    <a:pt x="2" y="2"/>
                    <a:pt x="2" y="2"/>
                    <a:pt x="2" y="2"/>
                  </a:cubicBezTo>
                  <a:moveTo>
                    <a:pt x="2" y="2"/>
                  </a:moveTo>
                  <a:cubicBezTo>
                    <a:pt x="2" y="2"/>
                    <a:pt x="2" y="2"/>
                    <a:pt x="2" y="2"/>
                  </a:cubicBezTo>
                  <a:cubicBezTo>
                    <a:pt x="2" y="2"/>
                    <a:pt x="2" y="2"/>
                    <a:pt x="2" y="2"/>
                  </a:cubicBezTo>
                  <a:moveTo>
                    <a:pt x="2" y="2"/>
                  </a:moveTo>
                  <a:cubicBezTo>
                    <a:pt x="2" y="2"/>
                    <a:pt x="2" y="2"/>
                    <a:pt x="2" y="2"/>
                  </a:cubicBezTo>
                  <a:cubicBezTo>
                    <a:pt x="2" y="2"/>
                    <a:pt x="2" y="2"/>
                    <a:pt x="2" y="2"/>
                  </a:cubicBezTo>
                  <a:moveTo>
                    <a:pt x="2" y="2"/>
                  </a:moveTo>
                  <a:cubicBezTo>
                    <a:pt x="2" y="2"/>
                    <a:pt x="2" y="2"/>
                    <a:pt x="2" y="2"/>
                  </a:cubicBezTo>
                  <a:cubicBezTo>
                    <a:pt x="2" y="2"/>
                    <a:pt x="2" y="2"/>
                    <a:pt x="2" y="2"/>
                  </a:cubicBezTo>
                  <a:moveTo>
                    <a:pt x="0" y="1"/>
                  </a:moveTo>
                  <a:cubicBezTo>
                    <a:pt x="1" y="1"/>
                    <a:pt x="1" y="2"/>
                    <a:pt x="2" y="2"/>
                  </a:cubicBezTo>
                  <a:cubicBezTo>
                    <a:pt x="1" y="2"/>
                    <a:pt x="1"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1"/>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855A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37">
              <a:extLst>
                <a:ext uri="{FF2B5EF4-FFF2-40B4-BE49-F238E27FC236}">
                  <a16:creationId xmlns:a16="http://schemas.microsoft.com/office/drawing/2014/main" id="{B7BED0E5-9D61-48A4-BD11-E133BD0EBB85}"/>
                </a:ext>
              </a:extLst>
            </p:cNvPr>
            <p:cNvSpPr>
              <a:spLocks/>
            </p:cNvSpPr>
            <p:nvPr/>
          </p:nvSpPr>
          <p:spPr bwMode="auto">
            <a:xfrm>
              <a:off x="6314" y="1973"/>
              <a:ext cx="52" cy="9"/>
            </a:xfrm>
            <a:custGeom>
              <a:avLst/>
              <a:gdLst>
                <a:gd name="T0" fmla="*/ 0 w 29"/>
                <a:gd name="T1" fmla="*/ 0 h 5"/>
                <a:gd name="T2" fmla="*/ 0 w 29"/>
                <a:gd name="T3" fmla="*/ 0 h 5"/>
                <a:gd name="T4" fmla="*/ 29 w 29"/>
                <a:gd name="T5" fmla="*/ 5 h 5"/>
                <a:gd name="T6" fmla="*/ 0 w 29"/>
                <a:gd name="T7" fmla="*/ 0 h 5"/>
              </a:gdLst>
              <a:ahLst/>
              <a:cxnLst>
                <a:cxn ang="0">
                  <a:pos x="T0" y="T1"/>
                </a:cxn>
                <a:cxn ang="0">
                  <a:pos x="T2" y="T3"/>
                </a:cxn>
                <a:cxn ang="0">
                  <a:pos x="T4" y="T5"/>
                </a:cxn>
                <a:cxn ang="0">
                  <a:pos x="T6" y="T7"/>
                </a:cxn>
              </a:cxnLst>
              <a:rect l="0" t="0" r="r" b="b"/>
              <a:pathLst>
                <a:path w="29" h="5">
                  <a:moveTo>
                    <a:pt x="0" y="0"/>
                  </a:moveTo>
                  <a:cubicBezTo>
                    <a:pt x="0" y="0"/>
                    <a:pt x="0" y="0"/>
                    <a:pt x="0" y="0"/>
                  </a:cubicBezTo>
                  <a:cubicBezTo>
                    <a:pt x="9" y="2"/>
                    <a:pt x="18" y="4"/>
                    <a:pt x="29" y="5"/>
                  </a:cubicBezTo>
                  <a:cubicBezTo>
                    <a:pt x="18" y="4"/>
                    <a:pt x="9" y="2"/>
                    <a:pt x="0" y="0"/>
                  </a:cubicBezTo>
                </a:path>
              </a:pathLst>
            </a:custGeom>
            <a:solidFill>
              <a:srgbClr val="835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8">
              <a:extLst>
                <a:ext uri="{FF2B5EF4-FFF2-40B4-BE49-F238E27FC236}">
                  <a16:creationId xmlns:a16="http://schemas.microsoft.com/office/drawing/2014/main" id="{C82E258F-FA50-465C-9BAC-489849847988}"/>
                </a:ext>
              </a:extLst>
            </p:cNvPr>
            <p:cNvSpPr>
              <a:spLocks/>
            </p:cNvSpPr>
            <p:nvPr/>
          </p:nvSpPr>
          <p:spPr bwMode="auto">
            <a:xfrm>
              <a:off x="6064" y="1498"/>
              <a:ext cx="572" cy="484"/>
            </a:xfrm>
            <a:custGeom>
              <a:avLst/>
              <a:gdLst>
                <a:gd name="T0" fmla="*/ 305 w 322"/>
                <a:gd name="T1" fmla="*/ 0 h 273"/>
                <a:gd name="T2" fmla="*/ 302 w 322"/>
                <a:gd name="T3" fmla="*/ 0 h 273"/>
                <a:gd name="T4" fmla="*/ 301 w 322"/>
                <a:gd name="T5" fmla="*/ 0 h 273"/>
                <a:gd name="T6" fmla="*/ 310 w 322"/>
                <a:gd name="T7" fmla="*/ 118 h 273"/>
                <a:gd name="T8" fmla="*/ 306 w 322"/>
                <a:gd name="T9" fmla="*/ 147 h 273"/>
                <a:gd name="T10" fmla="*/ 232 w 322"/>
                <a:gd name="T11" fmla="*/ 247 h 273"/>
                <a:gd name="T12" fmla="*/ 173 w 322"/>
                <a:gd name="T13" fmla="*/ 258 h 273"/>
                <a:gd name="T14" fmla="*/ 167 w 322"/>
                <a:gd name="T15" fmla="*/ 258 h 273"/>
                <a:gd name="T16" fmla="*/ 125 w 322"/>
                <a:gd name="T17" fmla="*/ 250 h 273"/>
                <a:gd name="T18" fmla="*/ 45 w 322"/>
                <a:gd name="T19" fmla="*/ 193 h 273"/>
                <a:gd name="T20" fmla="*/ 33 w 322"/>
                <a:gd name="T21" fmla="*/ 195 h 273"/>
                <a:gd name="T22" fmla="*/ 0 w 322"/>
                <a:gd name="T23" fmla="*/ 180 h 273"/>
                <a:gd name="T24" fmla="*/ 12 w 322"/>
                <a:gd name="T25" fmla="*/ 200 h 273"/>
                <a:gd name="T26" fmla="*/ 12 w 322"/>
                <a:gd name="T27" fmla="*/ 200 h 273"/>
                <a:gd name="T28" fmla="*/ 12 w 322"/>
                <a:gd name="T29" fmla="*/ 200 h 273"/>
                <a:gd name="T30" fmla="*/ 12 w 322"/>
                <a:gd name="T31" fmla="*/ 200 h 273"/>
                <a:gd name="T32" fmla="*/ 12 w 322"/>
                <a:gd name="T33" fmla="*/ 200 h 273"/>
                <a:gd name="T34" fmla="*/ 12 w 322"/>
                <a:gd name="T35" fmla="*/ 200 h 273"/>
                <a:gd name="T36" fmla="*/ 12 w 322"/>
                <a:gd name="T37" fmla="*/ 200 h 273"/>
                <a:gd name="T38" fmla="*/ 12 w 322"/>
                <a:gd name="T39" fmla="*/ 200 h 273"/>
                <a:gd name="T40" fmla="*/ 12 w 322"/>
                <a:gd name="T41" fmla="*/ 200 h 273"/>
                <a:gd name="T42" fmla="*/ 12 w 322"/>
                <a:gd name="T43" fmla="*/ 201 h 273"/>
                <a:gd name="T44" fmla="*/ 12 w 322"/>
                <a:gd name="T45" fmla="*/ 201 h 273"/>
                <a:gd name="T46" fmla="*/ 12 w 322"/>
                <a:gd name="T47" fmla="*/ 201 h 273"/>
                <a:gd name="T48" fmla="*/ 12 w 322"/>
                <a:gd name="T49" fmla="*/ 201 h 273"/>
                <a:gd name="T50" fmla="*/ 12 w 322"/>
                <a:gd name="T51" fmla="*/ 201 h 273"/>
                <a:gd name="T52" fmla="*/ 12 w 322"/>
                <a:gd name="T53" fmla="*/ 201 h 273"/>
                <a:gd name="T54" fmla="*/ 14 w 322"/>
                <a:gd name="T55" fmla="*/ 202 h 273"/>
                <a:gd name="T56" fmla="*/ 14 w 322"/>
                <a:gd name="T57" fmla="*/ 202 h 273"/>
                <a:gd name="T58" fmla="*/ 14 w 322"/>
                <a:gd name="T59" fmla="*/ 202 h 273"/>
                <a:gd name="T60" fmla="*/ 14 w 322"/>
                <a:gd name="T61" fmla="*/ 202 h 273"/>
                <a:gd name="T62" fmla="*/ 14 w 322"/>
                <a:gd name="T63" fmla="*/ 202 h 273"/>
                <a:gd name="T64" fmla="*/ 14 w 322"/>
                <a:gd name="T65" fmla="*/ 202 h 273"/>
                <a:gd name="T66" fmla="*/ 14 w 322"/>
                <a:gd name="T67" fmla="*/ 202 h 273"/>
                <a:gd name="T68" fmla="*/ 14 w 322"/>
                <a:gd name="T69" fmla="*/ 202 h 273"/>
                <a:gd name="T70" fmla="*/ 14 w 322"/>
                <a:gd name="T71" fmla="*/ 202 h 273"/>
                <a:gd name="T72" fmla="*/ 14 w 322"/>
                <a:gd name="T73" fmla="*/ 202 h 273"/>
                <a:gd name="T74" fmla="*/ 14 w 322"/>
                <a:gd name="T75" fmla="*/ 202 h 273"/>
                <a:gd name="T76" fmla="*/ 14 w 322"/>
                <a:gd name="T77" fmla="*/ 202 h 273"/>
                <a:gd name="T78" fmla="*/ 14 w 322"/>
                <a:gd name="T79" fmla="*/ 202 h 273"/>
                <a:gd name="T80" fmla="*/ 39 w 322"/>
                <a:gd name="T81" fmla="*/ 210 h 273"/>
                <a:gd name="T82" fmla="*/ 52 w 322"/>
                <a:gd name="T83" fmla="*/ 208 h 273"/>
                <a:gd name="T84" fmla="*/ 84 w 322"/>
                <a:gd name="T85" fmla="*/ 239 h 273"/>
                <a:gd name="T86" fmla="*/ 132 w 322"/>
                <a:gd name="T87" fmla="*/ 265 h 273"/>
                <a:gd name="T88" fmla="*/ 141 w 322"/>
                <a:gd name="T89" fmla="*/ 268 h 273"/>
                <a:gd name="T90" fmla="*/ 170 w 322"/>
                <a:gd name="T91" fmla="*/ 273 h 273"/>
                <a:gd name="T92" fmla="*/ 174 w 322"/>
                <a:gd name="T93" fmla="*/ 273 h 273"/>
                <a:gd name="T94" fmla="*/ 174 w 322"/>
                <a:gd name="T95" fmla="*/ 273 h 273"/>
                <a:gd name="T96" fmla="*/ 174 w 322"/>
                <a:gd name="T97" fmla="*/ 273 h 273"/>
                <a:gd name="T98" fmla="*/ 174 w 322"/>
                <a:gd name="T99" fmla="*/ 273 h 273"/>
                <a:gd name="T100" fmla="*/ 180 w 322"/>
                <a:gd name="T101" fmla="*/ 273 h 273"/>
                <a:gd name="T102" fmla="*/ 200 w 322"/>
                <a:gd name="T103" fmla="*/ 272 h 273"/>
                <a:gd name="T104" fmla="*/ 239 w 322"/>
                <a:gd name="T105" fmla="*/ 262 h 273"/>
                <a:gd name="T106" fmla="*/ 258 w 322"/>
                <a:gd name="T107" fmla="*/ 252 h 273"/>
                <a:gd name="T108" fmla="*/ 258 w 322"/>
                <a:gd name="T109" fmla="*/ 252 h 273"/>
                <a:gd name="T110" fmla="*/ 313 w 322"/>
                <a:gd name="T111" fmla="*/ 162 h 273"/>
                <a:gd name="T112" fmla="*/ 315 w 322"/>
                <a:gd name="T113" fmla="*/ 147 h 273"/>
                <a:gd name="T114" fmla="*/ 317 w 322"/>
                <a:gd name="T115" fmla="*/ 133 h 273"/>
                <a:gd name="T116" fmla="*/ 305 w 322"/>
                <a:gd name="T11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73">
                  <a:moveTo>
                    <a:pt x="305" y="0"/>
                  </a:moveTo>
                  <a:cubicBezTo>
                    <a:pt x="304" y="0"/>
                    <a:pt x="303" y="0"/>
                    <a:pt x="302" y="0"/>
                  </a:cubicBezTo>
                  <a:cubicBezTo>
                    <a:pt x="302" y="0"/>
                    <a:pt x="302" y="0"/>
                    <a:pt x="301" y="0"/>
                  </a:cubicBezTo>
                  <a:cubicBezTo>
                    <a:pt x="306" y="23"/>
                    <a:pt x="314" y="70"/>
                    <a:pt x="310" y="118"/>
                  </a:cubicBezTo>
                  <a:cubicBezTo>
                    <a:pt x="309" y="127"/>
                    <a:pt x="308" y="137"/>
                    <a:pt x="306" y="147"/>
                  </a:cubicBezTo>
                  <a:cubicBezTo>
                    <a:pt x="298" y="190"/>
                    <a:pt x="277" y="229"/>
                    <a:pt x="232" y="247"/>
                  </a:cubicBezTo>
                  <a:cubicBezTo>
                    <a:pt x="211" y="255"/>
                    <a:pt x="191" y="258"/>
                    <a:pt x="173" y="258"/>
                  </a:cubicBezTo>
                  <a:cubicBezTo>
                    <a:pt x="171" y="258"/>
                    <a:pt x="169" y="258"/>
                    <a:pt x="167" y="258"/>
                  </a:cubicBezTo>
                  <a:cubicBezTo>
                    <a:pt x="152" y="257"/>
                    <a:pt x="138" y="254"/>
                    <a:pt x="125" y="250"/>
                  </a:cubicBezTo>
                  <a:cubicBezTo>
                    <a:pt x="75" y="233"/>
                    <a:pt x="45" y="193"/>
                    <a:pt x="45" y="193"/>
                  </a:cubicBezTo>
                  <a:cubicBezTo>
                    <a:pt x="45" y="193"/>
                    <a:pt x="40" y="195"/>
                    <a:pt x="33" y="195"/>
                  </a:cubicBezTo>
                  <a:cubicBezTo>
                    <a:pt x="22" y="195"/>
                    <a:pt x="9" y="192"/>
                    <a:pt x="0" y="180"/>
                  </a:cubicBezTo>
                  <a:cubicBezTo>
                    <a:pt x="2" y="189"/>
                    <a:pt x="6" y="196"/>
                    <a:pt x="12" y="200"/>
                  </a:cubicBezTo>
                  <a:cubicBezTo>
                    <a:pt x="12" y="200"/>
                    <a:pt x="12" y="200"/>
                    <a:pt x="12" y="200"/>
                  </a:cubicBezTo>
                  <a:cubicBezTo>
                    <a:pt x="12" y="200"/>
                    <a:pt x="12" y="200"/>
                    <a:pt x="12" y="200"/>
                  </a:cubicBezTo>
                  <a:cubicBezTo>
                    <a:pt x="12" y="200"/>
                    <a:pt x="12" y="200"/>
                    <a:pt x="12" y="200"/>
                  </a:cubicBezTo>
                  <a:cubicBezTo>
                    <a:pt x="12" y="200"/>
                    <a:pt x="12" y="200"/>
                    <a:pt x="12" y="200"/>
                  </a:cubicBezTo>
                  <a:cubicBezTo>
                    <a:pt x="12" y="200"/>
                    <a:pt x="12" y="200"/>
                    <a:pt x="12" y="200"/>
                  </a:cubicBezTo>
                  <a:cubicBezTo>
                    <a:pt x="12" y="200"/>
                    <a:pt x="12" y="200"/>
                    <a:pt x="12" y="200"/>
                  </a:cubicBezTo>
                  <a:cubicBezTo>
                    <a:pt x="12" y="200"/>
                    <a:pt x="12" y="200"/>
                    <a:pt x="12" y="200"/>
                  </a:cubicBezTo>
                  <a:cubicBezTo>
                    <a:pt x="12" y="200"/>
                    <a:pt x="12" y="200"/>
                    <a:pt x="12" y="200"/>
                  </a:cubicBezTo>
                  <a:cubicBezTo>
                    <a:pt x="12" y="200"/>
                    <a:pt x="12" y="200"/>
                    <a:pt x="12" y="201"/>
                  </a:cubicBezTo>
                  <a:cubicBezTo>
                    <a:pt x="12" y="201"/>
                    <a:pt x="12" y="201"/>
                    <a:pt x="12" y="201"/>
                  </a:cubicBezTo>
                  <a:cubicBezTo>
                    <a:pt x="12" y="201"/>
                    <a:pt x="12" y="201"/>
                    <a:pt x="12" y="201"/>
                  </a:cubicBezTo>
                  <a:cubicBezTo>
                    <a:pt x="12" y="201"/>
                    <a:pt x="12" y="201"/>
                    <a:pt x="12" y="201"/>
                  </a:cubicBezTo>
                  <a:cubicBezTo>
                    <a:pt x="12" y="201"/>
                    <a:pt x="12" y="201"/>
                    <a:pt x="12" y="201"/>
                  </a:cubicBezTo>
                  <a:cubicBezTo>
                    <a:pt x="12" y="201"/>
                    <a:pt x="12" y="201"/>
                    <a:pt x="12" y="201"/>
                  </a:cubicBezTo>
                  <a:cubicBezTo>
                    <a:pt x="13" y="201"/>
                    <a:pt x="13" y="202"/>
                    <a:pt x="14" y="202"/>
                  </a:cubicBezTo>
                  <a:cubicBezTo>
                    <a:pt x="14" y="202"/>
                    <a:pt x="14" y="202"/>
                    <a:pt x="14" y="202"/>
                  </a:cubicBezTo>
                  <a:cubicBezTo>
                    <a:pt x="14" y="202"/>
                    <a:pt x="14" y="202"/>
                    <a:pt x="14" y="202"/>
                  </a:cubicBezTo>
                  <a:cubicBezTo>
                    <a:pt x="14" y="202"/>
                    <a:pt x="14" y="202"/>
                    <a:pt x="14" y="202"/>
                  </a:cubicBezTo>
                  <a:cubicBezTo>
                    <a:pt x="14" y="202"/>
                    <a:pt x="14" y="202"/>
                    <a:pt x="14" y="202"/>
                  </a:cubicBezTo>
                  <a:cubicBezTo>
                    <a:pt x="14" y="202"/>
                    <a:pt x="14" y="202"/>
                    <a:pt x="14" y="202"/>
                  </a:cubicBezTo>
                  <a:cubicBezTo>
                    <a:pt x="14" y="202"/>
                    <a:pt x="14" y="202"/>
                    <a:pt x="14" y="202"/>
                  </a:cubicBezTo>
                  <a:cubicBezTo>
                    <a:pt x="14" y="202"/>
                    <a:pt x="14" y="202"/>
                    <a:pt x="14" y="202"/>
                  </a:cubicBezTo>
                  <a:cubicBezTo>
                    <a:pt x="14" y="202"/>
                    <a:pt x="14" y="202"/>
                    <a:pt x="14" y="202"/>
                  </a:cubicBezTo>
                  <a:cubicBezTo>
                    <a:pt x="14" y="202"/>
                    <a:pt x="14" y="202"/>
                    <a:pt x="14" y="202"/>
                  </a:cubicBezTo>
                  <a:cubicBezTo>
                    <a:pt x="14" y="202"/>
                    <a:pt x="14" y="202"/>
                    <a:pt x="14" y="202"/>
                  </a:cubicBezTo>
                  <a:cubicBezTo>
                    <a:pt x="14" y="202"/>
                    <a:pt x="14" y="202"/>
                    <a:pt x="14" y="202"/>
                  </a:cubicBezTo>
                  <a:cubicBezTo>
                    <a:pt x="14" y="202"/>
                    <a:pt x="14" y="202"/>
                    <a:pt x="14" y="202"/>
                  </a:cubicBezTo>
                  <a:cubicBezTo>
                    <a:pt x="22" y="208"/>
                    <a:pt x="32" y="210"/>
                    <a:pt x="39" y="210"/>
                  </a:cubicBezTo>
                  <a:cubicBezTo>
                    <a:pt x="47" y="210"/>
                    <a:pt x="52" y="208"/>
                    <a:pt x="52" y="208"/>
                  </a:cubicBezTo>
                  <a:cubicBezTo>
                    <a:pt x="52" y="208"/>
                    <a:pt x="64" y="224"/>
                    <a:pt x="84" y="239"/>
                  </a:cubicBezTo>
                  <a:cubicBezTo>
                    <a:pt x="97" y="249"/>
                    <a:pt x="113" y="259"/>
                    <a:pt x="132" y="265"/>
                  </a:cubicBezTo>
                  <a:cubicBezTo>
                    <a:pt x="135" y="266"/>
                    <a:pt x="138" y="267"/>
                    <a:pt x="141" y="268"/>
                  </a:cubicBezTo>
                  <a:cubicBezTo>
                    <a:pt x="150" y="270"/>
                    <a:pt x="159" y="272"/>
                    <a:pt x="170" y="273"/>
                  </a:cubicBezTo>
                  <a:cubicBezTo>
                    <a:pt x="171" y="273"/>
                    <a:pt x="172" y="273"/>
                    <a:pt x="174" y="273"/>
                  </a:cubicBezTo>
                  <a:cubicBezTo>
                    <a:pt x="174" y="273"/>
                    <a:pt x="174" y="273"/>
                    <a:pt x="174" y="273"/>
                  </a:cubicBezTo>
                  <a:cubicBezTo>
                    <a:pt x="174" y="273"/>
                    <a:pt x="174" y="273"/>
                    <a:pt x="174" y="273"/>
                  </a:cubicBezTo>
                  <a:cubicBezTo>
                    <a:pt x="174" y="273"/>
                    <a:pt x="174" y="273"/>
                    <a:pt x="174" y="273"/>
                  </a:cubicBezTo>
                  <a:cubicBezTo>
                    <a:pt x="176" y="273"/>
                    <a:pt x="178" y="273"/>
                    <a:pt x="180" y="273"/>
                  </a:cubicBezTo>
                  <a:cubicBezTo>
                    <a:pt x="186" y="273"/>
                    <a:pt x="193" y="273"/>
                    <a:pt x="200" y="272"/>
                  </a:cubicBezTo>
                  <a:cubicBezTo>
                    <a:pt x="212" y="270"/>
                    <a:pt x="225" y="267"/>
                    <a:pt x="239" y="262"/>
                  </a:cubicBezTo>
                  <a:cubicBezTo>
                    <a:pt x="246" y="259"/>
                    <a:pt x="252" y="256"/>
                    <a:pt x="258" y="252"/>
                  </a:cubicBezTo>
                  <a:cubicBezTo>
                    <a:pt x="258" y="252"/>
                    <a:pt x="258" y="252"/>
                    <a:pt x="258" y="252"/>
                  </a:cubicBezTo>
                  <a:cubicBezTo>
                    <a:pt x="290" y="232"/>
                    <a:pt x="306" y="198"/>
                    <a:pt x="313" y="162"/>
                  </a:cubicBezTo>
                  <a:cubicBezTo>
                    <a:pt x="314" y="157"/>
                    <a:pt x="315" y="152"/>
                    <a:pt x="315" y="147"/>
                  </a:cubicBezTo>
                  <a:cubicBezTo>
                    <a:pt x="316" y="142"/>
                    <a:pt x="316" y="137"/>
                    <a:pt x="317" y="133"/>
                  </a:cubicBezTo>
                  <a:cubicBezTo>
                    <a:pt x="322" y="66"/>
                    <a:pt x="305" y="1"/>
                    <a:pt x="305" y="0"/>
                  </a:cubicBezTo>
                </a:path>
              </a:pathLst>
            </a:custGeom>
            <a:solidFill>
              <a:srgbClr val="F3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9">
              <a:extLst>
                <a:ext uri="{FF2B5EF4-FFF2-40B4-BE49-F238E27FC236}">
                  <a16:creationId xmlns:a16="http://schemas.microsoft.com/office/drawing/2014/main" id="{94A0F1AF-DDBD-4391-99A5-2819E256C166}"/>
                </a:ext>
              </a:extLst>
            </p:cNvPr>
            <p:cNvSpPr>
              <a:spLocks/>
            </p:cNvSpPr>
            <p:nvPr/>
          </p:nvSpPr>
          <p:spPr bwMode="auto">
            <a:xfrm>
              <a:off x="6590" y="2048"/>
              <a:ext cx="205" cy="177"/>
            </a:xfrm>
            <a:custGeom>
              <a:avLst/>
              <a:gdLst>
                <a:gd name="T0" fmla="*/ 7 w 116"/>
                <a:gd name="T1" fmla="*/ 54 h 100"/>
                <a:gd name="T2" fmla="*/ 29 w 116"/>
                <a:gd name="T3" fmla="*/ 100 h 100"/>
                <a:gd name="T4" fmla="*/ 54 w 116"/>
                <a:gd name="T5" fmla="*/ 90 h 100"/>
                <a:gd name="T6" fmla="*/ 67 w 116"/>
                <a:gd name="T7" fmla="*/ 90 h 100"/>
                <a:gd name="T8" fmla="*/ 99 w 116"/>
                <a:gd name="T9" fmla="*/ 87 h 100"/>
                <a:gd name="T10" fmla="*/ 103 w 116"/>
                <a:gd name="T11" fmla="*/ 75 h 100"/>
                <a:gd name="T12" fmla="*/ 112 w 116"/>
                <a:gd name="T13" fmla="*/ 66 h 100"/>
                <a:gd name="T14" fmla="*/ 107 w 116"/>
                <a:gd name="T15" fmla="*/ 54 h 100"/>
                <a:gd name="T16" fmla="*/ 115 w 116"/>
                <a:gd name="T17" fmla="*/ 40 h 100"/>
                <a:gd name="T18" fmla="*/ 104 w 116"/>
                <a:gd name="T19" fmla="*/ 30 h 100"/>
                <a:gd name="T20" fmla="*/ 102 w 116"/>
                <a:gd name="T21" fmla="*/ 15 h 100"/>
                <a:gd name="T22" fmla="*/ 81 w 116"/>
                <a:gd name="T23" fmla="*/ 11 h 100"/>
                <a:gd name="T24" fmla="*/ 81 w 116"/>
                <a:gd name="T25" fmla="*/ 27 h 100"/>
                <a:gd name="T26" fmla="*/ 46 w 116"/>
                <a:gd name="T27" fmla="*/ 27 h 100"/>
                <a:gd name="T28" fmla="*/ 46 w 116"/>
                <a:gd name="T29" fmla="*/ 0 h 100"/>
                <a:gd name="T30" fmla="*/ 30 w 116"/>
                <a:gd name="T31" fmla="*/ 21 h 100"/>
                <a:gd name="T32" fmla="*/ 28 w 116"/>
                <a:gd name="T33" fmla="*/ 42 h 100"/>
                <a:gd name="T34" fmla="*/ 7 w 116"/>
                <a:gd name="T35" fmla="*/ 5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00">
                  <a:moveTo>
                    <a:pt x="7" y="54"/>
                  </a:moveTo>
                  <a:cubicBezTo>
                    <a:pt x="7" y="54"/>
                    <a:pt x="0" y="88"/>
                    <a:pt x="29" y="100"/>
                  </a:cubicBezTo>
                  <a:cubicBezTo>
                    <a:pt x="29" y="100"/>
                    <a:pt x="47" y="91"/>
                    <a:pt x="54" y="90"/>
                  </a:cubicBezTo>
                  <a:cubicBezTo>
                    <a:pt x="57" y="90"/>
                    <a:pt x="61" y="90"/>
                    <a:pt x="67" y="90"/>
                  </a:cubicBezTo>
                  <a:cubicBezTo>
                    <a:pt x="80" y="91"/>
                    <a:pt x="96" y="91"/>
                    <a:pt x="99" y="87"/>
                  </a:cubicBezTo>
                  <a:cubicBezTo>
                    <a:pt x="104" y="81"/>
                    <a:pt x="103" y="75"/>
                    <a:pt x="103" y="75"/>
                  </a:cubicBezTo>
                  <a:cubicBezTo>
                    <a:pt x="103" y="75"/>
                    <a:pt x="111" y="70"/>
                    <a:pt x="112" y="66"/>
                  </a:cubicBezTo>
                  <a:cubicBezTo>
                    <a:pt x="114" y="61"/>
                    <a:pt x="107" y="54"/>
                    <a:pt x="107" y="54"/>
                  </a:cubicBezTo>
                  <a:cubicBezTo>
                    <a:pt x="107" y="54"/>
                    <a:pt x="116" y="48"/>
                    <a:pt x="115" y="40"/>
                  </a:cubicBezTo>
                  <a:cubicBezTo>
                    <a:pt x="114" y="32"/>
                    <a:pt x="104" y="30"/>
                    <a:pt x="104" y="30"/>
                  </a:cubicBezTo>
                  <a:cubicBezTo>
                    <a:pt x="104" y="30"/>
                    <a:pt x="106" y="22"/>
                    <a:pt x="102" y="15"/>
                  </a:cubicBezTo>
                  <a:cubicBezTo>
                    <a:pt x="98" y="9"/>
                    <a:pt x="81" y="11"/>
                    <a:pt x="81" y="11"/>
                  </a:cubicBezTo>
                  <a:cubicBezTo>
                    <a:pt x="81" y="27"/>
                    <a:pt x="81" y="27"/>
                    <a:pt x="81" y="27"/>
                  </a:cubicBezTo>
                  <a:cubicBezTo>
                    <a:pt x="81" y="27"/>
                    <a:pt x="62" y="40"/>
                    <a:pt x="46" y="27"/>
                  </a:cubicBezTo>
                  <a:cubicBezTo>
                    <a:pt x="46" y="0"/>
                    <a:pt x="46" y="0"/>
                    <a:pt x="46" y="0"/>
                  </a:cubicBezTo>
                  <a:cubicBezTo>
                    <a:pt x="46" y="0"/>
                    <a:pt x="33" y="12"/>
                    <a:pt x="30" y="21"/>
                  </a:cubicBezTo>
                  <a:cubicBezTo>
                    <a:pt x="28" y="29"/>
                    <a:pt x="31" y="38"/>
                    <a:pt x="28" y="42"/>
                  </a:cubicBezTo>
                  <a:cubicBezTo>
                    <a:pt x="26" y="46"/>
                    <a:pt x="7" y="54"/>
                    <a:pt x="7" y="54"/>
                  </a:cubicBezTo>
                </a:path>
              </a:pathLst>
            </a:custGeom>
            <a:solidFill>
              <a:srgbClr val="FF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40">
              <a:extLst>
                <a:ext uri="{FF2B5EF4-FFF2-40B4-BE49-F238E27FC236}">
                  <a16:creationId xmlns:a16="http://schemas.microsoft.com/office/drawing/2014/main" id="{DA3F76CF-4BD9-437E-9B2F-3A14F65BF7AA}"/>
                </a:ext>
              </a:extLst>
            </p:cNvPr>
            <p:cNvSpPr>
              <a:spLocks/>
            </p:cNvSpPr>
            <p:nvPr/>
          </p:nvSpPr>
          <p:spPr bwMode="auto">
            <a:xfrm>
              <a:off x="6733" y="2066"/>
              <a:ext cx="7" cy="1"/>
            </a:xfrm>
            <a:custGeom>
              <a:avLst/>
              <a:gdLst>
                <a:gd name="T0" fmla="*/ 4 w 4"/>
                <a:gd name="T1" fmla="*/ 0 h 1"/>
                <a:gd name="T2" fmla="*/ 0 w 4"/>
                <a:gd name="T3" fmla="*/ 1 h 1"/>
                <a:gd name="T4" fmla="*/ 0 w 4"/>
                <a:gd name="T5" fmla="*/ 1 h 1"/>
                <a:gd name="T6" fmla="*/ 4 w 4"/>
                <a:gd name="T7" fmla="*/ 0 h 1"/>
                <a:gd name="T8" fmla="*/ 4 w 4"/>
                <a:gd name="T9" fmla="*/ 0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cubicBezTo>
                    <a:pt x="2" y="0"/>
                    <a:pt x="1" y="1"/>
                    <a:pt x="0" y="1"/>
                  </a:cubicBezTo>
                  <a:cubicBezTo>
                    <a:pt x="0" y="1"/>
                    <a:pt x="0" y="1"/>
                    <a:pt x="0" y="1"/>
                  </a:cubicBezTo>
                  <a:cubicBezTo>
                    <a:pt x="1" y="1"/>
                    <a:pt x="2" y="0"/>
                    <a:pt x="4" y="0"/>
                  </a:cubicBezTo>
                  <a:cubicBezTo>
                    <a:pt x="4" y="0"/>
                    <a:pt x="4" y="0"/>
                    <a:pt x="4" y="0"/>
                  </a:cubicBezTo>
                  <a:cubicBezTo>
                    <a:pt x="4" y="0"/>
                    <a:pt x="4" y="0"/>
                    <a:pt x="4" y="0"/>
                  </a:cubicBezTo>
                </a:path>
              </a:pathLst>
            </a:custGeom>
            <a:solidFill>
              <a:srgbClr val="F3D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Oval 41">
              <a:extLst>
                <a:ext uri="{FF2B5EF4-FFF2-40B4-BE49-F238E27FC236}">
                  <a16:creationId xmlns:a16="http://schemas.microsoft.com/office/drawing/2014/main" id="{54F56A1F-F28D-499E-8DBD-4D6038AF3705}"/>
                </a:ext>
              </a:extLst>
            </p:cNvPr>
            <p:cNvSpPr>
              <a:spLocks noChangeArrowheads="1"/>
            </p:cNvSpPr>
            <p:nvPr/>
          </p:nvSpPr>
          <p:spPr bwMode="auto">
            <a:xfrm>
              <a:off x="6733" y="2067"/>
              <a:ext cx="1" cy="1"/>
            </a:xfrm>
            <a:prstGeom prst="ellipse">
              <a:avLst/>
            </a:prstGeom>
            <a:solidFill>
              <a:srgbClr val="EBA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42">
              <a:extLst>
                <a:ext uri="{FF2B5EF4-FFF2-40B4-BE49-F238E27FC236}">
                  <a16:creationId xmlns:a16="http://schemas.microsoft.com/office/drawing/2014/main" id="{40BBBEE0-533C-4A94-ADCC-449FFBF7D86B}"/>
                </a:ext>
              </a:extLst>
            </p:cNvPr>
            <p:cNvSpPr>
              <a:spLocks/>
            </p:cNvSpPr>
            <p:nvPr/>
          </p:nvSpPr>
          <p:spPr bwMode="auto">
            <a:xfrm>
              <a:off x="6733" y="2067"/>
              <a:ext cx="0" cy="7"/>
            </a:xfrm>
            <a:custGeom>
              <a:avLst/>
              <a:gdLst>
                <a:gd name="T0" fmla="*/ 0 h 4"/>
                <a:gd name="T1" fmla="*/ 0 h 4"/>
                <a:gd name="T2" fmla="*/ 4 h 4"/>
                <a:gd name="T3" fmla="*/ 4 h 4"/>
                <a:gd name="T4" fmla="*/ 0 h 4"/>
                <a:gd name="T5" fmla="*/ 0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cubicBezTo>
                    <a:pt x="0" y="0"/>
                    <a:pt x="0" y="0"/>
                    <a:pt x="0" y="0"/>
                  </a:cubicBezTo>
                  <a:cubicBezTo>
                    <a:pt x="0" y="4"/>
                    <a:pt x="0" y="4"/>
                    <a:pt x="0" y="4"/>
                  </a:cubicBezTo>
                  <a:cubicBezTo>
                    <a:pt x="0" y="4"/>
                    <a:pt x="0" y="4"/>
                    <a:pt x="0" y="4"/>
                  </a:cubicBezTo>
                  <a:cubicBezTo>
                    <a:pt x="0" y="0"/>
                    <a:pt x="0" y="0"/>
                    <a:pt x="0" y="0"/>
                  </a:cubicBezTo>
                  <a:cubicBezTo>
                    <a:pt x="0" y="0"/>
                    <a:pt x="0" y="0"/>
                    <a:pt x="0" y="0"/>
                  </a:cubicBezTo>
                  <a:cubicBezTo>
                    <a:pt x="0" y="0"/>
                    <a:pt x="0" y="0"/>
                    <a:pt x="0" y="0"/>
                  </a:cubicBezTo>
                </a:path>
              </a:pathLst>
            </a:custGeom>
            <a:solidFill>
              <a:srgbClr val="EB82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3">
              <a:extLst>
                <a:ext uri="{FF2B5EF4-FFF2-40B4-BE49-F238E27FC236}">
                  <a16:creationId xmlns:a16="http://schemas.microsoft.com/office/drawing/2014/main" id="{4B14CD30-DC19-496F-8027-DCF2175C5780}"/>
                </a:ext>
              </a:extLst>
            </p:cNvPr>
            <p:cNvSpPr>
              <a:spLocks noEditPoints="1"/>
            </p:cNvSpPr>
            <p:nvPr/>
          </p:nvSpPr>
          <p:spPr bwMode="auto">
            <a:xfrm>
              <a:off x="6751" y="2092"/>
              <a:ext cx="43" cy="115"/>
            </a:xfrm>
            <a:custGeom>
              <a:avLst/>
              <a:gdLst>
                <a:gd name="T0" fmla="*/ 16 w 24"/>
                <a:gd name="T1" fmla="*/ 47 h 65"/>
                <a:gd name="T2" fmla="*/ 12 w 24"/>
                <a:gd name="T3" fmla="*/ 50 h 65"/>
                <a:gd name="T4" fmla="*/ 8 w 24"/>
                <a:gd name="T5" fmla="*/ 62 h 65"/>
                <a:gd name="T6" fmla="*/ 0 w 24"/>
                <a:gd name="T7" fmla="*/ 65 h 65"/>
                <a:gd name="T8" fmla="*/ 8 w 24"/>
                <a:gd name="T9" fmla="*/ 62 h 65"/>
                <a:gd name="T10" fmla="*/ 12 w 24"/>
                <a:gd name="T11" fmla="*/ 50 h 65"/>
                <a:gd name="T12" fmla="*/ 16 w 24"/>
                <a:gd name="T13" fmla="*/ 47 h 65"/>
                <a:gd name="T14" fmla="*/ 19 w 24"/>
                <a:gd name="T15" fmla="*/ 33 h 65"/>
                <a:gd name="T16" fmla="*/ 21 w 24"/>
                <a:gd name="T17" fmla="*/ 41 h 65"/>
                <a:gd name="T18" fmla="*/ 21 w 24"/>
                <a:gd name="T19" fmla="*/ 42 h 65"/>
                <a:gd name="T20" fmla="*/ 21 w 24"/>
                <a:gd name="T21" fmla="*/ 41 h 65"/>
                <a:gd name="T22" fmla="*/ 19 w 24"/>
                <a:gd name="T23" fmla="*/ 33 h 65"/>
                <a:gd name="T24" fmla="*/ 24 w 24"/>
                <a:gd name="T25" fmla="*/ 17 h 65"/>
                <a:gd name="T26" fmla="*/ 16 w 24"/>
                <a:gd name="T27" fmla="*/ 29 h 65"/>
                <a:gd name="T28" fmla="*/ 16 w 24"/>
                <a:gd name="T29" fmla="*/ 29 h 65"/>
                <a:gd name="T30" fmla="*/ 24 w 24"/>
                <a:gd name="T31" fmla="*/ 17 h 65"/>
                <a:gd name="T32" fmla="*/ 13 w 24"/>
                <a:gd name="T33" fmla="*/ 0 h 65"/>
                <a:gd name="T34" fmla="*/ 13 w 24"/>
                <a:gd name="T35" fmla="*/ 5 h 65"/>
                <a:gd name="T36" fmla="*/ 22 w 24"/>
                <a:gd name="T37" fmla="*/ 10 h 65"/>
                <a:gd name="T38" fmla="*/ 13 w 24"/>
                <a:gd name="T39" fmla="*/ 5 h 65"/>
                <a:gd name="T40" fmla="*/ 13 w 24"/>
                <a:gd name="T4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65">
                  <a:moveTo>
                    <a:pt x="16" y="47"/>
                  </a:moveTo>
                  <a:cubicBezTo>
                    <a:pt x="14" y="49"/>
                    <a:pt x="12" y="50"/>
                    <a:pt x="12" y="50"/>
                  </a:cubicBezTo>
                  <a:cubicBezTo>
                    <a:pt x="12" y="50"/>
                    <a:pt x="13" y="56"/>
                    <a:pt x="8" y="62"/>
                  </a:cubicBezTo>
                  <a:cubicBezTo>
                    <a:pt x="7" y="63"/>
                    <a:pt x="4" y="64"/>
                    <a:pt x="0" y="65"/>
                  </a:cubicBezTo>
                  <a:cubicBezTo>
                    <a:pt x="4" y="64"/>
                    <a:pt x="7" y="63"/>
                    <a:pt x="8" y="62"/>
                  </a:cubicBezTo>
                  <a:cubicBezTo>
                    <a:pt x="13" y="56"/>
                    <a:pt x="12" y="50"/>
                    <a:pt x="12" y="50"/>
                  </a:cubicBezTo>
                  <a:cubicBezTo>
                    <a:pt x="12" y="50"/>
                    <a:pt x="14" y="49"/>
                    <a:pt x="16" y="47"/>
                  </a:cubicBezTo>
                  <a:moveTo>
                    <a:pt x="19" y="33"/>
                  </a:moveTo>
                  <a:cubicBezTo>
                    <a:pt x="21" y="36"/>
                    <a:pt x="22" y="38"/>
                    <a:pt x="21" y="41"/>
                  </a:cubicBezTo>
                  <a:cubicBezTo>
                    <a:pt x="21" y="41"/>
                    <a:pt x="21" y="41"/>
                    <a:pt x="21" y="42"/>
                  </a:cubicBezTo>
                  <a:cubicBezTo>
                    <a:pt x="21" y="41"/>
                    <a:pt x="21" y="41"/>
                    <a:pt x="21" y="41"/>
                  </a:cubicBezTo>
                  <a:cubicBezTo>
                    <a:pt x="22" y="38"/>
                    <a:pt x="21" y="36"/>
                    <a:pt x="19" y="33"/>
                  </a:cubicBezTo>
                  <a:moveTo>
                    <a:pt x="24" y="17"/>
                  </a:moveTo>
                  <a:cubicBezTo>
                    <a:pt x="23" y="24"/>
                    <a:pt x="16" y="29"/>
                    <a:pt x="16" y="29"/>
                  </a:cubicBezTo>
                  <a:cubicBezTo>
                    <a:pt x="16" y="29"/>
                    <a:pt x="16" y="29"/>
                    <a:pt x="16" y="29"/>
                  </a:cubicBezTo>
                  <a:cubicBezTo>
                    <a:pt x="16" y="29"/>
                    <a:pt x="23" y="24"/>
                    <a:pt x="24" y="17"/>
                  </a:cubicBezTo>
                  <a:moveTo>
                    <a:pt x="13" y="0"/>
                  </a:moveTo>
                  <a:cubicBezTo>
                    <a:pt x="13" y="3"/>
                    <a:pt x="13" y="5"/>
                    <a:pt x="13" y="5"/>
                  </a:cubicBezTo>
                  <a:cubicBezTo>
                    <a:pt x="13" y="5"/>
                    <a:pt x="18" y="6"/>
                    <a:pt x="22" y="10"/>
                  </a:cubicBezTo>
                  <a:cubicBezTo>
                    <a:pt x="18" y="6"/>
                    <a:pt x="13" y="5"/>
                    <a:pt x="13" y="5"/>
                  </a:cubicBezTo>
                  <a:cubicBezTo>
                    <a:pt x="13" y="5"/>
                    <a:pt x="13" y="3"/>
                    <a:pt x="13" y="0"/>
                  </a:cubicBezTo>
                </a:path>
              </a:pathLst>
            </a:custGeom>
            <a:solidFill>
              <a:srgbClr val="F3D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44">
              <a:extLst>
                <a:ext uri="{FF2B5EF4-FFF2-40B4-BE49-F238E27FC236}">
                  <a16:creationId xmlns:a16="http://schemas.microsoft.com/office/drawing/2014/main" id="{85517089-8380-4DC6-8872-46963AEB455C}"/>
                </a:ext>
              </a:extLst>
            </p:cNvPr>
            <p:cNvSpPr>
              <a:spLocks/>
            </p:cNvSpPr>
            <p:nvPr/>
          </p:nvSpPr>
          <p:spPr bwMode="auto">
            <a:xfrm>
              <a:off x="6733" y="2066"/>
              <a:ext cx="61" cy="141"/>
            </a:xfrm>
            <a:custGeom>
              <a:avLst/>
              <a:gdLst>
                <a:gd name="T0" fmla="*/ 4 w 34"/>
                <a:gd name="T1" fmla="*/ 0 h 80"/>
                <a:gd name="T2" fmla="*/ 0 w 34"/>
                <a:gd name="T3" fmla="*/ 1 h 80"/>
                <a:gd name="T4" fmla="*/ 0 w 34"/>
                <a:gd name="T5" fmla="*/ 1 h 80"/>
                <a:gd name="T6" fmla="*/ 0 w 34"/>
                <a:gd name="T7" fmla="*/ 1 h 80"/>
                <a:gd name="T8" fmla="*/ 0 w 34"/>
                <a:gd name="T9" fmla="*/ 5 h 80"/>
                <a:gd name="T10" fmla="*/ 9 w 34"/>
                <a:gd name="T11" fmla="*/ 9 h 80"/>
                <a:gd name="T12" fmla="*/ 11 w 34"/>
                <a:gd name="T13" fmla="*/ 23 h 80"/>
                <a:gd name="T14" fmla="*/ 22 w 34"/>
                <a:gd name="T15" fmla="*/ 34 h 80"/>
                <a:gd name="T16" fmla="*/ 14 w 34"/>
                <a:gd name="T17" fmla="*/ 47 h 80"/>
                <a:gd name="T18" fmla="*/ 19 w 34"/>
                <a:gd name="T19" fmla="*/ 59 h 80"/>
                <a:gd name="T20" fmla="*/ 9 w 34"/>
                <a:gd name="T21" fmla="*/ 69 h 80"/>
                <a:gd name="T22" fmla="*/ 6 w 34"/>
                <a:gd name="T23" fmla="*/ 80 h 80"/>
                <a:gd name="T24" fmla="*/ 10 w 34"/>
                <a:gd name="T25" fmla="*/ 80 h 80"/>
                <a:gd name="T26" fmla="*/ 18 w 34"/>
                <a:gd name="T27" fmla="*/ 77 h 80"/>
                <a:gd name="T28" fmla="*/ 22 w 34"/>
                <a:gd name="T29" fmla="*/ 65 h 80"/>
                <a:gd name="T30" fmla="*/ 26 w 34"/>
                <a:gd name="T31" fmla="*/ 62 h 80"/>
                <a:gd name="T32" fmla="*/ 31 w 34"/>
                <a:gd name="T33" fmla="*/ 57 h 80"/>
                <a:gd name="T34" fmla="*/ 31 w 34"/>
                <a:gd name="T35" fmla="*/ 56 h 80"/>
                <a:gd name="T36" fmla="*/ 29 w 34"/>
                <a:gd name="T37" fmla="*/ 48 h 80"/>
                <a:gd name="T38" fmla="*/ 26 w 34"/>
                <a:gd name="T39" fmla="*/ 44 h 80"/>
                <a:gd name="T40" fmla="*/ 26 w 34"/>
                <a:gd name="T41" fmla="*/ 44 h 80"/>
                <a:gd name="T42" fmla="*/ 26 w 34"/>
                <a:gd name="T43" fmla="*/ 44 h 80"/>
                <a:gd name="T44" fmla="*/ 34 w 34"/>
                <a:gd name="T45" fmla="*/ 32 h 80"/>
                <a:gd name="T46" fmla="*/ 34 w 34"/>
                <a:gd name="T47" fmla="*/ 30 h 80"/>
                <a:gd name="T48" fmla="*/ 32 w 34"/>
                <a:gd name="T49" fmla="*/ 25 h 80"/>
                <a:gd name="T50" fmla="*/ 23 w 34"/>
                <a:gd name="T51" fmla="*/ 20 h 80"/>
                <a:gd name="T52" fmla="*/ 23 w 34"/>
                <a:gd name="T53" fmla="*/ 15 h 80"/>
                <a:gd name="T54" fmla="*/ 21 w 34"/>
                <a:gd name="T55" fmla="*/ 5 h 80"/>
                <a:gd name="T56" fmla="*/ 4 w 34"/>
                <a:gd name="T57" fmla="*/ 0 h 80"/>
                <a:gd name="T58" fmla="*/ 4 w 34"/>
                <a:gd name="T5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80">
                  <a:moveTo>
                    <a:pt x="4" y="0"/>
                  </a:moveTo>
                  <a:cubicBezTo>
                    <a:pt x="2" y="0"/>
                    <a:pt x="1" y="1"/>
                    <a:pt x="0" y="1"/>
                  </a:cubicBezTo>
                  <a:cubicBezTo>
                    <a:pt x="0" y="1"/>
                    <a:pt x="0" y="1"/>
                    <a:pt x="0" y="1"/>
                  </a:cubicBezTo>
                  <a:cubicBezTo>
                    <a:pt x="0" y="1"/>
                    <a:pt x="0" y="1"/>
                    <a:pt x="0" y="1"/>
                  </a:cubicBezTo>
                  <a:cubicBezTo>
                    <a:pt x="0" y="5"/>
                    <a:pt x="0" y="5"/>
                    <a:pt x="0" y="5"/>
                  </a:cubicBezTo>
                  <a:cubicBezTo>
                    <a:pt x="3" y="5"/>
                    <a:pt x="7" y="7"/>
                    <a:pt x="9" y="9"/>
                  </a:cubicBezTo>
                  <a:cubicBezTo>
                    <a:pt x="13" y="16"/>
                    <a:pt x="11" y="23"/>
                    <a:pt x="11" y="23"/>
                  </a:cubicBezTo>
                  <a:cubicBezTo>
                    <a:pt x="11" y="23"/>
                    <a:pt x="21" y="26"/>
                    <a:pt x="22" y="34"/>
                  </a:cubicBezTo>
                  <a:cubicBezTo>
                    <a:pt x="23" y="42"/>
                    <a:pt x="14" y="47"/>
                    <a:pt x="14" y="47"/>
                  </a:cubicBezTo>
                  <a:cubicBezTo>
                    <a:pt x="14" y="47"/>
                    <a:pt x="20" y="54"/>
                    <a:pt x="19" y="59"/>
                  </a:cubicBezTo>
                  <a:cubicBezTo>
                    <a:pt x="18" y="64"/>
                    <a:pt x="9" y="69"/>
                    <a:pt x="9" y="69"/>
                  </a:cubicBezTo>
                  <a:cubicBezTo>
                    <a:pt x="9" y="69"/>
                    <a:pt x="10" y="74"/>
                    <a:pt x="6" y="80"/>
                  </a:cubicBezTo>
                  <a:cubicBezTo>
                    <a:pt x="7" y="80"/>
                    <a:pt x="9" y="80"/>
                    <a:pt x="10" y="80"/>
                  </a:cubicBezTo>
                  <a:cubicBezTo>
                    <a:pt x="14" y="79"/>
                    <a:pt x="17" y="78"/>
                    <a:pt x="18" y="77"/>
                  </a:cubicBezTo>
                  <a:cubicBezTo>
                    <a:pt x="23" y="71"/>
                    <a:pt x="22" y="65"/>
                    <a:pt x="22" y="65"/>
                  </a:cubicBezTo>
                  <a:cubicBezTo>
                    <a:pt x="22" y="65"/>
                    <a:pt x="24" y="64"/>
                    <a:pt x="26" y="62"/>
                  </a:cubicBezTo>
                  <a:cubicBezTo>
                    <a:pt x="28" y="60"/>
                    <a:pt x="30" y="59"/>
                    <a:pt x="31" y="57"/>
                  </a:cubicBezTo>
                  <a:cubicBezTo>
                    <a:pt x="31" y="56"/>
                    <a:pt x="31" y="56"/>
                    <a:pt x="31" y="56"/>
                  </a:cubicBezTo>
                  <a:cubicBezTo>
                    <a:pt x="32" y="53"/>
                    <a:pt x="31" y="51"/>
                    <a:pt x="29" y="48"/>
                  </a:cubicBezTo>
                  <a:cubicBezTo>
                    <a:pt x="28" y="46"/>
                    <a:pt x="26" y="44"/>
                    <a:pt x="26" y="44"/>
                  </a:cubicBezTo>
                  <a:cubicBezTo>
                    <a:pt x="26" y="44"/>
                    <a:pt x="26" y="44"/>
                    <a:pt x="26" y="44"/>
                  </a:cubicBezTo>
                  <a:cubicBezTo>
                    <a:pt x="26" y="44"/>
                    <a:pt x="26" y="44"/>
                    <a:pt x="26" y="44"/>
                  </a:cubicBezTo>
                  <a:cubicBezTo>
                    <a:pt x="26" y="44"/>
                    <a:pt x="33" y="39"/>
                    <a:pt x="34" y="32"/>
                  </a:cubicBezTo>
                  <a:cubicBezTo>
                    <a:pt x="34" y="32"/>
                    <a:pt x="34" y="31"/>
                    <a:pt x="34" y="30"/>
                  </a:cubicBezTo>
                  <a:cubicBezTo>
                    <a:pt x="33" y="28"/>
                    <a:pt x="33" y="26"/>
                    <a:pt x="32" y="25"/>
                  </a:cubicBezTo>
                  <a:cubicBezTo>
                    <a:pt x="28" y="21"/>
                    <a:pt x="23" y="20"/>
                    <a:pt x="23" y="20"/>
                  </a:cubicBezTo>
                  <a:cubicBezTo>
                    <a:pt x="23" y="20"/>
                    <a:pt x="23" y="18"/>
                    <a:pt x="23" y="15"/>
                  </a:cubicBezTo>
                  <a:cubicBezTo>
                    <a:pt x="24" y="12"/>
                    <a:pt x="23" y="9"/>
                    <a:pt x="21" y="5"/>
                  </a:cubicBezTo>
                  <a:cubicBezTo>
                    <a:pt x="18" y="1"/>
                    <a:pt x="10" y="1"/>
                    <a:pt x="4" y="0"/>
                  </a:cubicBezTo>
                  <a:cubicBezTo>
                    <a:pt x="4" y="0"/>
                    <a:pt x="4" y="0"/>
                    <a:pt x="4" y="0"/>
                  </a:cubicBezTo>
                </a:path>
              </a:pathLst>
            </a:custGeom>
            <a:solidFill>
              <a:srgbClr val="F3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45">
              <a:extLst>
                <a:ext uri="{FF2B5EF4-FFF2-40B4-BE49-F238E27FC236}">
                  <a16:creationId xmlns:a16="http://schemas.microsoft.com/office/drawing/2014/main" id="{C9260B70-7944-4B83-892C-E9455AC3A5EA}"/>
                </a:ext>
              </a:extLst>
            </p:cNvPr>
            <p:cNvSpPr>
              <a:spLocks/>
            </p:cNvSpPr>
            <p:nvPr/>
          </p:nvSpPr>
          <p:spPr bwMode="auto">
            <a:xfrm>
              <a:off x="6739" y="1283"/>
              <a:ext cx="218" cy="235"/>
            </a:xfrm>
            <a:custGeom>
              <a:avLst/>
              <a:gdLst>
                <a:gd name="T0" fmla="*/ 121 w 123"/>
                <a:gd name="T1" fmla="*/ 55 h 132"/>
                <a:gd name="T2" fmla="*/ 87 w 123"/>
                <a:gd name="T3" fmla="*/ 122 h 132"/>
                <a:gd name="T4" fmla="*/ 86 w 123"/>
                <a:gd name="T5" fmla="*/ 122 h 132"/>
                <a:gd name="T6" fmla="*/ 40 w 123"/>
                <a:gd name="T7" fmla="*/ 117 h 132"/>
                <a:gd name="T8" fmla="*/ 35 w 123"/>
                <a:gd name="T9" fmla="*/ 92 h 132"/>
                <a:gd name="T10" fmla="*/ 9 w 123"/>
                <a:gd name="T11" fmla="*/ 59 h 132"/>
                <a:gd name="T12" fmla="*/ 27 w 123"/>
                <a:gd name="T13" fmla="*/ 62 h 132"/>
                <a:gd name="T14" fmla="*/ 42 w 123"/>
                <a:gd name="T15" fmla="*/ 65 h 132"/>
                <a:gd name="T16" fmla="*/ 48 w 123"/>
                <a:gd name="T17" fmla="*/ 26 h 132"/>
                <a:gd name="T18" fmla="*/ 57 w 123"/>
                <a:gd name="T19" fmla="*/ 8 h 132"/>
                <a:gd name="T20" fmla="*/ 63 w 123"/>
                <a:gd name="T21" fmla="*/ 33 h 132"/>
                <a:gd name="T22" fmla="*/ 63 w 123"/>
                <a:gd name="T23" fmla="*/ 62 h 132"/>
                <a:gd name="T24" fmla="*/ 69 w 123"/>
                <a:gd name="T25" fmla="*/ 37 h 132"/>
                <a:gd name="T26" fmla="*/ 85 w 123"/>
                <a:gd name="T27" fmla="*/ 1 h 132"/>
                <a:gd name="T28" fmla="*/ 84 w 123"/>
                <a:gd name="T29" fmla="*/ 62 h 132"/>
                <a:gd name="T30" fmla="*/ 106 w 123"/>
                <a:gd name="T31" fmla="*/ 16 h 132"/>
                <a:gd name="T32" fmla="*/ 100 w 123"/>
                <a:gd name="T33" fmla="*/ 70 h 132"/>
                <a:gd name="T34" fmla="*/ 121 w 123"/>
                <a:gd name="T35" fmla="*/ 5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132">
                  <a:moveTo>
                    <a:pt x="121" y="55"/>
                  </a:moveTo>
                  <a:cubicBezTo>
                    <a:pt x="119" y="73"/>
                    <a:pt x="90" y="117"/>
                    <a:pt x="87" y="122"/>
                  </a:cubicBezTo>
                  <a:cubicBezTo>
                    <a:pt x="86" y="122"/>
                    <a:pt x="86" y="122"/>
                    <a:pt x="86" y="122"/>
                  </a:cubicBezTo>
                  <a:cubicBezTo>
                    <a:pt x="61" y="132"/>
                    <a:pt x="40" y="117"/>
                    <a:pt x="40" y="117"/>
                  </a:cubicBezTo>
                  <a:cubicBezTo>
                    <a:pt x="40" y="117"/>
                    <a:pt x="44" y="100"/>
                    <a:pt x="35" y="92"/>
                  </a:cubicBezTo>
                  <a:cubicBezTo>
                    <a:pt x="26" y="85"/>
                    <a:pt x="0" y="65"/>
                    <a:pt x="9" y="59"/>
                  </a:cubicBezTo>
                  <a:cubicBezTo>
                    <a:pt x="14" y="56"/>
                    <a:pt x="20" y="59"/>
                    <a:pt x="27" y="62"/>
                  </a:cubicBezTo>
                  <a:cubicBezTo>
                    <a:pt x="33" y="65"/>
                    <a:pt x="39" y="69"/>
                    <a:pt x="42" y="65"/>
                  </a:cubicBezTo>
                  <a:cubicBezTo>
                    <a:pt x="45" y="61"/>
                    <a:pt x="46" y="41"/>
                    <a:pt x="48" y="26"/>
                  </a:cubicBezTo>
                  <a:cubicBezTo>
                    <a:pt x="50" y="16"/>
                    <a:pt x="53" y="8"/>
                    <a:pt x="57" y="8"/>
                  </a:cubicBezTo>
                  <a:cubicBezTo>
                    <a:pt x="61" y="7"/>
                    <a:pt x="62" y="20"/>
                    <a:pt x="63" y="33"/>
                  </a:cubicBezTo>
                  <a:cubicBezTo>
                    <a:pt x="64" y="47"/>
                    <a:pt x="63" y="62"/>
                    <a:pt x="63" y="62"/>
                  </a:cubicBezTo>
                  <a:cubicBezTo>
                    <a:pt x="63" y="62"/>
                    <a:pt x="65" y="50"/>
                    <a:pt x="69" y="37"/>
                  </a:cubicBezTo>
                  <a:cubicBezTo>
                    <a:pt x="73" y="20"/>
                    <a:pt x="79" y="0"/>
                    <a:pt x="85" y="1"/>
                  </a:cubicBezTo>
                  <a:cubicBezTo>
                    <a:pt x="93" y="3"/>
                    <a:pt x="85" y="59"/>
                    <a:pt x="84" y="62"/>
                  </a:cubicBezTo>
                  <a:cubicBezTo>
                    <a:pt x="85" y="59"/>
                    <a:pt x="101" y="14"/>
                    <a:pt x="106" y="16"/>
                  </a:cubicBezTo>
                  <a:cubicBezTo>
                    <a:pt x="116" y="21"/>
                    <a:pt x="101" y="68"/>
                    <a:pt x="100" y="70"/>
                  </a:cubicBezTo>
                  <a:cubicBezTo>
                    <a:pt x="101" y="69"/>
                    <a:pt x="123" y="37"/>
                    <a:pt x="121" y="55"/>
                  </a:cubicBezTo>
                </a:path>
              </a:pathLst>
            </a:custGeom>
            <a:solidFill>
              <a:srgbClr val="FF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46">
              <a:extLst>
                <a:ext uri="{FF2B5EF4-FFF2-40B4-BE49-F238E27FC236}">
                  <a16:creationId xmlns:a16="http://schemas.microsoft.com/office/drawing/2014/main" id="{FCD4D074-7E1E-4E00-B89B-0B2A9951D00D}"/>
                </a:ext>
              </a:extLst>
            </p:cNvPr>
            <p:cNvSpPr>
              <a:spLocks/>
            </p:cNvSpPr>
            <p:nvPr/>
          </p:nvSpPr>
          <p:spPr bwMode="auto">
            <a:xfrm>
              <a:off x="5839" y="2016"/>
              <a:ext cx="802" cy="663"/>
            </a:xfrm>
            <a:custGeom>
              <a:avLst/>
              <a:gdLst>
                <a:gd name="T0" fmla="*/ 452 w 452"/>
                <a:gd name="T1" fmla="*/ 118 h 374"/>
                <a:gd name="T2" fmla="*/ 395 w 452"/>
                <a:gd name="T3" fmla="*/ 142 h 374"/>
                <a:gd name="T4" fmla="*/ 375 w 452"/>
                <a:gd name="T5" fmla="*/ 150 h 374"/>
                <a:gd name="T6" fmla="*/ 370 w 452"/>
                <a:gd name="T7" fmla="*/ 161 h 374"/>
                <a:gd name="T8" fmla="*/ 370 w 452"/>
                <a:gd name="T9" fmla="*/ 161 h 374"/>
                <a:gd name="T10" fmla="*/ 337 w 452"/>
                <a:gd name="T11" fmla="*/ 184 h 374"/>
                <a:gd name="T12" fmla="*/ 191 w 452"/>
                <a:gd name="T13" fmla="*/ 349 h 374"/>
                <a:gd name="T14" fmla="*/ 53 w 452"/>
                <a:gd name="T15" fmla="*/ 340 h 374"/>
                <a:gd name="T16" fmla="*/ 26 w 452"/>
                <a:gd name="T17" fmla="*/ 214 h 374"/>
                <a:gd name="T18" fmla="*/ 26 w 452"/>
                <a:gd name="T19" fmla="*/ 213 h 374"/>
                <a:gd name="T20" fmla="*/ 154 w 452"/>
                <a:gd name="T21" fmla="*/ 118 h 374"/>
                <a:gd name="T22" fmla="*/ 162 w 452"/>
                <a:gd name="T23" fmla="*/ 23 h 374"/>
                <a:gd name="T24" fmla="*/ 254 w 452"/>
                <a:gd name="T25" fmla="*/ 2 h 374"/>
                <a:gd name="T26" fmla="*/ 298 w 452"/>
                <a:gd name="T27" fmla="*/ 2 h 374"/>
                <a:gd name="T28" fmla="*/ 298 w 452"/>
                <a:gd name="T29" fmla="*/ 2 h 374"/>
                <a:gd name="T30" fmla="*/ 336 w 452"/>
                <a:gd name="T31" fmla="*/ 31 h 374"/>
                <a:gd name="T32" fmla="*/ 344 w 452"/>
                <a:gd name="T33" fmla="*/ 45 h 374"/>
                <a:gd name="T34" fmla="*/ 344 w 452"/>
                <a:gd name="T35" fmla="*/ 45 h 374"/>
                <a:gd name="T36" fmla="*/ 349 w 452"/>
                <a:gd name="T37" fmla="*/ 52 h 374"/>
                <a:gd name="T38" fmla="*/ 359 w 452"/>
                <a:gd name="T39" fmla="*/ 68 h 374"/>
                <a:gd name="T40" fmla="*/ 375 w 452"/>
                <a:gd name="T41" fmla="*/ 93 h 374"/>
                <a:gd name="T42" fmla="*/ 377 w 452"/>
                <a:gd name="T43" fmla="*/ 92 h 374"/>
                <a:gd name="T44" fmla="*/ 430 w 452"/>
                <a:gd name="T45" fmla="*/ 72 h 374"/>
                <a:gd name="T46" fmla="*/ 430 w 452"/>
                <a:gd name="T47" fmla="*/ 72 h 374"/>
                <a:gd name="T48" fmla="*/ 452 w 452"/>
                <a:gd name="T49" fmla="*/ 11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2" h="374">
                  <a:moveTo>
                    <a:pt x="452" y="118"/>
                  </a:moveTo>
                  <a:cubicBezTo>
                    <a:pt x="395" y="142"/>
                    <a:pt x="395" y="142"/>
                    <a:pt x="395" y="142"/>
                  </a:cubicBezTo>
                  <a:cubicBezTo>
                    <a:pt x="375" y="150"/>
                    <a:pt x="375" y="150"/>
                    <a:pt x="375" y="150"/>
                  </a:cubicBezTo>
                  <a:cubicBezTo>
                    <a:pt x="374" y="154"/>
                    <a:pt x="372" y="158"/>
                    <a:pt x="370" y="161"/>
                  </a:cubicBezTo>
                  <a:cubicBezTo>
                    <a:pt x="370" y="161"/>
                    <a:pt x="370" y="161"/>
                    <a:pt x="370" y="161"/>
                  </a:cubicBezTo>
                  <a:cubicBezTo>
                    <a:pt x="359" y="178"/>
                    <a:pt x="337" y="184"/>
                    <a:pt x="337" y="184"/>
                  </a:cubicBezTo>
                  <a:cubicBezTo>
                    <a:pt x="294" y="257"/>
                    <a:pt x="191" y="349"/>
                    <a:pt x="191" y="349"/>
                  </a:cubicBezTo>
                  <a:cubicBezTo>
                    <a:pt x="191" y="349"/>
                    <a:pt x="108" y="374"/>
                    <a:pt x="53" y="340"/>
                  </a:cubicBezTo>
                  <a:cubicBezTo>
                    <a:pt x="0" y="306"/>
                    <a:pt x="25" y="217"/>
                    <a:pt x="26" y="214"/>
                  </a:cubicBezTo>
                  <a:cubicBezTo>
                    <a:pt x="26" y="213"/>
                    <a:pt x="26" y="213"/>
                    <a:pt x="26" y="213"/>
                  </a:cubicBezTo>
                  <a:cubicBezTo>
                    <a:pt x="86" y="211"/>
                    <a:pt x="154" y="118"/>
                    <a:pt x="154" y="118"/>
                  </a:cubicBezTo>
                  <a:cubicBezTo>
                    <a:pt x="154" y="118"/>
                    <a:pt x="149" y="41"/>
                    <a:pt x="162" y="23"/>
                  </a:cubicBezTo>
                  <a:cubicBezTo>
                    <a:pt x="175" y="5"/>
                    <a:pt x="254" y="2"/>
                    <a:pt x="254" y="2"/>
                  </a:cubicBezTo>
                  <a:cubicBezTo>
                    <a:pt x="273" y="0"/>
                    <a:pt x="287" y="0"/>
                    <a:pt x="298" y="2"/>
                  </a:cubicBezTo>
                  <a:cubicBezTo>
                    <a:pt x="298" y="2"/>
                    <a:pt x="298" y="2"/>
                    <a:pt x="298" y="2"/>
                  </a:cubicBezTo>
                  <a:cubicBezTo>
                    <a:pt x="325" y="7"/>
                    <a:pt x="330" y="22"/>
                    <a:pt x="336" y="31"/>
                  </a:cubicBezTo>
                  <a:cubicBezTo>
                    <a:pt x="337" y="34"/>
                    <a:pt x="340" y="39"/>
                    <a:pt x="344" y="45"/>
                  </a:cubicBezTo>
                  <a:cubicBezTo>
                    <a:pt x="344" y="45"/>
                    <a:pt x="344" y="45"/>
                    <a:pt x="344" y="45"/>
                  </a:cubicBezTo>
                  <a:cubicBezTo>
                    <a:pt x="345" y="47"/>
                    <a:pt x="347" y="49"/>
                    <a:pt x="349" y="52"/>
                  </a:cubicBezTo>
                  <a:cubicBezTo>
                    <a:pt x="352" y="57"/>
                    <a:pt x="356" y="63"/>
                    <a:pt x="359" y="68"/>
                  </a:cubicBezTo>
                  <a:cubicBezTo>
                    <a:pt x="368" y="81"/>
                    <a:pt x="375" y="93"/>
                    <a:pt x="375" y="93"/>
                  </a:cubicBezTo>
                  <a:cubicBezTo>
                    <a:pt x="377" y="92"/>
                    <a:pt x="377" y="92"/>
                    <a:pt x="377" y="92"/>
                  </a:cubicBezTo>
                  <a:cubicBezTo>
                    <a:pt x="430" y="72"/>
                    <a:pt x="430" y="72"/>
                    <a:pt x="430" y="72"/>
                  </a:cubicBezTo>
                  <a:cubicBezTo>
                    <a:pt x="430" y="72"/>
                    <a:pt x="430" y="72"/>
                    <a:pt x="430" y="72"/>
                  </a:cubicBezTo>
                  <a:cubicBezTo>
                    <a:pt x="452" y="118"/>
                    <a:pt x="452" y="118"/>
                    <a:pt x="452" y="118"/>
                  </a:cubicBezTo>
                </a:path>
              </a:pathLst>
            </a:custGeom>
            <a:solidFill>
              <a:srgbClr val="FFA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7">
              <a:extLst>
                <a:ext uri="{FF2B5EF4-FFF2-40B4-BE49-F238E27FC236}">
                  <a16:creationId xmlns:a16="http://schemas.microsoft.com/office/drawing/2014/main" id="{7EF9CB07-E71C-49FB-B024-A1FBAB4EA03F}"/>
                </a:ext>
              </a:extLst>
            </p:cNvPr>
            <p:cNvSpPr>
              <a:spLocks/>
            </p:cNvSpPr>
            <p:nvPr/>
          </p:nvSpPr>
          <p:spPr bwMode="auto">
            <a:xfrm>
              <a:off x="6288" y="1968"/>
              <a:ext cx="131" cy="163"/>
            </a:xfrm>
            <a:custGeom>
              <a:avLst/>
              <a:gdLst>
                <a:gd name="T0" fmla="*/ 57 w 74"/>
                <a:gd name="T1" fmla="*/ 82 h 92"/>
                <a:gd name="T2" fmla="*/ 0 w 74"/>
                <a:gd name="T3" fmla="*/ 37 h 92"/>
                <a:gd name="T4" fmla="*/ 6 w 74"/>
                <a:gd name="T5" fmla="*/ 0 h 92"/>
                <a:gd name="T6" fmla="*/ 48 w 74"/>
                <a:gd name="T7" fmla="*/ 8 h 92"/>
                <a:gd name="T8" fmla="*/ 44 w 74"/>
                <a:gd name="T9" fmla="*/ 33 h 92"/>
                <a:gd name="T10" fmla="*/ 57 w 74"/>
                <a:gd name="T11" fmla="*/ 82 h 92"/>
              </a:gdLst>
              <a:ahLst/>
              <a:cxnLst>
                <a:cxn ang="0">
                  <a:pos x="T0" y="T1"/>
                </a:cxn>
                <a:cxn ang="0">
                  <a:pos x="T2" y="T3"/>
                </a:cxn>
                <a:cxn ang="0">
                  <a:pos x="T4" y="T5"/>
                </a:cxn>
                <a:cxn ang="0">
                  <a:pos x="T6" y="T7"/>
                </a:cxn>
                <a:cxn ang="0">
                  <a:pos x="T8" y="T9"/>
                </a:cxn>
                <a:cxn ang="0">
                  <a:pos x="T10" y="T11"/>
                </a:cxn>
              </a:cxnLst>
              <a:rect l="0" t="0" r="r" b="b"/>
              <a:pathLst>
                <a:path w="74" h="92">
                  <a:moveTo>
                    <a:pt x="57" y="82"/>
                  </a:moveTo>
                  <a:cubicBezTo>
                    <a:pt x="32" y="92"/>
                    <a:pt x="0" y="37"/>
                    <a:pt x="0" y="37"/>
                  </a:cubicBezTo>
                  <a:cubicBezTo>
                    <a:pt x="6" y="0"/>
                    <a:pt x="6" y="0"/>
                    <a:pt x="6" y="0"/>
                  </a:cubicBezTo>
                  <a:cubicBezTo>
                    <a:pt x="19" y="4"/>
                    <a:pt x="33" y="7"/>
                    <a:pt x="48" y="8"/>
                  </a:cubicBezTo>
                  <a:cubicBezTo>
                    <a:pt x="44" y="33"/>
                    <a:pt x="44" y="33"/>
                    <a:pt x="44" y="33"/>
                  </a:cubicBezTo>
                  <a:cubicBezTo>
                    <a:pt x="44" y="33"/>
                    <a:pt x="74" y="76"/>
                    <a:pt x="57" y="82"/>
                  </a:cubicBezTo>
                </a:path>
              </a:pathLst>
            </a:custGeom>
            <a:solidFill>
              <a:srgbClr val="FF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8">
              <a:extLst>
                <a:ext uri="{FF2B5EF4-FFF2-40B4-BE49-F238E27FC236}">
                  <a16:creationId xmlns:a16="http://schemas.microsoft.com/office/drawing/2014/main" id="{2D55A514-AB0D-479E-84DF-62F6F9E21654}"/>
                </a:ext>
              </a:extLst>
            </p:cNvPr>
            <p:cNvSpPr>
              <a:spLocks/>
            </p:cNvSpPr>
            <p:nvPr/>
          </p:nvSpPr>
          <p:spPr bwMode="auto">
            <a:xfrm>
              <a:off x="6295" y="1968"/>
              <a:ext cx="78" cy="59"/>
            </a:xfrm>
            <a:custGeom>
              <a:avLst/>
              <a:gdLst>
                <a:gd name="T0" fmla="*/ 2 w 44"/>
                <a:gd name="T1" fmla="*/ 0 h 33"/>
                <a:gd name="T2" fmla="*/ 2 w 44"/>
                <a:gd name="T3" fmla="*/ 0 h 33"/>
                <a:gd name="T4" fmla="*/ 0 w 44"/>
                <a:gd name="T5" fmla="*/ 12 h 33"/>
                <a:gd name="T6" fmla="*/ 40 w 44"/>
                <a:gd name="T7" fmla="*/ 33 h 33"/>
                <a:gd name="T8" fmla="*/ 44 w 44"/>
                <a:gd name="T9" fmla="*/ 8 h 33"/>
                <a:gd name="T10" fmla="*/ 40 w 44"/>
                <a:gd name="T11" fmla="*/ 8 h 33"/>
                <a:gd name="T12" fmla="*/ 11 w 44"/>
                <a:gd name="T13" fmla="*/ 3 h 33"/>
                <a:gd name="T14" fmla="*/ 2 w 44"/>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3">
                  <a:moveTo>
                    <a:pt x="2" y="0"/>
                  </a:moveTo>
                  <a:cubicBezTo>
                    <a:pt x="2" y="0"/>
                    <a:pt x="2" y="0"/>
                    <a:pt x="2" y="0"/>
                  </a:cubicBezTo>
                  <a:cubicBezTo>
                    <a:pt x="0" y="12"/>
                    <a:pt x="0" y="12"/>
                    <a:pt x="0" y="12"/>
                  </a:cubicBezTo>
                  <a:cubicBezTo>
                    <a:pt x="0" y="12"/>
                    <a:pt x="18" y="30"/>
                    <a:pt x="40" y="33"/>
                  </a:cubicBezTo>
                  <a:cubicBezTo>
                    <a:pt x="44" y="8"/>
                    <a:pt x="44" y="8"/>
                    <a:pt x="44" y="8"/>
                  </a:cubicBezTo>
                  <a:cubicBezTo>
                    <a:pt x="42" y="8"/>
                    <a:pt x="41" y="8"/>
                    <a:pt x="40" y="8"/>
                  </a:cubicBezTo>
                  <a:cubicBezTo>
                    <a:pt x="29" y="7"/>
                    <a:pt x="20" y="5"/>
                    <a:pt x="11" y="3"/>
                  </a:cubicBezTo>
                  <a:cubicBezTo>
                    <a:pt x="8" y="2"/>
                    <a:pt x="5" y="1"/>
                    <a:pt x="2" y="0"/>
                  </a:cubicBezTo>
                </a:path>
              </a:pathLst>
            </a:custGeom>
            <a:solidFill>
              <a:srgbClr val="EDA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9">
              <a:extLst>
                <a:ext uri="{FF2B5EF4-FFF2-40B4-BE49-F238E27FC236}">
                  <a16:creationId xmlns:a16="http://schemas.microsoft.com/office/drawing/2014/main" id="{E4DE6FEF-436E-4BE1-A625-3A1793A28DF6}"/>
                </a:ext>
              </a:extLst>
            </p:cNvPr>
            <p:cNvSpPr>
              <a:spLocks/>
            </p:cNvSpPr>
            <p:nvPr/>
          </p:nvSpPr>
          <p:spPr bwMode="auto">
            <a:xfrm>
              <a:off x="6368" y="1468"/>
              <a:ext cx="527" cy="668"/>
            </a:xfrm>
            <a:custGeom>
              <a:avLst/>
              <a:gdLst>
                <a:gd name="T0" fmla="*/ 297 w 297"/>
                <a:gd name="T1" fmla="*/ 16 h 377"/>
                <a:gd name="T2" fmla="*/ 61 w 297"/>
                <a:gd name="T3" fmla="*/ 377 h 377"/>
                <a:gd name="T4" fmla="*/ 38 w 297"/>
                <a:gd name="T5" fmla="*/ 340 h 377"/>
                <a:gd name="T6" fmla="*/ 0 w 297"/>
                <a:gd name="T7" fmla="*/ 311 h 377"/>
                <a:gd name="T8" fmla="*/ 250 w 297"/>
                <a:gd name="T9" fmla="*/ 6 h 377"/>
                <a:gd name="T10" fmla="*/ 290 w 297"/>
                <a:gd name="T11" fmla="*/ 11 h 377"/>
                <a:gd name="T12" fmla="*/ 297 w 297"/>
                <a:gd name="T13" fmla="*/ 16 h 377"/>
                <a:gd name="T14" fmla="*/ 297 w 297"/>
                <a:gd name="T15" fmla="*/ 16 h 3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7" h="377">
                  <a:moveTo>
                    <a:pt x="297" y="16"/>
                  </a:moveTo>
                  <a:cubicBezTo>
                    <a:pt x="297" y="16"/>
                    <a:pt x="250" y="270"/>
                    <a:pt x="61" y="377"/>
                  </a:cubicBezTo>
                  <a:cubicBezTo>
                    <a:pt x="52" y="363"/>
                    <a:pt x="41" y="347"/>
                    <a:pt x="38" y="340"/>
                  </a:cubicBezTo>
                  <a:cubicBezTo>
                    <a:pt x="32" y="331"/>
                    <a:pt x="27" y="316"/>
                    <a:pt x="0" y="311"/>
                  </a:cubicBezTo>
                  <a:cubicBezTo>
                    <a:pt x="9" y="312"/>
                    <a:pt x="154" y="324"/>
                    <a:pt x="250" y="6"/>
                  </a:cubicBezTo>
                  <a:cubicBezTo>
                    <a:pt x="250" y="6"/>
                    <a:pt x="272" y="0"/>
                    <a:pt x="290" y="11"/>
                  </a:cubicBezTo>
                  <a:cubicBezTo>
                    <a:pt x="293" y="12"/>
                    <a:pt x="295" y="14"/>
                    <a:pt x="297" y="16"/>
                  </a:cubicBezTo>
                  <a:cubicBezTo>
                    <a:pt x="297" y="16"/>
                    <a:pt x="297" y="16"/>
                    <a:pt x="297" y="16"/>
                  </a:cubicBezTo>
                </a:path>
              </a:pathLst>
            </a:custGeom>
            <a:solidFill>
              <a:srgbClr val="F47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0">
              <a:extLst>
                <a:ext uri="{FF2B5EF4-FFF2-40B4-BE49-F238E27FC236}">
                  <a16:creationId xmlns:a16="http://schemas.microsoft.com/office/drawing/2014/main" id="{EDE69989-748D-4A73-AB74-8BC4C0840AE8}"/>
                </a:ext>
              </a:extLst>
            </p:cNvPr>
            <p:cNvSpPr>
              <a:spLocks/>
            </p:cNvSpPr>
            <p:nvPr/>
          </p:nvSpPr>
          <p:spPr bwMode="auto">
            <a:xfrm>
              <a:off x="6886" y="1489"/>
              <a:ext cx="7" cy="5"/>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2" y="1"/>
                    <a:pt x="3" y="2"/>
                    <a:pt x="4" y="3"/>
                  </a:cubicBezTo>
                  <a:cubicBezTo>
                    <a:pt x="3" y="2"/>
                    <a:pt x="2" y="1"/>
                    <a:pt x="0" y="0"/>
                  </a:cubicBezTo>
                </a:path>
              </a:pathLst>
            </a:custGeom>
            <a:solidFill>
              <a:srgbClr val="DB9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1">
              <a:extLst>
                <a:ext uri="{FF2B5EF4-FFF2-40B4-BE49-F238E27FC236}">
                  <a16:creationId xmlns:a16="http://schemas.microsoft.com/office/drawing/2014/main" id="{14F2D228-2AB1-4F79-8170-355FAFC4F024}"/>
                </a:ext>
              </a:extLst>
            </p:cNvPr>
            <p:cNvSpPr>
              <a:spLocks/>
            </p:cNvSpPr>
            <p:nvPr/>
          </p:nvSpPr>
          <p:spPr bwMode="auto">
            <a:xfrm>
              <a:off x="6708" y="1487"/>
              <a:ext cx="187" cy="352"/>
            </a:xfrm>
            <a:custGeom>
              <a:avLst/>
              <a:gdLst>
                <a:gd name="T0" fmla="*/ 99 w 105"/>
                <a:gd name="T1" fmla="*/ 0 h 198"/>
                <a:gd name="T2" fmla="*/ 0 w 105"/>
                <a:gd name="T3" fmla="*/ 198 h 198"/>
                <a:gd name="T4" fmla="*/ 16 w 105"/>
                <a:gd name="T5" fmla="*/ 198 h 198"/>
                <a:gd name="T6" fmla="*/ 34 w 105"/>
                <a:gd name="T7" fmla="*/ 192 h 198"/>
                <a:gd name="T8" fmla="*/ 105 w 105"/>
                <a:gd name="T9" fmla="*/ 5 h 198"/>
                <a:gd name="T10" fmla="*/ 105 w 105"/>
                <a:gd name="T11" fmla="*/ 5 h 198"/>
                <a:gd name="T12" fmla="*/ 105 w 105"/>
                <a:gd name="T13" fmla="*/ 5 h 198"/>
                <a:gd name="T14" fmla="*/ 104 w 105"/>
                <a:gd name="T15" fmla="*/ 4 h 198"/>
                <a:gd name="T16" fmla="*/ 100 w 105"/>
                <a:gd name="T17" fmla="*/ 1 h 198"/>
                <a:gd name="T18" fmla="*/ 99 w 105"/>
                <a:gd name="T1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98">
                  <a:moveTo>
                    <a:pt x="99" y="0"/>
                  </a:moveTo>
                  <a:cubicBezTo>
                    <a:pt x="94" y="18"/>
                    <a:pt x="65" y="110"/>
                    <a:pt x="0" y="198"/>
                  </a:cubicBezTo>
                  <a:cubicBezTo>
                    <a:pt x="16" y="198"/>
                    <a:pt x="16" y="198"/>
                    <a:pt x="16" y="198"/>
                  </a:cubicBezTo>
                  <a:cubicBezTo>
                    <a:pt x="34" y="192"/>
                    <a:pt x="34" y="192"/>
                    <a:pt x="34" y="192"/>
                  </a:cubicBezTo>
                  <a:cubicBezTo>
                    <a:pt x="88" y="96"/>
                    <a:pt x="105" y="5"/>
                    <a:pt x="105" y="5"/>
                  </a:cubicBezTo>
                  <a:cubicBezTo>
                    <a:pt x="105" y="5"/>
                    <a:pt x="105" y="5"/>
                    <a:pt x="105" y="5"/>
                  </a:cubicBezTo>
                  <a:cubicBezTo>
                    <a:pt x="105" y="5"/>
                    <a:pt x="105" y="5"/>
                    <a:pt x="105" y="5"/>
                  </a:cubicBezTo>
                  <a:cubicBezTo>
                    <a:pt x="104" y="5"/>
                    <a:pt x="104" y="4"/>
                    <a:pt x="104" y="4"/>
                  </a:cubicBezTo>
                  <a:cubicBezTo>
                    <a:pt x="103" y="3"/>
                    <a:pt x="102" y="2"/>
                    <a:pt x="100" y="1"/>
                  </a:cubicBezTo>
                  <a:cubicBezTo>
                    <a:pt x="100" y="1"/>
                    <a:pt x="99" y="1"/>
                    <a:pt x="99" y="0"/>
                  </a:cubicBezTo>
                </a:path>
              </a:pathLst>
            </a:custGeom>
            <a:solidFill>
              <a:srgbClr val="D56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2">
              <a:extLst>
                <a:ext uri="{FF2B5EF4-FFF2-40B4-BE49-F238E27FC236}">
                  <a16:creationId xmlns:a16="http://schemas.microsoft.com/office/drawing/2014/main" id="{C1DE2B58-3138-48AF-8E05-9A138E213A34}"/>
                </a:ext>
              </a:extLst>
            </p:cNvPr>
            <p:cNvSpPr>
              <a:spLocks noEditPoints="1"/>
            </p:cNvSpPr>
            <p:nvPr/>
          </p:nvSpPr>
          <p:spPr bwMode="auto">
            <a:xfrm>
              <a:off x="6439" y="2076"/>
              <a:ext cx="0" cy="2"/>
            </a:xfrm>
            <a:custGeom>
              <a:avLst/>
              <a:gdLst>
                <a:gd name="T0" fmla="*/ 1 h 1"/>
                <a:gd name="T1" fmla="*/ 1 h 1"/>
                <a:gd name="T2" fmla="*/ 1 h 1"/>
                <a:gd name="T3" fmla="*/ 0 h 1"/>
                <a:gd name="T4" fmla="*/ 0 h 1"/>
                <a:gd name="T5" fmla="*/ 1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1"/>
                  </a:moveTo>
                  <a:cubicBezTo>
                    <a:pt x="0" y="1"/>
                    <a:pt x="0" y="1"/>
                    <a:pt x="0" y="1"/>
                  </a:cubicBezTo>
                  <a:cubicBezTo>
                    <a:pt x="0" y="1"/>
                    <a:pt x="0" y="1"/>
                    <a:pt x="0" y="1"/>
                  </a:cubicBezTo>
                  <a:moveTo>
                    <a:pt x="0" y="0"/>
                  </a:moveTo>
                  <a:cubicBezTo>
                    <a:pt x="0" y="0"/>
                    <a:pt x="0" y="0"/>
                    <a:pt x="0" y="0"/>
                  </a:cubicBezTo>
                  <a:cubicBezTo>
                    <a:pt x="0" y="0"/>
                    <a:pt x="0" y="1"/>
                    <a:pt x="0" y="1"/>
                  </a:cubicBezTo>
                  <a:cubicBezTo>
                    <a:pt x="0" y="1"/>
                    <a:pt x="0" y="0"/>
                    <a:pt x="0" y="0"/>
                  </a:cubicBezTo>
                </a:path>
              </a:pathLst>
            </a:custGeom>
            <a:solidFill>
              <a:srgbClr val="DBAE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53">
              <a:extLst>
                <a:ext uri="{FF2B5EF4-FFF2-40B4-BE49-F238E27FC236}">
                  <a16:creationId xmlns:a16="http://schemas.microsoft.com/office/drawing/2014/main" id="{B28984C9-C98A-42F8-88EF-F727B1DE432F}"/>
                </a:ext>
              </a:extLst>
            </p:cNvPr>
            <p:cNvSpPr>
              <a:spLocks/>
            </p:cNvSpPr>
            <p:nvPr/>
          </p:nvSpPr>
          <p:spPr bwMode="auto">
            <a:xfrm>
              <a:off x="6439" y="1920"/>
              <a:ext cx="220" cy="216"/>
            </a:xfrm>
            <a:custGeom>
              <a:avLst/>
              <a:gdLst>
                <a:gd name="T0" fmla="*/ 114 w 124"/>
                <a:gd name="T1" fmla="*/ 0 h 122"/>
                <a:gd name="T2" fmla="*/ 0 w 124"/>
                <a:gd name="T3" fmla="*/ 88 h 122"/>
                <a:gd name="T4" fmla="*/ 0 w 124"/>
                <a:gd name="T5" fmla="*/ 89 h 122"/>
                <a:gd name="T6" fmla="*/ 0 w 124"/>
                <a:gd name="T7" fmla="*/ 89 h 122"/>
                <a:gd name="T8" fmla="*/ 0 w 124"/>
                <a:gd name="T9" fmla="*/ 89 h 122"/>
                <a:gd name="T10" fmla="*/ 6 w 124"/>
                <a:gd name="T11" fmla="*/ 99 h 122"/>
                <a:gd name="T12" fmla="*/ 6 w 124"/>
                <a:gd name="T13" fmla="*/ 99 h 122"/>
                <a:gd name="T14" fmla="*/ 6 w 124"/>
                <a:gd name="T15" fmla="*/ 99 h 122"/>
                <a:gd name="T16" fmla="*/ 11 w 124"/>
                <a:gd name="T17" fmla="*/ 106 h 122"/>
                <a:gd name="T18" fmla="*/ 12 w 124"/>
                <a:gd name="T19" fmla="*/ 108 h 122"/>
                <a:gd name="T20" fmla="*/ 21 w 124"/>
                <a:gd name="T21" fmla="*/ 122 h 122"/>
                <a:gd name="T22" fmla="*/ 21 w 124"/>
                <a:gd name="T23" fmla="*/ 122 h 122"/>
                <a:gd name="T24" fmla="*/ 21 w 124"/>
                <a:gd name="T25" fmla="*/ 122 h 122"/>
                <a:gd name="T26" fmla="*/ 124 w 124"/>
                <a:gd name="T27" fmla="*/ 36 h 122"/>
                <a:gd name="T28" fmla="*/ 114 w 124"/>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22">
                  <a:moveTo>
                    <a:pt x="114" y="0"/>
                  </a:moveTo>
                  <a:cubicBezTo>
                    <a:pt x="82" y="34"/>
                    <a:pt x="44" y="65"/>
                    <a:pt x="0" y="88"/>
                  </a:cubicBezTo>
                  <a:cubicBezTo>
                    <a:pt x="0" y="88"/>
                    <a:pt x="0" y="89"/>
                    <a:pt x="0" y="89"/>
                  </a:cubicBezTo>
                  <a:cubicBezTo>
                    <a:pt x="0" y="89"/>
                    <a:pt x="0" y="89"/>
                    <a:pt x="0" y="89"/>
                  </a:cubicBezTo>
                  <a:cubicBezTo>
                    <a:pt x="0" y="89"/>
                    <a:pt x="0" y="89"/>
                    <a:pt x="0" y="89"/>
                  </a:cubicBezTo>
                  <a:cubicBezTo>
                    <a:pt x="1" y="92"/>
                    <a:pt x="4" y="95"/>
                    <a:pt x="6" y="99"/>
                  </a:cubicBezTo>
                  <a:cubicBezTo>
                    <a:pt x="6" y="99"/>
                    <a:pt x="6" y="99"/>
                    <a:pt x="6" y="99"/>
                  </a:cubicBezTo>
                  <a:cubicBezTo>
                    <a:pt x="6" y="99"/>
                    <a:pt x="6" y="99"/>
                    <a:pt x="6" y="99"/>
                  </a:cubicBezTo>
                  <a:cubicBezTo>
                    <a:pt x="7" y="101"/>
                    <a:pt x="9" y="103"/>
                    <a:pt x="11" y="106"/>
                  </a:cubicBezTo>
                  <a:cubicBezTo>
                    <a:pt x="11" y="107"/>
                    <a:pt x="11" y="107"/>
                    <a:pt x="12" y="108"/>
                  </a:cubicBezTo>
                  <a:cubicBezTo>
                    <a:pt x="15" y="113"/>
                    <a:pt x="18" y="117"/>
                    <a:pt x="21" y="122"/>
                  </a:cubicBezTo>
                  <a:cubicBezTo>
                    <a:pt x="21" y="122"/>
                    <a:pt x="21" y="122"/>
                    <a:pt x="21" y="122"/>
                  </a:cubicBezTo>
                  <a:cubicBezTo>
                    <a:pt x="21" y="122"/>
                    <a:pt x="21" y="122"/>
                    <a:pt x="21" y="122"/>
                  </a:cubicBezTo>
                  <a:cubicBezTo>
                    <a:pt x="62" y="99"/>
                    <a:pt x="96" y="69"/>
                    <a:pt x="124" y="36"/>
                  </a:cubicBezTo>
                  <a:cubicBezTo>
                    <a:pt x="120" y="32"/>
                    <a:pt x="114" y="21"/>
                    <a:pt x="114" y="0"/>
                  </a:cubicBezTo>
                </a:path>
              </a:pathLst>
            </a:custGeom>
            <a:solidFill>
              <a:srgbClr val="D56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4">
              <a:extLst>
                <a:ext uri="{FF2B5EF4-FFF2-40B4-BE49-F238E27FC236}">
                  <a16:creationId xmlns:a16="http://schemas.microsoft.com/office/drawing/2014/main" id="{AA1CFCA8-6337-4A6D-B6F5-FF7AF9208116}"/>
                </a:ext>
              </a:extLst>
            </p:cNvPr>
            <p:cNvSpPr>
              <a:spLocks/>
            </p:cNvSpPr>
            <p:nvPr/>
          </p:nvSpPr>
          <p:spPr bwMode="auto">
            <a:xfrm>
              <a:off x="6481" y="1688"/>
              <a:ext cx="41" cy="51"/>
            </a:xfrm>
            <a:custGeom>
              <a:avLst/>
              <a:gdLst>
                <a:gd name="T0" fmla="*/ 12 w 23"/>
                <a:gd name="T1" fmla="*/ 0 h 29"/>
                <a:gd name="T2" fmla="*/ 12 w 23"/>
                <a:gd name="T3" fmla="*/ 29 h 29"/>
                <a:gd name="T4" fmla="*/ 12 w 23"/>
                <a:gd name="T5" fmla="*/ 0 h 29"/>
              </a:gdLst>
              <a:ahLst/>
              <a:cxnLst>
                <a:cxn ang="0">
                  <a:pos x="T0" y="T1"/>
                </a:cxn>
                <a:cxn ang="0">
                  <a:pos x="T2" y="T3"/>
                </a:cxn>
                <a:cxn ang="0">
                  <a:pos x="T4" y="T5"/>
                </a:cxn>
              </a:cxnLst>
              <a:rect l="0" t="0" r="r" b="b"/>
              <a:pathLst>
                <a:path w="23" h="29">
                  <a:moveTo>
                    <a:pt x="12" y="0"/>
                  </a:moveTo>
                  <a:cubicBezTo>
                    <a:pt x="23" y="0"/>
                    <a:pt x="23" y="29"/>
                    <a:pt x="12" y="29"/>
                  </a:cubicBezTo>
                  <a:cubicBezTo>
                    <a:pt x="0" y="29"/>
                    <a:pt x="1" y="0"/>
                    <a:pt x="12" y="0"/>
                  </a:cubicBezTo>
                  <a:close/>
                </a:path>
              </a:pathLst>
            </a:custGeom>
            <a:solidFill>
              <a:srgbClr val="EF99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Oval 55">
              <a:extLst>
                <a:ext uri="{FF2B5EF4-FFF2-40B4-BE49-F238E27FC236}">
                  <a16:creationId xmlns:a16="http://schemas.microsoft.com/office/drawing/2014/main" id="{FDDE92EE-2CB4-4134-9551-B3DACC1312BA}"/>
                </a:ext>
              </a:extLst>
            </p:cNvPr>
            <p:cNvSpPr>
              <a:spLocks noChangeArrowheads="1"/>
            </p:cNvSpPr>
            <p:nvPr/>
          </p:nvSpPr>
          <p:spPr bwMode="auto">
            <a:xfrm>
              <a:off x="6337" y="1693"/>
              <a:ext cx="52" cy="53"/>
            </a:xfrm>
            <a:prstGeom prst="ellipse">
              <a:avLst/>
            </a:prstGeom>
            <a:solidFill>
              <a:srgbClr val="1916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6">
              <a:extLst>
                <a:ext uri="{FF2B5EF4-FFF2-40B4-BE49-F238E27FC236}">
                  <a16:creationId xmlns:a16="http://schemas.microsoft.com/office/drawing/2014/main" id="{64BF514C-A2D6-4BD8-9DEB-79A5036E8F16}"/>
                </a:ext>
              </a:extLst>
            </p:cNvPr>
            <p:cNvSpPr>
              <a:spLocks/>
            </p:cNvSpPr>
            <p:nvPr/>
          </p:nvSpPr>
          <p:spPr bwMode="auto">
            <a:xfrm>
              <a:off x="6304" y="1691"/>
              <a:ext cx="73" cy="22"/>
            </a:xfrm>
            <a:custGeom>
              <a:avLst/>
              <a:gdLst>
                <a:gd name="T0" fmla="*/ 41 w 41"/>
                <a:gd name="T1" fmla="*/ 3 h 12"/>
                <a:gd name="T2" fmla="*/ 31 w 41"/>
                <a:gd name="T3" fmla="*/ 3 h 12"/>
                <a:gd name="T4" fmla="*/ 21 w 41"/>
                <a:gd name="T5" fmla="*/ 8 h 12"/>
                <a:gd name="T6" fmla="*/ 18 w 41"/>
                <a:gd name="T7" fmla="*/ 9 h 12"/>
                <a:gd name="T8" fmla="*/ 16 w 41"/>
                <a:gd name="T9" fmla="*/ 11 h 12"/>
                <a:gd name="T10" fmla="*/ 9 w 41"/>
                <a:gd name="T11" fmla="*/ 11 h 12"/>
                <a:gd name="T12" fmla="*/ 0 w 41"/>
                <a:gd name="T13" fmla="*/ 5 h 12"/>
                <a:gd name="T14" fmla="*/ 10 w 41"/>
                <a:gd name="T15" fmla="*/ 9 h 12"/>
                <a:gd name="T16" fmla="*/ 14 w 41"/>
                <a:gd name="T17" fmla="*/ 8 h 12"/>
                <a:gd name="T18" fmla="*/ 17 w 41"/>
                <a:gd name="T19" fmla="*/ 6 h 12"/>
                <a:gd name="T20" fmla="*/ 19 w 41"/>
                <a:gd name="T21" fmla="*/ 5 h 12"/>
                <a:gd name="T22" fmla="*/ 30 w 41"/>
                <a:gd name="T23" fmla="*/ 1 h 12"/>
                <a:gd name="T24" fmla="*/ 41 w 41"/>
                <a:gd name="T2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12">
                  <a:moveTo>
                    <a:pt x="41" y="3"/>
                  </a:moveTo>
                  <a:cubicBezTo>
                    <a:pt x="38" y="2"/>
                    <a:pt x="34" y="3"/>
                    <a:pt x="31" y="3"/>
                  </a:cubicBezTo>
                  <a:cubicBezTo>
                    <a:pt x="27" y="4"/>
                    <a:pt x="24" y="6"/>
                    <a:pt x="21" y="8"/>
                  </a:cubicBezTo>
                  <a:cubicBezTo>
                    <a:pt x="18" y="9"/>
                    <a:pt x="18" y="9"/>
                    <a:pt x="18" y="9"/>
                  </a:cubicBezTo>
                  <a:cubicBezTo>
                    <a:pt x="18" y="10"/>
                    <a:pt x="17" y="10"/>
                    <a:pt x="16" y="11"/>
                  </a:cubicBezTo>
                  <a:cubicBezTo>
                    <a:pt x="14" y="11"/>
                    <a:pt x="11" y="12"/>
                    <a:pt x="9" y="11"/>
                  </a:cubicBezTo>
                  <a:cubicBezTo>
                    <a:pt x="5" y="11"/>
                    <a:pt x="2" y="8"/>
                    <a:pt x="0" y="5"/>
                  </a:cubicBezTo>
                  <a:cubicBezTo>
                    <a:pt x="3" y="7"/>
                    <a:pt x="6" y="8"/>
                    <a:pt x="10" y="9"/>
                  </a:cubicBezTo>
                  <a:cubicBezTo>
                    <a:pt x="11" y="9"/>
                    <a:pt x="13" y="8"/>
                    <a:pt x="14" y="8"/>
                  </a:cubicBezTo>
                  <a:cubicBezTo>
                    <a:pt x="15" y="7"/>
                    <a:pt x="16" y="7"/>
                    <a:pt x="17" y="6"/>
                  </a:cubicBezTo>
                  <a:cubicBezTo>
                    <a:pt x="19" y="5"/>
                    <a:pt x="19" y="5"/>
                    <a:pt x="19" y="5"/>
                  </a:cubicBezTo>
                  <a:cubicBezTo>
                    <a:pt x="22" y="3"/>
                    <a:pt x="26" y="1"/>
                    <a:pt x="30" y="1"/>
                  </a:cubicBezTo>
                  <a:cubicBezTo>
                    <a:pt x="34" y="0"/>
                    <a:pt x="38" y="1"/>
                    <a:pt x="41" y="3"/>
                  </a:cubicBezTo>
                  <a:close/>
                </a:path>
              </a:pathLst>
            </a:custGeom>
            <a:solidFill>
              <a:srgbClr val="1916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57">
              <a:extLst>
                <a:ext uri="{FF2B5EF4-FFF2-40B4-BE49-F238E27FC236}">
                  <a16:creationId xmlns:a16="http://schemas.microsoft.com/office/drawing/2014/main" id="{829A045C-05C9-4DD5-BF55-BF3A521BDE26}"/>
                </a:ext>
              </a:extLst>
            </p:cNvPr>
            <p:cNvSpPr>
              <a:spLocks noChangeArrowheads="1"/>
            </p:cNvSpPr>
            <p:nvPr/>
          </p:nvSpPr>
          <p:spPr bwMode="auto">
            <a:xfrm>
              <a:off x="6575" y="1679"/>
              <a:ext cx="45" cy="44"/>
            </a:xfrm>
            <a:prstGeom prst="ellipse">
              <a:avLst/>
            </a:prstGeom>
            <a:solidFill>
              <a:srgbClr val="1916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58">
              <a:extLst>
                <a:ext uri="{FF2B5EF4-FFF2-40B4-BE49-F238E27FC236}">
                  <a16:creationId xmlns:a16="http://schemas.microsoft.com/office/drawing/2014/main" id="{3087319A-BDEE-41C4-8B07-79F47DB210BC}"/>
                </a:ext>
              </a:extLst>
            </p:cNvPr>
            <p:cNvSpPr>
              <a:spLocks/>
            </p:cNvSpPr>
            <p:nvPr/>
          </p:nvSpPr>
          <p:spPr bwMode="auto">
            <a:xfrm>
              <a:off x="6586" y="1679"/>
              <a:ext cx="62" cy="18"/>
            </a:xfrm>
            <a:custGeom>
              <a:avLst/>
              <a:gdLst>
                <a:gd name="T0" fmla="*/ 0 w 35"/>
                <a:gd name="T1" fmla="*/ 3 h 10"/>
                <a:gd name="T2" fmla="*/ 9 w 35"/>
                <a:gd name="T3" fmla="*/ 0 h 10"/>
                <a:gd name="T4" fmla="*/ 18 w 35"/>
                <a:gd name="T5" fmla="*/ 4 h 10"/>
                <a:gd name="T6" fmla="*/ 20 w 35"/>
                <a:gd name="T7" fmla="*/ 5 h 10"/>
                <a:gd name="T8" fmla="*/ 22 w 35"/>
                <a:gd name="T9" fmla="*/ 6 h 10"/>
                <a:gd name="T10" fmla="*/ 26 w 35"/>
                <a:gd name="T11" fmla="*/ 7 h 10"/>
                <a:gd name="T12" fmla="*/ 35 w 35"/>
                <a:gd name="T13" fmla="*/ 4 h 10"/>
                <a:gd name="T14" fmla="*/ 27 w 35"/>
                <a:gd name="T15" fmla="*/ 9 h 10"/>
                <a:gd name="T16" fmla="*/ 21 w 35"/>
                <a:gd name="T17" fmla="*/ 9 h 10"/>
                <a:gd name="T18" fmla="*/ 19 w 35"/>
                <a:gd name="T19" fmla="*/ 8 h 10"/>
                <a:gd name="T20" fmla="*/ 17 w 35"/>
                <a:gd name="T21" fmla="*/ 6 h 10"/>
                <a:gd name="T22" fmla="*/ 9 w 35"/>
                <a:gd name="T23" fmla="*/ 3 h 10"/>
                <a:gd name="T24" fmla="*/ 0 w 35"/>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0">
                  <a:moveTo>
                    <a:pt x="0" y="3"/>
                  </a:moveTo>
                  <a:cubicBezTo>
                    <a:pt x="2" y="0"/>
                    <a:pt x="6" y="0"/>
                    <a:pt x="9" y="0"/>
                  </a:cubicBezTo>
                  <a:cubicBezTo>
                    <a:pt x="12" y="1"/>
                    <a:pt x="16" y="2"/>
                    <a:pt x="18" y="4"/>
                  </a:cubicBezTo>
                  <a:cubicBezTo>
                    <a:pt x="20" y="5"/>
                    <a:pt x="20" y="5"/>
                    <a:pt x="20" y="5"/>
                  </a:cubicBezTo>
                  <a:cubicBezTo>
                    <a:pt x="21" y="5"/>
                    <a:pt x="22" y="6"/>
                    <a:pt x="22" y="6"/>
                  </a:cubicBezTo>
                  <a:cubicBezTo>
                    <a:pt x="24" y="7"/>
                    <a:pt x="25" y="7"/>
                    <a:pt x="26" y="7"/>
                  </a:cubicBezTo>
                  <a:cubicBezTo>
                    <a:pt x="29" y="7"/>
                    <a:pt x="32" y="6"/>
                    <a:pt x="35" y="4"/>
                  </a:cubicBezTo>
                  <a:cubicBezTo>
                    <a:pt x="33" y="6"/>
                    <a:pt x="30" y="9"/>
                    <a:pt x="27" y="9"/>
                  </a:cubicBezTo>
                  <a:cubicBezTo>
                    <a:pt x="25" y="10"/>
                    <a:pt x="23" y="9"/>
                    <a:pt x="21" y="9"/>
                  </a:cubicBezTo>
                  <a:cubicBezTo>
                    <a:pt x="20" y="8"/>
                    <a:pt x="20" y="8"/>
                    <a:pt x="19" y="8"/>
                  </a:cubicBezTo>
                  <a:cubicBezTo>
                    <a:pt x="17" y="6"/>
                    <a:pt x="17" y="6"/>
                    <a:pt x="17" y="6"/>
                  </a:cubicBezTo>
                  <a:cubicBezTo>
                    <a:pt x="14" y="5"/>
                    <a:pt x="11" y="3"/>
                    <a:pt x="9" y="3"/>
                  </a:cubicBezTo>
                  <a:cubicBezTo>
                    <a:pt x="6" y="2"/>
                    <a:pt x="3" y="1"/>
                    <a:pt x="0" y="3"/>
                  </a:cubicBezTo>
                  <a:close/>
                </a:path>
              </a:pathLst>
            </a:custGeom>
            <a:solidFill>
              <a:srgbClr val="1916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3E46A02-AC3F-4731-8463-4EE43568B22C}"/>
                </a:ext>
              </a:extLst>
            </p:cNvPr>
            <p:cNvSpPr>
              <a:spLocks/>
            </p:cNvSpPr>
            <p:nvPr/>
          </p:nvSpPr>
          <p:spPr bwMode="auto">
            <a:xfrm>
              <a:off x="6293" y="1581"/>
              <a:ext cx="98" cy="68"/>
            </a:xfrm>
            <a:custGeom>
              <a:avLst/>
              <a:gdLst>
                <a:gd name="T0" fmla="*/ 4 w 55"/>
                <a:gd name="T1" fmla="*/ 22 h 38"/>
                <a:gd name="T2" fmla="*/ 12 w 55"/>
                <a:gd name="T3" fmla="*/ 37 h 38"/>
                <a:gd name="T4" fmla="*/ 48 w 55"/>
                <a:gd name="T5" fmla="*/ 21 h 38"/>
                <a:gd name="T6" fmla="*/ 41 w 55"/>
                <a:gd name="T7" fmla="*/ 2 h 38"/>
                <a:gd name="T8" fmla="*/ 4 w 55"/>
                <a:gd name="T9" fmla="*/ 22 h 38"/>
              </a:gdLst>
              <a:ahLst/>
              <a:cxnLst>
                <a:cxn ang="0">
                  <a:pos x="T0" y="T1"/>
                </a:cxn>
                <a:cxn ang="0">
                  <a:pos x="T2" y="T3"/>
                </a:cxn>
                <a:cxn ang="0">
                  <a:pos x="T4" y="T5"/>
                </a:cxn>
                <a:cxn ang="0">
                  <a:pos x="T6" y="T7"/>
                </a:cxn>
                <a:cxn ang="0">
                  <a:pos x="T8" y="T9"/>
                </a:cxn>
              </a:cxnLst>
              <a:rect l="0" t="0" r="r" b="b"/>
              <a:pathLst>
                <a:path w="55" h="38">
                  <a:moveTo>
                    <a:pt x="4" y="22"/>
                  </a:moveTo>
                  <a:cubicBezTo>
                    <a:pt x="0" y="27"/>
                    <a:pt x="4" y="38"/>
                    <a:pt x="12" y="37"/>
                  </a:cubicBezTo>
                  <a:cubicBezTo>
                    <a:pt x="20" y="36"/>
                    <a:pt x="30" y="23"/>
                    <a:pt x="48" y="21"/>
                  </a:cubicBezTo>
                  <a:cubicBezTo>
                    <a:pt x="55" y="21"/>
                    <a:pt x="55" y="0"/>
                    <a:pt x="41" y="2"/>
                  </a:cubicBezTo>
                  <a:cubicBezTo>
                    <a:pt x="27" y="4"/>
                    <a:pt x="13" y="13"/>
                    <a:pt x="4" y="22"/>
                  </a:cubicBezTo>
                  <a:close/>
                </a:path>
              </a:pathLst>
            </a:custGeom>
            <a:solidFill>
              <a:srgbClr val="2112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60">
              <a:extLst>
                <a:ext uri="{FF2B5EF4-FFF2-40B4-BE49-F238E27FC236}">
                  <a16:creationId xmlns:a16="http://schemas.microsoft.com/office/drawing/2014/main" id="{5BE8EB83-C8B0-4087-8E17-9F686EC643EC}"/>
                </a:ext>
              </a:extLst>
            </p:cNvPr>
            <p:cNvSpPr>
              <a:spLocks/>
            </p:cNvSpPr>
            <p:nvPr/>
          </p:nvSpPr>
          <p:spPr bwMode="auto">
            <a:xfrm>
              <a:off x="6570" y="1578"/>
              <a:ext cx="82" cy="55"/>
            </a:xfrm>
            <a:custGeom>
              <a:avLst/>
              <a:gdLst>
                <a:gd name="T0" fmla="*/ 43 w 46"/>
                <a:gd name="T1" fmla="*/ 19 h 31"/>
                <a:gd name="T2" fmla="*/ 36 w 46"/>
                <a:gd name="T3" fmla="*/ 31 h 31"/>
                <a:gd name="T4" fmla="*/ 6 w 46"/>
                <a:gd name="T5" fmla="*/ 18 h 31"/>
                <a:gd name="T6" fmla="*/ 12 w 46"/>
                <a:gd name="T7" fmla="*/ 2 h 31"/>
                <a:gd name="T8" fmla="*/ 43 w 46"/>
                <a:gd name="T9" fmla="*/ 19 h 31"/>
              </a:gdLst>
              <a:ahLst/>
              <a:cxnLst>
                <a:cxn ang="0">
                  <a:pos x="T0" y="T1"/>
                </a:cxn>
                <a:cxn ang="0">
                  <a:pos x="T2" y="T3"/>
                </a:cxn>
                <a:cxn ang="0">
                  <a:pos x="T4" y="T5"/>
                </a:cxn>
                <a:cxn ang="0">
                  <a:pos x="T6" y="T7"/>
                </a:cxn>
                <a:cxn ang="0">
                  <a:pos x="T8" y="T9"/>
                </a:cxn>
              </a:cxnLst>
              <a:rect l="0" t="0" r="r" b="b"/>
              <a:pathLst>
                <a:path w="46" h="31">
                  <a:moveTo>
                    <a:pt x="43" y="19"/>
                  </a:moveTo>
                  <a:cubicBezTo>
                    <a:pt x="46" y="22"/>
                    <a:pt x="43" y="31"/>
                    <a:pt x="36" y="31"/>
                  </a:cubicBezTo>
                  <a:cubicBezTo>
                    <a:pt x="29" y="30"/>
                    <a:pt x="21" y="19"/>
                    <a:pt x="6" y="18"/>
                  </a:cubicBezTo>
                  <a:cubicBezTo>
                    <a:pt x="0" y="17"/>
                    <a:pt x="0" y="0"/>
                    <a:pt x="12" y="2"/>
                  </a:cubicBezTo>
                  <a:cubicBezTo>
                    <a:pt x="24" y="3"/>
                    <a:pt x="36" y="11"/>
                    <a:pt x="43" y="19"/>
                  </a:cubicBezTo>
                  <a:close/>
                </a:path>
              </a:pathLst>
            </a:custGeom>
            <a:solidFill>
              <a:srgbClr val="2112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1">
              <a:extLst>
                <a:ext uri="{FF2B5EF4-FFF2-40B4-BE49-F238E27FC236}">
                  <a16:creationId xmlns:a16="http://schemas.microsoft.com/office/drawing/2014/main" id="{07CE854D-4C96-483E-B2DC-D73CED432AE2}"/>
                </a:ext>
              </a:extLst>
            </p:cNvPr>
            <p:cNvSpPr>
              <a:spLocks/>
            </p:cNvSpPr>
            <p:nvPr/>
          </p:nvSpPr>
          <p:spPr bwMode="auto">
            <a:xfrm>
              <a:off x="6371" y="1782"/>
              <a:ext cx="167" cy="104"/>
            </a:xfrm>
            <a:custGeom>
              <a:avLst/>
              <a:gdLst>
                <a:gd name="T0" fmla="*/ 82 w 94"/>
                <a:gd name="T1" fmla="*/ 44 h 59"/>
                <a:gd name="T2" fmla="*/ 47 w 94"/>
                <a:gd name="T3" fmla="*/ 59 h 59"/>
                <a:gd name="T4" fmla="*/ 3 w 94"/>
                <a:gd name="T5" fmla="*/ 29 h 59"/>
                <a:gd name="T6" fmla="*/ 3 w 94"/>
                <a:gd name="T7" fmla="*/ 13 h 59"/>
                <a:gd name="T8" fmla="*/ 4 w 94"/>
                <a:gd name="T9" fmla="*/ 13 h 59"/>
                <a:gd name="T10" fmla="*/ 93 w 94"/>
                <a:gd name="T11" fmla="*/ 11 h 59"/>
                <a:gd name="T12" fmla="*/ 94 w 94"/>
                <a:gd name="T13" fmla="*/ 14 h 59"/>
                <a:gd name="T14" fmla="*/ 82 w 94"/>
                <a:gd name="T15" fmla="*/ 44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59">
                  <a:moveTo>
                    <a:pt x="82" y="44"/>
                  </a:moveTo>
                  <a:cubicBezTo>
                    <a:pt x="75" y="52"/>
                    <a:pt x="64" y="58"/>
                    <a:pt x="47" y="59"/>
                  </a:cubicBezTo>
                  <a:cubicBezTo>
                    <a:pt x="20" y="59"/>
                    <a:pt x="7" y="42"/>
                    <a:pt x="3" y="29"/>
                  </a:cubicBezTo>
                  <a:cubicBezTo>
                    <a:pt x="0" y="21"/>
                    <a:pt x="1" y="15"/>
                    <a:pt x="3" y="13"/>
                  </a:cubicBezTo>
                  <a:cubicBezTo>
                    <a:pt x="3" y="13"/>
                    <a:pt x="3" y="13"/>
                    <a:pt x="4" y="13"/>
                  </a:cubicBezTo>
                  <a:cubicBezTo>
                    <a:pt x="22" y="0"/>
                    <a:pt x="89" y="4"/>
                    <a:pt x="93" y="11"/>
                  </a:cubicBezTo>
                  <a:cubicBezTo>
                    <a:pt x="93" y="11"/>
                    <a:pt x="93" y="13"/>
                    <a:pt x="94" y="14"/>
                  </a:cubicBezTo>
                  <a:cubicBezTo>
                    <a:pt x="94" y="21"/>
                    <a:pt x="91" y="34"/>
                    <a:pt x="82" y="44"/>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2">
              <a:extLst>
                <a:ext uri="{FF2B5EF4-FFF2-40B4-BE49-F238E27FC236}">
                  <a16:creationId xmlns:a16="http://schemas.microsoft.com/office/drawing/2014/main" id="{4323F5CB-B8A3-41F1-AEB4-159F989FCC30}"/>
                </a:ext>
              </a:extLst>
            </p:cNvPr>
            <p:cNvSpPr>
              <a:spLocks/>
            </p:cNvSpPr>
            <p:nvPr/>
          </p:nvSpPr>
          <p:spPr bwMode="auto">
            <a:xfrm>
              <a:off x="6377" y="1815"/>
              <a:ext cx="140" cy="71"/>
            </a:xfrm>
            <a:custGeom>
              <a:avLst/>
              <a:gdLst>
                <a:gd name="T0" fmla="*/ 79 w 79"/>
                <a:gd name="T1" fmla="*/ 25 h 40"/>
                <a:gd name="T2" fmla="*/ 44 w 79"/>
                <a:gd name="T3" fmla="*/ 40 h 40"/>
                <a:gd name="T4" fmla="*/ 0 w 79"/>
                <a:gd name="T5" fmla="*/ 10 h 40"/>
                <a:gd name="T6" fmla="*/ 79 w 79"/>
                <a:gd name="T7" fmla="*/ 25 h 40"/>
              </a:gdLst>
              <a:ahLst/>
              <a:cxnLst>
                <a:cxn ang="0">
                  <a:pos x="T0" y="T1"/>
                </a:cxn>
                <a:cxn ang="0">
                  <a:pos x="T2" y="T3"/>
                </a:cxn>
                <a:cxn ang="0">
                  <a:pos x="T4" y="T5"/>
                </a:cxn>
                <a:cxn ang="0">
                  <a:pos x="T6" y="T7"/>
                </a:cxn>
              </a:cxnLst>
              <a:rect l="0" t="0" r="r" b="b"/>
              <a:pathLst>
                <a:path w="79" h="40">
                  <a:moveTo>
                    <a:pt x="79" y="25"/>
                  </a:moveTo>
                  <a:cubicBezTo>
                    <a:pt x="72" y="33"/>
                    <a:pt x="61" y="39"/>
                    <a:pt x="44" y="40"/>
                  </a:cubicBezTo>
                  <a:cubicBezTo>
                    <a:pt x="17" y="40"/>
                    <a:pt x="4" y="23"/>
                    <a:pt x="0" y="10"/>
                  </a:cubicBezTo>
                  <a:cubicBezTo>
                    <a:pt x="13" y="5"/>
                    <a:pt x="53" y="0"/>
                    <a:pt x="79" y="25"/>
                  </a:cubicBezTo>
                  <a:close/>
                </a:path>
              </a:pathLst>
            </a:custGeom>
            <a:solidFill>
              <a:srgbClr val="FFA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63">
              <a:extLst>
                <a:ext uri="{FF2B5EF4-FFF2-40B4-BE49-F238E27FC236}">
                  <a16:creationId xmlns:a16="http://schemas.microsoft.com/office/drawing/2014/main" id="{1C1D284F-6899-4E9C-8B79-879D3CE8B4DC}"/>
                </a:ext>
              </a:extLst>
            </p:cNvPr>
            <p:cNvSpPr>
              <a:spLocks/>
            </p:cNvSpPr>
            <p:nvPr/>
          </p:nvSpPr>
          <p:spPr bwMode="auto">
            <a:xfrm>
              <a:off x="6378" y="1782"/>
              <a:ext cx="160" cy="32"/>
            </a:xfrm>
            <a:custGeom>
              <a:avLst/>
              <a:gdLst>
                <a:gd name="T0" fmla="*/ 90 w 90"/>
                <a:gd name="T1" fmla="*/ 14 h 18"/>
                <a:gd name="T2" fmla="*/ 0 w 90"/>
                <a:gd name="T3" fmla="*/ 13 h 18"/>
                <a:gd name="T4" fmla="*/ 89 w 90"/>
                <a:gd name="T5" fmla="*/ 11 h 18"/>
                <a:gd name="T6" fmla="*/ 90 w 90"/>
                <a:gd name="T7" fmla="*/ 14 h 18"/>
              </a:gdLst>
              <a:ahLst/>
              <a:cxnLst>
                <a:cxn ang="0">
                  <a:pos x="T0" y="T1"/>
                </a:cxn>
                <a:cxn ang="0">
                  <a:pos x="T2" y="T3"/>
                </a:cxn>
                <a:cxn ang="0">
                  <a:pos x="T4" y="T5"/>
                </a:cxn>
                <a:cxn ang="0">
                  <a:pos x="T6" y="T7"/>
                </a:cxn>
              </a:cxnLst>
              <a:rect l="0" t="0" r="r" b="b"/>
              <a:pathLst>
                <a:path w="90" h="18">
                  <a:moveTo>
                    <a:pt x="90" y="14"/>
                  </a:moveTo>
                  <a:cubicBezTo>
                    <a:pt x="61" y="18"/>
                    <a:pt x="16" y="14"/>
                    <a:pt x="0" y="13"/>
                  </a:cubicBezTo>
                  <a:cubicBezTo>
                    <a:pt x="18" y="0"/>
                    <a:pt x="85" y="4"/>
                    <a:pt x="89" y="11"/>
                  </a:cubicBezTo>
                  <a:cubicBezTo>
                    <a:pt x="89" y="11"/>
                    <a:pt x="89" y="13"/>
                    <a:pt x="90" y="14"/>
                  </a:cubicBezTo>
                  <a:close/>
                </a:path>
              </a:pathLst>
            </a:custGeom>
            <a:solidFill>
              <a:srgbClr val="FFF7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64">
              <a:extLst>
                <a:ext uri="{FF2B5EF4-FFF2-40B4-BE49-F238E27FC236}">
                  <a16:creationId xmlns:a16="http://schemas.microsoft.com/office/drawing/2014/main" id="{6EB6AADD-5930-4195-94CB-3BE68AD162C2}"/>
                </a:ext>
              </a:extLst>
            </p:cNvPr>
            <p:cNvSpPr>
              <a:spLocks noChangeArrowheads="1"/>
            </p:cNvSpPr>
            <p:nvPr/>
          </p:nvSpPr>
          <p:spPr bwMode="auto">
            <a:xfrm>
              <a:off x="6231" y="1746"/>
              <a:ext cx="114" cy="64"/>
            </a:xfrm>
            <a:prstGeom prst="ellipse">
              <a:avLst/>
            </a:prstGeom>
            <a:solidFill>
              <a:srgbClr val="FFA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65">
              <a:extLst>
                <a:ext uri="{FF2B5EF4-FFF2-40B4-BE49-F238E27FC236}">
                  <a16:creationId xmlns:a16="http://schemas.microsoft.com/office/drawing/2014/main" id="{A6A77A6E-5CE5-45AA-BED7-788328F95E9A}"/>
                </a:ext>
              </a:extLst>
            </p:cNvPr>
            <p:cNvSpPr>
              <a:spLocks/>
            </p:cNvSpPr>
            <p:nvPr/>
          </p:nvSpPr>
          <p:spPr bwMode="auto">
            <a:xfrm>
              <a:off x="6591" y="1734"/>
              <a:ext cx="36" cy="51"/>
            </a:xfrm>
            <a:custGeom>
              <a:avLst/>
              <a:gdLst>
                <a:gd name="T0" fmla="*/ 20 w 20"/>
                <a:gd name="T1" fmla="*/ 0 h 29"/>
                <a:gd name="T2" fmla="*/ 16 w 20"/>
                <a:gd name="T3" fmla="*/ 29 h 29"/>
                <a:gd name="T4" fmla="*/ 1 w 20"/>
                <a:gd name="T5" fmla="*/ 13 h 29"/>
                <a:gd name="T6" fmla="*/ 20 w 20"/>
                <a:gd name="T7" fmla="*/ 0 h 29"/>
              </a:gdLst>
              <a:ahLst/>
              <a:cxnLst>
                <a:cxn ang="0">
                  <a:pos x="T0" y="T1"/>
                </a:cxn>
                <a:cxn ang="0">
                  <a:pos x="T2" y="T3"/>
                </a:cxn>
                <a:cxn ang="0">
                  <a:pos x="T4" y="T5"/>
                </a:cxn>
                <a:cxn ang="0">
                  <a:pos x="T6" y="T7"/>
                </a:cxn>
              </a:cxnLst>
              <a:rect l="0" t="0" r="r" b="b"/>
              <a:pathLst>
                <a:path w="20" h="29">
                  <a:moveTo>
                    <a:pt x="20" y="0"/>
                  </a:moveTo>
                  <a:cubicBezTo>
                    <a:pt x="19" y="9"/>
                    <a:pt x="18" y="19"/>
                    <a:pt x="16" y="29"/>
                  </a:cubicBezTo>
                  <a:cubicBezTo>
                    <a:pt x="6" y="25"/>
                    <a:pt x="0" y="19"/>
                    <a:pt x="1" y="13"/>
                  </a:cubicBezTo>
                  <a:cubicBezTo>
                    <a:pt x="2" y="6"/>
                    <a:pt x="9" y="1"/>
                    <a:pt x="20" y="0"/>
                  </a:cubicBezTo>
                  <a:close/>
                </a:path>
              </a:pathLst>
            </a:custGeom>
            <a:solidFill>
              <a:srgbClr val="FFA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66">
              <a:extLst>
                <a:ext uri="{FF2B5EF4-FFF2-40B4-BE49-F238E27FC236}">
                  <a16:creationId xmlns:a16="http://schemas.microsoft.com/office/drawing/2014/main" id="{27558C1A-94C1-4B75-AB94-0808132A97E2}"/>
                </a:ext>
              </a:extLst>
            </p:cNvPr>
            <p:cNvSpPr>
              <a:spLocks/>
            </p:cNvSpPr>
            <p:nvPr/>
          </p:nvSpPr>
          <p:spPr bwMode="auto">
            <a:xfrm>
              <a:off x="6092" y="1762"/>
              <a:ext cx="80" cy="71"/>
            </a:xfrm>
            <a:custGeom>
              <a:avLst/>
              <a:gdLst>
                <a:gd name="T0" fmla="*/ 19 w 45"/>
                <a:gd name="T1" fmla="*/ 40 h 40"/>
                <a:gd name="T2" fmla="*/ 21 w 45"/>
                <a:gd name="T3" fmla="*/ 31 h 40"/>
                <a:gd name="T4" fmla="*/ 26 w 45"/>
                <a:gd name="T5" fmla="*/ 24 h 40"/>
                <a:gd name="T6" fmla="*/ 34 w 45"/>
                <a:gd name="T7" fmla="*/ 20 h 40"/>
                <a:gd name="T8" fmla="*/ 43 w 45"/>
                <a:gd name="T9" fmla="*/ 21 h 40"/>
                <a:gd name="T10" fmla="*/ 40 w 45"/>
                <a:gd name="T11" fmla="*/ 24 h 40"/>
                <a:gd name="T12" fmla="*/ 33 w 45"/>
                <a:gd name="T13" fmla="*/ 12 h 40"/>
                <a:gd name="T14" fmla="*/ 22 w 45"/>
                <a:gd name="T15" fmla="*/ 4 h 40"/>
                <a:gd name="T16" fmla="*/ 9 w 45"/>
                <a:gd name="T17" fmla="*/ 6 h 40"/>
                <a:gd name="T18" fmla="*/ 0 w 45"/>
                <a:gd name="T19" fmla="*/ 17 h 40"/>
                <a:gd name="T20" fmla="*/ 8 w 45"/>
                <a:gd name="T21" fmla="*/ 5 h 40"/>
                <a:gd name="T22" fmla="*/ 23 w 45"/>
                <a:gd name="T23" fmla="*/ 1 h 40"/>
                <a:gd name="T24" fmla="*/ 36 w 45"/>
                <a:gd name="T25" fmla="*/ 9 h 40"/>
                <a:gd name="T26" fmla="*/ 44 w 45"/>
                <a:gd name="T27" fmla="*/ 22 h 40"/>
                <a:gd name="T28" fmla="*/ 45 w 45"/>
                <a:gd name="T29" fmla="*/ 26 h 40"/>
                <a:gd name="T30" fmla="*/ 41 w 45"/>
                <a:gd name="T31" fmla="*/ 24 h 40"/>
                <a:gd name="T32" fmla="*/ 34 w 45"/>
                <a:gd name="T33" fmla="*/ 23 h 40"/>
                <a:gd name="T34" fmla="*/ 27 w 45"/>
                <a:gd name="T35" fmla="*/ 26 h 40"/>
                <a:gd name="T36" fmla="*/ 19 w 45"/>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0">
                  <a:moveTo>
                    <a:pt x="19" y="40"/>
                  </a:moveTo>
                  <a:cubicBezTo>
                    <a:pt x="19" y="37"/>
                    <a:pt x="20" y="34"/>
                    <a:pt x="21" y="31"/>
                  </a:cubicBezTo>
                  <a:cubicBezTo>
                    <a:pt x="22" y="29"/>
                    <a:pt x="23" y="26"/>
                    <a:pt x="26" y="24"/>
                  </a:cubicBezTo>
                  <a:cubicBezTo>
                    <a:pt x="28" y="22"/>
                    <a:pt x="31" y="20"/>
                    <a:pt x="34" y="20"/>
                  </a:cubicBezTo>
                  <a:cubicBezTo>
                    <a:pt x="37" y="20"/>
                    <a:pt x="40" y="21"/>
                    <a:pt x="43" y="21"/>
                  </a:cubicBezTo>
                  <a:cubicBezTo>
                    <a:pt x="40" y="24"/>
                    <a:pt x="40" y="24"/>
                    <a:pt x="40" y="24"/>
                  </a:cubicBezTo>
                  <a:cubicBezTo>
                    <a:pt x="39" y="19"/>
                    <a:pt x="36" y="15"/>
                    <a:pt x="33" y="12"/>
                  </a:cubicBezTo>
                  <a:cubicBezTo>
                    <a:pt x="30" y="8"/>
                    <a:pt x="26" y="5"/>
                    <a:pt x="22" y="4"/>
                  </a:cubicBezTo>
                  <a:cubicBezTo>
                    <a:pt x="18" y="3"/>
                    <a:pt x="13" y="4"/>
                    <a:pt x="9" y="6"/>
                  </a:cubicBezTo>
                  <a:cubicBezTo>
                    <a:pt x="6" y="9"/>
                    <a:pt x="2" y="13"/>
                    <a:pt x="0" y="17"/>
                  </a:cubicBezTo>
                  <a:cubicBezTo>
                    <a:pt x="2" y="13"/>
                    <a:pt x="4" y="8"/>
                    <a:pt x="8" y="5"/>
                  </a:cubicBezTo>
                  <a:cubicBezTo>
                    <a:pt x="12" y="1"/>
                    <a:pt x="18" y="0"/>
                    <a:pt x="23" y="1"/>
                  </a:cubicBezTo>
                  <a:cubicBezTo>
                    <a:pt x="28" y="2"/>
                    <a:pt x="33" y="5"/>
                    <a:pt x="36" y="9"/>
                  </a:cubicBezTo>
                  <a:cubicBezTo>
                    <a:pt x="39" y="13"/>
                    <a:pt x="42" y="18"/>
                    <a:pt x="44" y="22"/>
                  </a:cubicBezTo>
                  <a:cubicBezTo>
                    <a:pt x="45" y="26"/>
                    <a:pt x="45" y="26"/>
                    <a:pt x="45" y="26"/>
                  </a:cubicBezTo>
                  <a:cubicBezTo>
                    <a:pt x="41" y="24"/>
                    <a:pt x="41" y="24"/>
                    <a:pt x="41" y="24"/>
                  </a:cubicBezTo>
                  <a:cubicBezTo>
                    <a:pt x="39" y="24"/>
                    <a:pt x="36" y="23"/>
                    <a:pt x="34" y="23"/>
                  </a:cubicBezTo>
                  <a:cubicBezTo>
                    <a:pt x="31" y="23"/>
                    <a:pt x="29" y="24"/>
                    <a:pt x="27" y="26"/>
                  </a:cubicBezTo>
                  <a:cubicBezTo>
                    <a:pt x="23" y="29"/>
                    <a:pt x="21" y="34"/>
                    <a:pt x="19" y="40"/>
                  </a:cubicBezTo>
                  <a:close/>
                </a:path>
              </a:pathLst>
            </a:custGeom>
            <a:solidFill>
              <a:srgbClr val="E8A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67">
              <a:extLst>
                <a:ext uri="{FF2B5EF4-FFF2-40B4-BE49-F238E27FC236}">
                  <a16:creationId xmlns:a16="http://schemas.microsoft.com/office/drawing/2014/main" id="{A7BD922C-0676-439C-9DA5-8A2AE10834E9}"/>
                </a:ext>
              </a:extLst>
            </p:cNvPr>
            <p:cNvSpPr>
              <a:spLocks/>
            </p:cNvSpPr>
            <p:nvPr/>
          </p:nvSpPr>
          <p:spPr bwMode="auto">
            <a:xfrm>
              <a:off x="6224" y="2144"/>
              <a:ext cx="378" cy="124"/>
            </a:xfrm>
            <a:custGeom>
              <a:avLst/>
              <a:gdLst>
                <a:gd name="T0" fmla="*/ 213 w 213"/>
                <a:gd name="T1" fmla="*/ 0 h 70"/>
                <a:gd name="T2" fmla="*/ 202 w 213"/>
                <a:gd name="T3" fmla="*/ 4 h 70"/>
                <a:gd name="T4" fmla="*/ 173 w 213"/>
                <a:gd name="T5" fmla="*/ 15 h 70"/>
                <a:gd name="T6" fmla="*/ 160 w 213"/>
                <a:gd name="T7" fmla="*/ 20 h 70"/>
                <a:gd name="T8" fmla="*/ 132 w 213"/>
                <a:gd name="T9" fmla="*/ 31 h 70"/>
                <a:gd name="T10" fmla="*/ 132 w 213"/>
                <a:gd name="T11" fmla="*/ 31 h 70"/>
                <a:gd name="T12" fmla="*/ 84 w 213"/>
                <a:gd name="T13" fmla="*/ 48 h 70"/>
                <a:gd name="T14" fmla="*/ 36 w 213"/>
                <a:gd name="T15" fmla="*/ 65 h 70"/>
                <a:gd name="T16" fmla="*/ 25 w 213"/>
                <a:gd name="T17" fmla="*/ 68 h 70"/>
                <a:gd name="T18" fmla="*/ 19 w 213"/>
                <a:gd name="T19" fmla="*/ 70 h 70"/>
                <a:gd name="T20" fmla="*/ 18 w 213"/>
                <a:gd name="T21" fmla="*/ 70 h 70"/>
                <a:gd name="T22" fmla="*/ 18 w 213"/>
                <a:gd name="T23" fmla="*/ 70 h 70"/>
                <a:gd name="T24" fmla="*/ 18 w 213"/>
                <a:gd name="T25" fmla="*/ 70 h 70"/>
                <a:gd name="T26" fmla="*/ 17 w 213"/>
                <a:gd name="T27" fmla="*/ 69 h 70"/>
                <a:gd name="T28" fmla="*/ 17 w 213"/>
                <a:gd name="T29" fmla="*/ 69 h 70"/>
                <a:gd name="T30" fmla="*/ 16 w 213"/>
                <a:gd name="T31" fmla="*/ 67 h 70"/>
                <a:gd name="T32" fmla="*/ 15 w 213"/>
                <a:gd name="T33" fmla="*/ 65 h 70"/>
                <a:gd name="T34" fmla="*/ 10 w 213"/>
                <a:gd name="T35" fmla="*/ 45 h 70"/>
                <a:gd name="T36" fmla="*/ 2 w 213"/>
                <a:gd name="T37" fmla="*/ 14 h 70"/>
                <a:gd name="T38" fmla="*/ 0 w 213"/>
                <a:gd name="T39" fmla="*/ 3 h 70"/>
                <a:gd name="T40" fmla="*/ 3 w 213"/>
                <a:gd name="T41" fmla="*/ 14 h 70"/>
                <a:gd name="T42" fmla="*/ 11 w 213"/>
                <a:gd name="T43" fmla="*/ 44 h 70"/>
                <a:gd name="T44" fmla="*/ 17 w 213"/>
                <a:gd name="T45" fmla="*/ 64 h 70"/>
                <a:gd name="T46" fmla="*/ 18 w 213"/>
                <a:gd name="T47" fmla="*/ 66 h 70"/>
                <a:gd name="T48" fmla="*/ 19 w 213"/>
                <a:gd name="T49" fmla="*/ 67 h 70"/>
                <a:gd name="T50" fmla="*/ 19 w 213"/>
                <a:gd name="T51" fmla="*/ 67 h 70"/>
                <a:gd name="T52" fmla="*/ 24 w 213"/>
                <a:gd name="T53" fmla="*/ 66 h 70"/>
                <a:gd name="T54" fmla="*/ 36 w 213"/>
                <a:gd name="T55" fmla="*/ 62 h 70"/>
                <a:gd name="T56" fmla="*/ 83 w 213"/>
                <a:gd name="T57" fmla="*/ 45 h 70"/>
                <a:gd name="T58" fmla="*/ 131 w 213"/>
                <a:gd name="T59" fmla="*/ 28 h 70"/>
                <a:gd name="T60" fmla="*/ 133 w 213"/>
                <a:gd name="T61" fmla="*/ 28 h 70"/>
                <a:gd name="T62" fmla="*/ 157 w 213"/>
                <a:gd name="T63" fmla="*/ 19 h 70"/>
                <a:gd name="T64" fmla="*/ 173 w 213"/>
                <a:gd name="T65" fmla="*/ 14 h 70"/>
                <a:gd name="T66" fmla="*/ 202 w 213"/>
                <a:gd name="T67" fmla="*/ 4 h 70"/>
                <a:gd name="T68" fmla="*/ 213 w 213"/>
                <a:gd name="T6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3" h="70">
                  <a:moveTo>
                    <a:pt x="213" y="0"/>
                  </a:moveTo>
                  <a:cubicBezTo>
                    <a:pt x="212" y="0"/>
                    <a:pt x="209" y="2"/>
                    <a:pt x="202" y="4"/>
                  </a:cubicBezTo>
                  <a:cubicBezTo>
                    <a:pt x="195" y="7"/>
                    <a:pt x="185" y="11"/>
                    <a:pt x="173" y="15"/>
                  </a:cubicBezTo>
                  <a:cubicBezTo>
                    <a:pt x="169" y="17"/>
                    <a:pt x="165" y="19"/>
                    <a:pt x="160" y="20"/>
                  </a:cubicBezTo>
                  <a:cubicBezTo>
                    <a:pt x="152" y="24"/>
                    <a:pt x="142" y="27"/>
                    <a:pt x="132" y="31"/>
                  </a:cubicBezTo>
                  <a:cubicBezTo>
                    <a:pt x="132" y="31"/>
                    <a:pt x="132" y="31"/>
                    <a:pt x="132" y="31"/>
                  </a:cubicBezTo>
                  <a:cubicBezTo>
                    <a:pt x="117" y="37"/>
                    <a:pt x="101" y="42"/>
                    <a:pt x="84" y="48"/>
                  </a:cubicBezTo>
                  <a:cubicBezTo>
                    <a:pt x="68" y="54"/>
                    <a:pt x="52" y="60"/>
                    <a:pt x="36" y="65"/>
                  </a:cubicBezTo>
                  <a:cubicBezTo>
                    <a:pt x="33" y="66"/>
                    <a:pt x="29" y="67"/>
                    <a:pt x="25" y="68"/>
                  </a:cubicBezTo>
                  <a:cubicBezTo>
                    <a:pt x="23" y="69"/>
                    <a:pt x="21" y="70"/>
                    <a:pt x="19" y="70"/>
                  </a:cubicBezTo>
                  <a:cubicBezTo>
                    <a:pt x="19" y="70"/>
                    <a:pt x="18" y="70"/>
                    <a:pt x="18" y="70"/>
                  </a:cubicBezTo>
                  <a:cubicBezTo>
                    <a:pt x="18" y="70"/>
                    <a:pt x="18" y="70"/>
                    <a:pt x="18" y="70"/>
                  </a:cubicBezTo>
                  <a:cubicBezTo>
                    <a:pt x="18" y="70"/>
                    <a:pt x="18" y="70"/>
                    <a:pt x="18" y="70"/>
                  </a:cubicBezTo>
                  <a:cubicBezTo>
                    <a:pt x="17" y="69"/>
                    <a:pt x="17" y="69"/>
                    <a:pt x="17" y="69"/>
                  </a:cubicBezTo>
                  <a:cubicBezTo>
                    <a:pt x="17" y="69"/>
                    <a:pt x="17" y="69"/>
                    <a:pt x="17" y="69"/>
                  </a:cubicBezTo>
                  <a:cubicBezTo>
                    <a:pt x="17" y="68"/>
                    <a:pt x="16" y="68"/>
                    <a:pt x="16" y="67"/>
                  </a:cubicBezTo>
                  <a:cubicBezTo>
                    <a:pt x="16" y="66"/>
                    <a:pt x="15" y="66"/>
                    <a:pt x="15" y="65"/>
                  </a:cubicBezTo>
                  <a:cubicBezTo>
                    <a:pt x="13" y="58"/>
                    <a:pt x="11" y="51"/>
                    <a:pt x="10" y="45"/>
                  </a:cubicBezTo>
                  <a:cubicBezTo>
                    <a:pt x="6" y="32"/>
                    <a:pt x="4" y="21"/>
                    <a:pt x="2" y="14"/>
                  </a:cubicBezTo>
                  <a:cubicBezTo>
                    <a:pt x="1" y="8"/>
                    <a:pt x="0" y="4"/>
                    <a:pt x="0" y="3"/>
                  </a:cubicBezTo>
                  <a:cubicBezTo>
                    <a:pt x="0" y="4"/>
                    <a:pt x="1" y="8"/>
                    <a:pt x="3" y="14"/>
                  </a:cubicBezTo>
                  <a:cubicBezTo>
                    <a:pt x="5" y="21"/>
                    <a:pt x="8" y="32"/>
                    <a:pt x="11" y="44"/>
                  </a:cubicBezTo>
                  <a:cubicBezTo>
                    <a:pt x="13" y="50"/>
                    <a:pt x="15" y="57"/>
                    <a:pt x="17" y="64"/>
                  </a:cubicBezTo>
                  <a:cubicBezTo>
                    <a:pt x="18" y="65"/>
                    <a:pt x="18" y="66"/>
                    <a:pt x="18" y="66"/>
                  </a:cubicBezTo>
                  <a:cubicBezTo>
                    <a:pt x="19" y="67"/>
                    <a:pt x="19" y="67"/>
                    <a:pt x="19" y="67"/>
                  </a:cubicBezTo>
                  <a:cubicBezTo>
                    <a:pt x="19" y="67"/>
                    <a:pt x="19" y="67"/>
                    <a:pt x="19" y="67"/>
                  </a:cubicBezTo>
                  <a:cubicBezTo>
                    <a:pt x="21" y="67"/>
                    <a:pt x="23" y="66"/>
                    <a:pt x="24" y="66"/>
                  </a:cubicBezTo>
                  <a:cubicBezTo>
                    <a:pt x="28" y="65"/>
                    <a:pt x="32" y="63"/>
                    <a:pt x="36" y="62"/>
                  </a:cubicBezTo>
                  <a:cubicBezTo>
                    <a:pt x="51" y="57"/>
                    <a:pt x="67" y="51"/>
                    <a:pt x="83" y="45"/>
                  </a:cubicBezTo>
                  <a:cubicBezTo>
                    <a:pt x="100" y="39"/>
                    <a:pt x="116" y="34"/>
                    <a:pt x="131" y="28"/>
                  </a:cubicBezTo>
                  <a:cubicBezTo>
                    <a:pt x="132" y="28"/>
                    <a:pt x="132" y="28"/>
                    <a:pt x="133" y="28"/>
                  </a:cubicBezTo>
                  <a:cubicBezTo>
                    <a:pt x="141" y="25"/>
                    <a:pt x="150" y="22"/>
                    <a:pt x="157" y="19"/>
                  </a:cubicBezTo>
                  <a:cubicBezTo>
                    <a:pt x="163" y="17"/>
                    <a:pt x="168" y="15"/>
                    <a:pt x="173" y="14"/>
                  </a:cubicBezTo>
                  <a:cubicBezTo>
                    <a:pt x="185" y="10"/>
                    <a:pt x="195" y="6"/>
                    <a:pt x="202" y="4"/>
                  </a:cubicBezTo>
                  <a:cubicBezTo>
                    <a:pt x="209" y="1"/>
                    <a:pt x="212" y="0"/>
                    <a:pt x="213" y="0"/>
                  </a:cubicBezTo>
                </a:path>
              </a:pathLst>
            </a:custGeom>
            <a:solidFill>
              <a:srgbClr val="F47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68">
              <a:extLst>
                <a:ext uri="{FF2B5EF4-FFF2-40B4-BE49-F238E27FC236}">
                  <a16:creationId xmlns:a16="http://schemas.microsoft.com/office/drawing/2014/main" id="{53D1AE57-4631-4F2F-8DB8-DC2E519F578D}"/>
                </a:ext>
              </a:extLst>
            </p:cNvPr>
            <p:cNvSpPr>
              <a:spLocks/>
            </p:cNvSpPr>
            <p:nvPr/>
          </p:nvSpPr>
          <p:spPr bwMode="auto">
            <a:xfrm>
              <a:off x="6737" y="1746"/>
              <a:ext cx="330" cy="302"/>
            </a:xfrm>
            <a:custGeom>
              <a:avLst/>
              <a:gdLst>
                <a:gd name="T0" fmla="*/ 165 w 186"/>
                <a:gd name="T1" fmla="*/ 170 h 170"/>
                <a:gd name="T2" fmla="*/ 0 w 186"/>
                <a:gd name="T3" fmla="*/ 137 h 170"/>
                <a:gd name="T4" fmla="*/ 0 w 186"/>
                <a:gd name="T5" fmla="*/ 52 h 170"/>
                <a:gd name="T6" fmla="*/ 165 w 186"/>
                <a:gd name="T7" fmla="*/ 0 h 170"/>
                <a:gd name="T8" fmla="*/ 172 w 186"/>
                <a:gd name="T9" fmla="*/ 28 h 170"/>
                <a:gd name="T10" fmla="*/ 165 w 186"/>
                <a:gd name="T11" fmla="*/ 170 h 170"/>
              </a:gdLst>
              <a:ahLst/>
              <a:cxnLst>
                <a:cxn ang="0">
                  <a:pos x="T0" y="T1"/>
                </a:cxn>
                <a:cxn ang="0">
                  <a:pos x="T2" y="T3"/>
                </a:cxn>
                <a:cxn ang="0">
                  <a:pos x="T4" y="T5"/>
                </a:cxn>
                <a:cxn ang="0">
                  <a:pos x="T6" y="T7"/>
                </a:cxn>
                <a:cxn ang="0">
                  <a:pos x="T8" y="T9"/>
                </a:cxn>
                <a:cxn ang="0">
                  <a:pos x="T10" y="T11"/>
                </a:cxn>
              </a:cxnLst>
              <a:rect l="0" t="0" r="r" b="b"/>
              <a:pathLst>
                <a:path w="186" h="170">
                  <a:moveTo>
                    <a:pt x="165" y="170"/>
                  </a:moveTo>
                  <a:cubicBezTo>
                    <a:pt x="0" y="137"/>
                    <a:pt x="0" y="137"/>
                    <a:pt x="0" y="137"/>
                  </a:cubicBezTo>
                  <a:cubicBezTo>
                    <a:pt x="0" y="52"/>
                    <a:pt x="0" y="52"/>
                    <a:pt x="0" y="52"/>
                  </a:cubicBezTo>
                  <a:cubicBezTo>
                    <a:pt x="165" y="0"/>
                    <a:pt x="165" y="0"/>
                    <a:pt x="165" y="0"/>
                  </a:cubicBezTo>
                  <a:cubicBezTo>
                    <a:pt x="165" y="0"/>
                    <a:pt x="169" y="11"/>
                    <a:pt x="172" y="28"/>
                  </a:cubicBezTo>
                  <a:cubicBezTo>
                    <a:pt x="179" y="61"/>
                    <a:pt x="186" y="118"/>
                    <a:pt x="165" y="170"/>
                  </a:cubicBezTo>
                </a:path>
              </a:pathLst>
            </a:custGeom>
            <a:solidFill>
              <a:srgbClr val="FF7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69">
              <a:extLst>
                <a:ext uri="{FF2B5EF4-FFF2-40B4-BE49-F238E27FC236}">
                  <a16:creationId xmlns:a16="http://schemas.microsoft.com/office/drawing/2014/main" id="{8C392F90-3B2C-4274-8600-5A2837897002}"/>
                </a:ext>
              </a:extLst>
            </p:cNvPr>
            <p:cNvSpPr>
              <a:spLocks/>
            </p:cNvSpPr>
            <p:nvPr/>
          </p:nvSpPr>
          <p:spPr bwMode="auto">
            <a:xfrm>
              <a:off x="6641" y="1839"/>
              <a:ext cx="96" cy="150"/>
            </a:xfrm>
            <a:custGeom>
              <a:avLst/>
              <a:gdLst>
                <a:gd name="T0" fmla="*/ 54 w 54"/>
                <a:gd name="T1" fmla="*/ 0 h 85"/>
                <a:gd name="T2" fmla="*/ 54 w 54"/>
                <a:gd name="T3" fmla="*/ 85 h 85"/>
                <a:gd name="T4" fmla="*/ 13 w 54"/>
                <a:gd name="T5" fmla="*/ 85 h 85"/>
                <a:gd name="T6" fmla="*/ 0 w 54"/>
                <a:gd name="T7" fmla="*/ 43 h 85"/>
                <a:gd name="T8" fmla="*/ 0 w 54"/>
                <a:gd name="T9" fmla="*/ 40 h 85"/>
                <a:gd name="T10" fmla="*/ 0 w 54"/>
                <a:gd name="T11" fmla="*/ 40 h 85"/>
                <a:gd name="T12" fmla="*/ 13 w 54"/>
                <a:gd name="T13" fmla="*/ 0 h 85"/>
                <a:gd name="T14" fmla="*/ 54 w 54"/>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85">
                  <a:moveTo>
                    <a:pt x="54" y="0"/>
                  </a:moveTo>
                  <a:cubicBezTo>
                    <a:pt x="54" y="85"/>
                    <a:pt x="54" y="85"/>
                    <a:pt x="54" y="85"/>
                  </a:cubicBezTo>
                  <a:cubicBezTo>
                    <a:pt x="13" y="85"/>
                    <a:pt x="13" y="85"/>
                    <a:pt x="13" y="85"/>
                  </a:cubicBezTo>
                  <a:cubicBezTo>
                    <a:pt x="13" y="85"/>
                    <a:pt x="0" y="75"/>
                    <a:pt x="0" y="43"/>
                  </a:cubicBezTo>
                  <a:cubicBezTo>
                    <a:pt x="0" y="42"/>
                    <a:pt x="0" y="41"/>
                    <a:pt x="0" y="40"/>
                  </a:cubicBezTo>
                  <a:cubicBezTo>
                    <a:pt x="0" y="40"/>
                    <a:pt x="0" y="40"/>
                    <a:pt x="0" y="40"/>
                  </a:cubicBezTo>
                  <a:cubicBezTo>
                    <a:pt x="1" y="17"/>
                    <a:pt x="13" y="0"/>
                    <a:pt x="13" y="0"/>
                  </a:cubicBezTo>
                  <a:cubicBezTo>
                    <a:pt x="54" y="0"/>
                    <a:pt x="54" y="0"/>
                    <a:pt x="54" y="0"/>
                  </a:cubicBezTo>
                </a:path>
              </a:pathLst>
            </a:custGeom>
            <a:solidFill>
              <a:srgbClr val="FFC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70">
              <a:extLst>
                <a:ext uri="{FF2B5EF4-FFF2-40B4-BE49-F238E27FC236}">
                  <a16:creationId xmlns:a16="http://schemas.microsoft.com/office/drawing/2014/main" id="{F792A368-4597-4B09-B376-3A32831AEDB4}"/>
                </a:ext>
              </a:extLst>
            </p:cNvPr>
            <p:cNvSpPr>
              <a:spLocks/>
            </p:cNvSpPr>
            <p:nvPr/>
          </p:nvSpPr>
          <p:spPr bwMode="auto">
            <a:xfrm>
              <a:off x="6998" y="1725"/>
              <a:ext cx="71" cy="344"/>
            </a:xfrm>
            <a:custGeom>
              <a:avLst/>
              <a:gdLst>
                <a:gd name="T0" fmla="*/ 20 w 40"/>
                <a:gd name="T1" fmla="*/ 184 h 194"/>
                <a:gd name="T2" fmla="*/ 4 w 40"/>
                <a:gd name="T3" fmla="*/ 180 h 194"/>
                <a:gd name="T4" fmla="*/ 5 w 40"/>
                <a:gd name="T5" fmla="*/ 179 h 194"/>
                <a:gd name="T6" fmla="*/ 16 w 40"/>
                <a:gd name="T7" fmla="*/ 59 h 194"/>
                <a:gd name="T8" fmla="*/ 4 w 40"/>
                <a:gd name="T9" fmla="*/ 14 h 194"/>
                <a:gd name="T10" fmla="*/ 20 w 40"/>
                <a:gd name="T11" fmla="*/ 9 h 194"/>
                <a:gd name="T12" fmla="*/ 25 w 40"/>
                <a:gd name="T13" fmla="*/ 27 h 194"/>
                <a:gd name="T14" fmla="*/ 20 w 40"/>
                <a:gd name="T15" fmla="*/ 18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94">
                  <a:moveTo>
                    <a:pt x="20" y="184"/>
                  </a:moveTo>
                  <a:cubicBezTo>
                    <a:pt x="16" y="194"/>
                    <a:pt x="0" y="190"/>
                    <a:pt x="4" y="180"/>
                  </a:cubicBezTo>
                  <a:cubicBezTo>
                    <a:pt x="5" y="179"/>
                    <a:pt x="5" y="179"/>
                    <a:pt x="5" y="179"/>
                  </a:cubicBezTo>
                  <a:cubicBezTo>
                    <a:pt x="20" y="142"/>
                    <a:pt x="22" y="100"/>
                    <a:pt x="16" y="59"/>
                  </a:cubicBezTo>
                  <a:cubicBezTo>
                    <a:pt x="13" y="43"/>
                    <a:pt x="9" y="28"/>
                    <a:pt x="4" y="14"/>
                  </a:cubicBezTo>
                  <a:cubicBezTo>
                    <a:pt x="1" y="4"/>
                    <a:pt x="17" y="0"/>
                    <a:pt x="20" y="9"/>
                  </a:cubicBezTo>
                  <a:cubicBezTo>
                    <a:pt x="22" y="15"/>
                    <a:pt x="24" y="21"/>
                    <a:pt x="25" y="27"/>
                  </a:cubicBezTo>
                  <a:cubicBezTo>
                    <a:pt x="39" y="78"/>
                    <a:pt x="40" y="136"/>
                    <a:pt x="20" y="184"/>
                  </a:cubicBezTo>
                </a:path>
              </a:pathLst>
            </a:custGeom>
            <a:solidFill>
              <a:srgbClr val="FFC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1">
              <a:extLst>
                <a:ext uri="{FF2B5EF4-FFF2-40B4-BE49-F238E27FC236}">
                  <a16:creationId xmlns:a16="http://schemas.microsoft.com/office/drawing/2014/main" id="{12217723-0033-46C5-AE19-B47A6F35DB72}"/>
                </a:ext>
              </a:extLst>
            </p:cNvPr>
            <p:cNvSpPr>
              <a:spLocks/>
            </p:cNvSpPr>
            <p:nvPr/>
          </p:nvSpPr>
          <p:spPr bwMode="auto">
            <a:xfrm>
              <a:off x="6449" y="2096"/>
              <a:ext cx="54" cy="97"/>
            </a:xfrm>
            <a:custGeom>
              <a:avLst/>
              <a:gdLst>
                <a:gd name="T0" fmla="*/ 0 w 30"/>
                <a:gd name="T1" fmla="*/ 0 h 55"/>
                <a:gd name="T2" fmla="*/ 6 w 30"/>
                <a:gd name="T3" fmla="*/ 55 h 55"/>
                <a:gd name="T4" fmla="*/ 6 w 30"/>
                <a:gd name="T5" fmla="*/ 55 h 55"/>
                <a:gd name="T6" fmla="*/ 6 w 30"/>
                <a:gd name="T7" fmla="*/ 55 h 55"/>
                <a:gd name="T8" fmla="*/ 30 w 30"/>
                <a:gd name="T9" fmla="*/ 46 h 55"/>
                <a:gd name="T10" fmla="*/ 30 w 30"/>
                <a:gd name="T11" fmla="*/ 46 h 55"/>
                <a:gd name="T12" fmla="*/ 30 w 30"/>
                <a:gd name="T13" fmla="*/ 46 h 55"/>
                <a:gd name="T14" fmla="*/ 15 w 30"/>
                <a:gd name="T15" fmla="*/ 23 h 55"/>
                <a:gd name="T16" fmla="*/ 15 w 30"/>
                <a:gd name="T17" fmla="*/ 23 h 55"/>
                <a:gd name="T18" fmla="*/ 8 w 30"/>
                <a:gd name="T19" fmla="*/ 12 h 55"/>
                <a:gd name="T20" fmla="*/ 0 w 30"/>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5">
                  <a:moveTo>
                    <a:pt x="0" y="0"/>
                  </a:moveTo>
                  <a:cubicBezTo>
                    <a:pt x="1" y="1"/>
                    <a:pt x="10" y="24"/>
                    <a:pt x="6" y="55"/>
                  </a:cubicBezTo>
                  <a:cubicBezTo>
                    <a:pt x="6" y="55"/>
                    <a:pt x="6" y="55"/>
                    <a:pt x="6" y="55"/>
                  </a:cubicBezTo>
                  <a:cubicBezTo>
                    <a:pt x="6" y="55"/>
                    <a:pt x="6" y="55"/>
                    <a:pt x="6" y="55"/>
                  </a:cubicBezTo>
                  <a:cubicBezTo>
                    <a:pt x="14" y="52"/>
                    <a:pt x="23" y="49"/>
                    <a:pt x="30" y="46"/>
                  </a:cubicBezTo>
                  <a:cubicBezTo>
                    <a:pt x="30" y="46"/>
                    <a:pt x="30" y="46"/>
                    <a:pt x="30" y="46"/>
                  </a:cubicBezTo>
                  <a:cubicBezTo>
                    <a:pt x="30" y="46"/>
                    <a:pt x="30" y="46"/>
                    <a:pt x="30" y="46"/>
                  </a:cubicBezTo>
                  <a:cubicBezTo>
                    <a:pt x="28" y="42"/>
                    <a:pt x="22" y="33"/>
                    <a:pt x="15" y="23"/>
                  </a:cubicBezTo>
                  <a:cubicBezTo>
                    <a:pt x="15" y="23"/>
                    <a:pt x="15" y="23"/>
                    <a:pt x="15" y="23"/>
                  </a:cubicBezTo>
                  <a:cubicBezTo>
                    <a:pt x="13" y="19"/>
                    <a:pt x="10" y="16"/>
                    <a:pt x="8" y="12"/>
                  </a:cubicBezTo>
                  <a:cubicBezTo>
                    <a:pt x="5" y="8"/>
                    <a:pt x="2" y="3"/>
                    <a:pt x="0" y="0"/>
                  </a:cubicBezTo>
                </a:path>
              </a:pathLst>
            </a:custGeom>
            <a:solidFill>
              <a:srgbClr val="F98F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72">
              <a:extLst>
                <a:ext uri="{FF2B5EF4-FFF2-40B4-BE49-F238E27FC236}">
                  <a16:creationId xmlns:a16="http://schemas.microsoft.com/office/drawing/2014/main" id="{E4A2F93C-9FC2-4A73-80E7-314544FE55E9}"/>
                </a:ext>
              </a:extLst>
            </p:cNvPr>
            <p:cNvSpPr>
              <a:spLocks/>
            </p:cNvSpPr>
            <p:nvPr/>
          </p:nvSpPr>
          <p:spPr bwMode="auto">
            <a:xfrm>
              <a:off x="6449" y="2096"/>
              <a:ext cx="15" cy="21"/>
            </a:xfrm>
            <a:custGeom>
              <a:avLst/>
              <a:gdLst>
                <a:gd name="T0" fmla="*/ 0 w 8"/>
                <a:gd name="T1" fmla="*/ 0 h 12"/>
                <a:gd name="T2" fmla="*/ 0 w 8"/>
                <a:gd name="T3" fmla="*/ 0 h 12"/>
                <a:gd name="T4" fmla="*/ 8 w 8"/>
                <a:gd name="T5" fmla="*/ 12 h 12"/>
                <a:gd name="T6" fmla="*/ 8 w 8"/>
                <a:gd name="T7" fmla="*/ 12 h 12"/>
                <a:gd name="T8" fmla="*/ 6 w 8"/>
                <a:gd name="T9" fmla="*/ 9 h 12"/>
                <a:gd name="T10" fmla="*/ 0 w 8"/>
                <a:gd name="T11" fmla="*/ 0 h 12"/>
              </a:gdLst>
              <a:ahLst/>
              <a:cxnLst>
                <a:cxn ang="0">
                  <a:pos x="T0" y="T1"/>
                </a:cxn>
                <a:cxn ang="0">
                  <a:pos x="T2" y="T3"/>
                </a:cxn>
                <a:cxn ang="0">
                  <a:pos x="T4" y="T5"/>
                </a:cxn>
                <a:cxn ang="0">
                  <a:pos x="T6" y="T7"/>
                </a:cxn>
                <a:cxn ang="0">
                  <a:pos x="T8" y="T9"/>
                </a:cxn>
                <a:cxn ang="0">
                  <a:pos x="T10" y="T11"/>
                </a:cxn>
              </a:cxnLst>
              <a:rect l="0" t="0" r="r" b="b"/>
              <a:pathLst>
                <a:path w="8" h="12">
                  <a:moveTo>
                    <a:pt x="0" y="0"/>
                  </a:moveTo>
                  <a:cubicBezTo>
                    <a:pt x="0" y="0"/>
                    <a:pt x="0" y="0"/>
                    <a:pt x="0" y="0"/>
                  </a:cubicBezTo>
                  <a:cubicBezTo>
                    <a:pt x="2" y="3"/>
                    <a:pt x="5" y="8"/>
                    <a:pt x="8" y="12"/>
                  </a:cubicBezTo>
                  <a:cubicBezTo>
                    <a:pt x="8" y="12"/>
                    <a:pt x="8" y="12"/>
                    <a:pt x="8" y="12"/>
                  </a:cubicBezTo>
                  <a:cubicBezTo>
                    <a:pt x="7" y="11"/>
                    <a:pt x="7" y="10"/>
                    <a:pt x="6" y="9"/>
                  </a:cubicBezTo>
                  <a:cubicBezTo>
                    <a:pt x="4" y="6"/>
                    <a:pt x="2" y="3"/>
                    <a:pt x="0" y="0"/>
                  </a:cubicBezTo>
                </a:path>
              </a:pathLst>
            </a:custGeom>
            <a:solidFill>
              <a:srgbClr val="F47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73">
              <a:extLst>
                <a:ext uri="{FF2B5EF4-FFF2-40B4-BE49-F238E27FC236}">
                  <a16:creationId xmlns:a16="http://schemas.microsoft.com/office/drawing/2014/main" id="{90616CFC-408A-43FD-9D1B-AB8E3998499A}"/>
                </a:ext>
              </a:extLst>
            </p:cNvPr>
            <p:cNvSpPr>
              <a:spLocks noEditPoints="1"/>
            </p:cNvSpPr>
            <p:nvPr/>
          </p:nvSpPr>
          <p:spPr bwMode="auto">
            <a:xfrm>
              <a:off x="6449" y="2096"/>
              <a:ext cx="27" cy="40"/>
            </a:xfrm>
            <a:custGeom>
              <a:avLst/>
              <a:gdLst>
                <a:gd name="T0" fmla="*/ 15 w 15"/>
                <a:gd name="T1" fmla="*/ 23 h 23"/>
                <a:gd name="T2" fmla="*/ 15 w 15"/>
                <a:gd name="T3" fmla="*/ 23 h 23"/>
                <a:gd name="T4" fmla="*/ 15 w 15"/>
                <a:gd name="T5" fmla="*/ 23 h 23"/>
                <a:gd name="T6" fmla="*/ 15 w 15"/>
                <a:gd name="T7" fmla="*/ 23 h 23"/>
                <a:gd name="T8" fmla="*/ 15 w 15"/>
                <a:gd name="T9" fmla="*/ 23 h 23"/>
                <a:gd name="T10" fmla="*/ 0 w 15"/>
                <a:gd name="T11" fmla="*/ 0 h 23"/>
                <a:gd name="T12" fmla="*/ 0 w 15"/>
                <a:gd name="T13" fmla="*/ 0 h 23"/>
                <a:gd name="T14" fmla="*/ 6 w 15"/>
                <a:gd name="T15" fmla="*/ 9 h 23"/>
                <a:gd name="T16" fmla="*/ 5 w 15"/>
                <a:gd name="T17" fmla="*/ 7 h 23"/>
                <a:gd name="T18" fmla="*/ 0 w 15"/>
                <a:gd name="T19" fmla="*/ 0 h 23"/>
                <a:gd name="T20" fmla="*/ 0 w 15"/>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15" y="23"/>
                  </a:moveTo>
                  <a:cubicBezTo>
                    <a:pt x="15" y="23"/>
                    <a:pt x="15" y="23"/>
                    <a:pt x="15" y="23"/>
                  </a:cubicBezTo>
                  <a:cubicBezTo>
                    <a:pt x="15" y="23"/>
                    <a:pt x="15" y="23"/>
                    <a:pt x="15" y="23"/>
                  </a:cubicBezTo>
                  <a:cubicBezTo>
                    <a:pt x="15" y="23"/>
                    <a:pt x="15" y="23"/>
                    <a:pt x="15" y="23"/>
                  </a:cubicBezTo>
                  <a:cubicBezTo>
                    <a:pt x="15" y="23"/>
                    <a:pt x="15" y="23"/>
                    <a:pt x="15" y="23"/>
                  </a:cubicBezTo>
                  <a:moveTo>
                    <a:pt x="0" y="0"/>
                  </a:moveTo>
                  <a:cubicBezTo>
                    <a:pt x="0" y="0"/>
                    <a:pt x="0" y="0"/>
                    <a:pt x="0" y="0"/>
                  </a:cubicBezTo>
                  <a:cubicBezTo>
                    <a:pt x="2" y="3"/>
                    <a:pt x="4" y="6"/>
                    <a:pt x="6" y="9"/>
                  </a:cubicBezTo>
                  <a:cubicBezTo>
                    <a:pt x="5" y="8"/>
                    <a:pt x="5" y="8"/>
                    <a:pt x="5" y="7"/>
                  </a:cubicBezTo>
                  <a:cubicBezTo>
                    <a:pt x="3" y="4"/>
                    <a:pt x="1" y="2"/>
                    <a:pt x="0" y="0"/>
                  </a:cubicBezTo>
                  <a:cubicBezTo>
                    <a:pt x="0" y="0"/>
                    <a:pt x="0" y="0"/>
                    <a:pt x="0" y="0"/>
                  </a:cubicBezTo>
                </a:path>
              </a:pathLst>
            </a:custGeom>
            <a:solidFill>
              <a:srgbClr val="E575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74">
              <a:extLst>
                <a:ext uri="{FF2B5EF4-FFF2-40B4-BE49-F238E27FC236}">
                  <a16:creationId xmlns:a16="http://schemas.microsoft.com/office/drawing/2014/main" id="{01AD134F-F544-4929-8AD5-92FFCEC9BF04}"/>
                </a:ext>
              </a:extLst>
            </p:cNvPr>
            <p:cNvSpPr>
              <a:spLocks/>
            </p:cNvSpPr>
            <p:nvPr/>
          </p:nvSpPr>
          <p:spPr bwMode="auto">
            <a:xfrm>
              <a:off x="6458" y="2177"/>
              <a:ext cx="50" cy="22"/>
            </a:xfrm>
            <a:custGeom>
              <a:avLst/>
              <a:gdLst>
                <a:gd name="T0" fmla="*/ 25 w 28"/>
                <a:gd name="T1" fmla="*/ 0 h 12"/>
                <a:gd name="T2" fmla="*/ 25 w 28"/>
                <a:gd name="T3" fmla="*/ 0 h 12"/>
                <a:gd name="T4" fmla="*/ 1 w 28"/>
                <a:gd name="T5" fmla="*/ 9 h 12"/>
                <a:gd name="T6" fmla="*/ 1 w 28"/>
                <a:gd name="T7" fmla="*/ 9 h 12"/>
                <a:gd name="T8" fmla="*/ 0 w 28"/>
                <a:gd name="T9" fmla="*/ 12 h 12"/>
                <a:gd name="T10" fmla="*/ 28 w 28"/>
                <a:gd name="T11" fmla="*/ 1 h 12"/>
                <a:gd name="T12" fmla="*/ 28 w 28"/>
                <a:gd name="T13" fmla="*/ 1 h 12"/>
                <a:gd name="T14" fmla="*/ 26 w 28"/>
                <a:gd name="T15" fmla="*/ 2 h 12"/>
                <a:gd name="T16" fmla="*/ 25 w 28"/>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2">
                  <a:moveTo>
                    <a:pt x="25" y="0"/>
                  </a:moveTo>
                  <a:cubicBezTo>
                    <a:pt x="25" y="0"/>
                    <a:pt x="25" y="0"/>
                    <a:pt x="25" y="0"/>
                  </a:cubicBezTo>
                  <a:cubicBezTo>
                    <a:pt x="18" y="3"/>
                    <a:pt x="9" y="6"/>
                    <a:pt x="1" y="9"/>
                  </a:cubicBezTo>
                  <a:cubicBezTo>
                    <a:pt x="1" y="9"/>
                    <a:pt x="1" y="9"/>
                    <a:pt x="1" y="9"/>
                  </a:cubicBezTo>
                  <a:cubicBezTo>
                    <a:pt x="1" y="10"/>
                    <a:pt x="1" y="11"/>
                    <a:pt x="0" y="12"/>
                  </a:cubicBezTo>
                  <a:cubicBezTo>
                    <a:pt x="10" y="8"/>
                    <a:pt x="20" y="5"/>
                    <a:pt x="28" y="1"/>
                  </a:cubicBezTo>
                  <a:cubicBezTo>
                    <a:pt x="28" y="1"/>
                    <a:pt x="28" y="1"/>
                    <a:pt x="28" y="1"/>
                  </a:cubicBezTo>
                  <a:cubicBezTo>
                    <a:pt x="26" y="2"/>
                    <a:pt x="26" y="2"/>
                    <a:pt x="26" y="2"/>
                  </a:cubicBezTo>
                  <a:cubicBezTo>
                    <a:pt x="26" y="2"/>
                    <a:pt x="26" y="1"/>
                    <a:pt x="25" y="0"/>
                  </a:cubicBezTo>
                </a:path>
              </a:pathLst>
            </a:custGeom>
            <a:solidFill>
              <a:srgbClr val="F47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75">
              <a:extLst>
                <a:ext uri="{FF2B5EF4-FFF2-40B4-BE49-F238E27FC236}">
                  <a16:creationId xmlns:a16="http://schemas.microsoft.com/office/drawing/2014/main" id="{F9B2B3E6-F983-4F7B-82CA-579BA9B24E1C}"/>
                </a:ext>
              </a:extLst>
            </p:cNvPr>
            <p:cNvSpPr>
              <a:spLocks/>
            </p:cNvSpPr>
            <p:nvPr/>
          </p:nvSpPr>
          <p:spPr bwMode="auto">
            <a:xfrm>
              <a:off x="5872" y="2284"/>
              <a:ext cx="632" cy="367"/>
            </a:xfrm>
            <a:custGeom>
              <a:avLst/>
              <a:gdLst>
                <a:gd name="T0" fmla="*/ 356 w 356"/>
                <a:gd name="T1" fmla="*/ 0 h 207"/>
                <a:gd name="T2" fmla="*/ 356 w 356"/>
                <a:gd name="T3" fmla="*/ 0 h 207"/>
                <a:gd name="T4" fmla="*/ 356 w 356"/>
                <a:gd name="T5" fmla="*/ 0 h 207"/>
                <a:gd name="T6" fmla="*/ 347 w 356"/>
                <a:gd name="T7" fmla="*/ 4 h 207"/>
                <a:gd name="T8" fmla="*/ 317 w 356"/>
                <a:gd name="T9" fmla="*/ 16 h 207"/>
                <a:gd name="T10" fmla="*/ 302 w 356"/>
                <a:gd name="T11" fmla="*/ 21 h 207"/>
                <a:gd name="T12" fmla="*/ 294 w 356"/>
                <a:gd name="T13" fmla="*/ 23 h 207"/>
                <a:gd name="T14" fmla="*/ 293 w 356"/>
                <a:gd name="T15" fmla="*/ 25 h 207"/>
                <a:gd name="T16" fmla="*/ 279 w 356"/>
                <a:gd name="T17" fmla="*/ 38 h 207"/>
                <a:gd name="T18" fmla="*/ 129 w 356"/>
                <a:gd name="T19" fmla="*/ 100 h 207"/>
                <a:gd name="T20" fmla="*/ 7 w 356"/>
                <a:gd name="T21" fmla="*/ 62 h 207"/>
                <a:gd name="T22" fmla="*/ 7 w 356"/>
                <a:gd name="T23" fmla="*/ 62 h 207"/>
                <a:gd name="T24" fmla="*/ 7 w 356"/>
                <a:gd name="T25" fmla="*/ 63 h 207"/>
                <a:gd name="T26" fmla="*/ 0 w 356"/>
                <a:gd name="T27" fmla="*/ 113 h 207"/>
                <a:gd name="T28" fmla="*/ 34 w 356"/>
                <a:gd name="T29" fmla="*/ 189 h 207"/>
                <a:gd name="T30" fmla="*/ 107 w 356"/>
                <a:gd name="T31" fmla="*/ 207 h 207"/>
                <a:gd name="T32" fmla="*/ 172 w 356"/>
                <a:gd name="T33" fmla="*/ 198 h 207"/>
                <a:gd name="T34" fmla="*/ 318 w 356"/>
                <a:gd name="T35" fmla="*/ 33 h 207"/>
                <a:gd name="T36" fmla="*/ 318 w 356"/>
                <a:gd name="T37" fmla="*/ 33 h 207"/>
                <a:gd name="T38" fmla="*/ 318 w 356"/>
                <a:gd name="T39" fmla="*/ 33 h 207"/>
                <a:gd name="T40" fmla="*/ 318 w 356"/>
                <a:gd name="T41" fmla="*/ 33 h 207"/>
                <a:gd name="T42" fmla="*/ 318 w 356"/>
                <a:gd name="T43" fmla="*/ 33 h 207"/>
                <a:gd name="T44" fmla="*/ 356 w 356"/>
                <a:gd name="T45" fmla="*/ 0 h 207"/>
                <a:gd name="T46" fmla="*/ 356 w 356"/>
                <a:gd name="T4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6" h="207">
                  <a:moveTo>
                    <a:pt x="356" y="0"/>
                  </a:moveTo>
                  <a:cubicBezTo>
                    <a:pt x="356" y="0"/>
                    <a:pt x="356" y="0"/>
                    <a:pt x="356" y="0"/>
                  </a:cubicBezTo>
                  <a:cubicBezTo>
                    <a:pt x="356" y="0"/>
                    <a:pt x="356" y="0"/>
                    <a:pt x="356" y="0"/>
                  </a:cubicBezTo>
                  <a:cubicBezTo>
                    <a:pt x="354" y="1"/>
                    <a:pt x="351" y="2"/>
                    <a:pt x="347" y="4"/>
                  </a:cubicBezTo>
                  <a:cubicBezTo>
                    <a:pt x="340" y="7"/>
                    <a:pt x="330" y="11"/>
                    <a:pt x="317" y="16"/>
                  </a:cubicBezTo>
                  <a:cubicBezTo>
                    <a:pt x="312" y="17"/>
                    <a:pt x="307" y="19"/>
                    <a:pt x="302" y="21"/>
                  </a:cubicBezTo>
                  <a:cubicBezTo>
                    <a:pt x="294" y="23"/>
                    <a:pt x="294" y="23"/>
                    <a:pt x="294" y="23"/>
                  </a:cubicBezTo>
                  <a:cubicBezTo>
                    <a:pt x="294" y="24"/>
                    <a:pt x="293" y="24"/>
                    <a:pt x="293" y="25"/>
                  </a:cubicBezTo>
                  <a:cubicBezTo>
                    <a:pt x="289" y="29"/>
                    <a:pt x="284" y="34"/>
                    <a:pt x="279" y="38"/>
                  </a:cubicBezTo>
                  <a:cubicBezTo>
                    <a:pt x="226" y="85"/>
                    <a:pt x="173" y="100"/>
                    <a:pt x="129" y="100"/>
                  </a:cubicBezTo>
                  <a:cubicBezTo>
                    <a:pt x="58" y="100"/>
                    <a:pt x="7" y="62"/>
                    <a:pt x="7" y="62"/>
                  </a:cubicBezTo>
                  <a:cubicBezTo>
                    <a:pt x="7" y="62"/>
                    <a:pt x="7" y="62"/>
                    <a:pt x="7" y="62"/>
                  </a:cubicBezTo>
                  <a:cubicBezTo>
                    <a:pt x="7" y="63"/>
                    <a:pt x="7" y="63"/>
                    <a:pt x="7" y="63"/>
                  </a:cubicBezTo>
                  <a:cubicBezTo>
                    <a:pt x="7" y="64"/>
                    <a:pt x="0" y="87"/>
                    <a:pt x="0" y="113"/>
                  </a:cubicBezTo>
                  <a:cubicBezTo>
                    <a:pt x="0" y="140"/>
                    <a:pt x="7" y="172"/>
                    <a:pt x="34" y="189"/>
                  </a:cubicBezTo>
                  <a:cubicBezTo>
                    <a:pt x="56" y="202"/>
                    <a:pt x="83" y="207"/>
                    <a:pt x="107" y="207"/>
                  </a:cubicBezTo>
                  <a:cubicBezTo>
                    <a:pt x="143" y="207"/>
                    <a:pt x="172" y="198"/>
                    <a:pt x="172" y="198"/>
                  </a:cubicBezTo>
                  <a:cubicBezTo>
                    <a:pt x="172" y="198"/>
                    <a:pt x="275" y="106"/>
                    <a:pt x="318" y="33"/>
                  </a:cubicBezTo>
                  <a:cubicBezTo>
                    <a:pt x="318" y="33"/>
                    <a:pt x="318" y="33"/>
                    <a:pt x="318" y="33"/>
                  </a:cubicBezTo>
                  <a:cubicBezTo>
                    <a:pt x="318" y="33"/>
                    <a:pt x="318" y="33"/>
                    <a:pt x="318" y="33"/>
                  </a:cubicBezTo>
                  <a:cubicBezTo>
                    <a:pt x="318" y="33"/>
                    <a:pt x="318" y="33"/>
                    <a:pt x="318" y="33"/>
                  </a:cubicBezTo>
                  <a:cubicBezTo>
                    <a:pt x="318" y="33"/>
                    <a:pt x="318" y="33"/>
                    <a:pt x="318" y="33"/>
                  </a:cubicBezTo>
                  <a:cubicBezTo>
                    <a:pt x="319" y="33"/>
                    <a:pt x="348" y="24"/>
                    <a:pt x="356" y="0"/>
                  </a:cubicBezTo>
                  <a:cubicBezTo>
                    <a:pt x="356" y="0"/>
                    <a:pt x="356" y="0"/>
                    <a:pt x="356" y="0"/>
                  </a:cubicBezTo>
                </a:path>
              </a:pathLst>
            </a:custGeom>
            <a:solidFill>
              <a:srgbClr val="F98F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76">
              <a:extLst>
                <a:ext uri="{FF2B5EF4-FFF2-40B4-BE49-F238E27FC236}">
                  <a16:creationId xmlns:a16="http://schemas.microsoft.com/office/drawing/2014/main" id="{2A3958A4-3C19-4F15-9C32-679E67EA076D}"/>
                </a:ext>
              </a:extLst>
            </p:cNvPr>
            <p:cNvSpPr>
              <a:spLocks/>
            </p:cNvSpPr>
            <p:nvPr/>
          </p:nvSpPr>
          <p:spPr bwMode="auto">
            <a:xfrm>
              <a:off x="6373" y="2144"/>
              <a:ext cx="268" cy="186"/>
            </a:xfrm>
            <a:custGeom>
              <a:avLst/>
              <a:gdLst>
                <a:gd name="T0" fmla="*/ 129 w 151"/>
                <a:gd name="T1" fmla="*/ 0 h 105"/>
                <a:gd name="T2" fmla="*/ 129 w 151"/>
                <a:gd name="T3" fmla="*/ 0 h 105"/>
                <a:gd name="T4" fmla="*/ 0 w 151"/>
                <a:gd name="T5" fmla="*/ 105 h 105"/>
                <a:gd name="T6" fmla="*/ 12 w 151"/>
                <a:gd name="T7" fmla="*/ 102 h 105"/>
                <a:gd name="T8" fmla="*/ 14 w 151"/>
                <a:gd name="T9" fmla="*/ 100 h 105"/>
                <a:gd name="T10" fmla="*/ 34 w 151"/>
                <a:gd name="T11" fmla="*/ 93 h 105"/>
                <a:gd name="T12" fmla="*/ 74 w 151"/>
                <a:gd name="T13" fmla="*/ 79 h 105"/>
                <a:gd name="T14" fmla="*/ 74 w 151"/>
                <a:gd name="T15" fmla="*/ 79 h 105"/>
                <a:gd name="T16" fmla="*/ 74 w 151"/>
                <a:gd name="T17" fmla="*/ 78 h 105"/>
                <a:gd name="T18" fmla="*/ 94 w 151"/>
                <a:gd name="T19" fmla="*/ 70 h 105"/>
                <a:gd name="T20" fmla="*/ 151 w 151"/>
                <a:gd name="T21" fmla="*/ 46 h 105"/>
                <a:gd name="T22" fmla="*/ 129 w 151"/>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105">
                  <a:moveTo>
                    <a:pt x="129" y="0"/>
                  </a:moveTo>
                  <a:cubicBezTo>
                    <a:pt x="129" y="0"/>
                    <a:pt x="129" y="0"/>
                    <a:pt x="129" y="0"/>
                  </a:cubicBezTo>
                  <a:cubicBezTo>
                    <a:pt x="129" y="0"/>
                    <a:pt x="121" y="60"/>
                    <a:pt x="0" y="105"/>
                  </a:cubicBezTo>
                  <a:cubicBezTo>
                    <a:pt x="12" y="102"/>
                    <a:pt x="12" y="102"/>
                    <a:pt x="12" y="102"/>
                  </a:cubicBezTo>
                  <a:cubicBezTo>
                    <a:pt x="13" y="101"/>
                    <a:pt x="14" y="101"/>
                    <a:pt x="14" y="100"/>
                  </a:cubicBezTo>
                  <a:cubicBezTo>
                    <a:pt x="21" y="97"/>
                    <a:pt x="28" y="95"/>
                    <a:pt x="34" y="93"/>
                  </a:cubicBezTo>
                  <a:cubicBezTo>
                    <a:pt x="54" y="86"/>
                    <a:pt x="69" y="81"/>
                    <a:pt x="74" y="79"/>
                  </a:cubicBezTo>
                  <a:cubicBezTo>
                    <a:pt x="74" y="79"/>
                    <a:pt x="74" y="79"/>
                    <a:pt x="74" y="79"/>
                  </a:cubicBezTo>
                  <a:cubicBezTo>
                    <a:pt x="74" y="78"/>
                    <a:pt x="74" y="78"/>
                    <a:pt x="74" y="78"/>
                  </a:cubicBezTo>
                  <a:cubicBezTo>
                    <a:pt x="94" y="70"/>
                    <a:pt x="94" y="70"/>
                    <a:pt x="94" y="70"/>
                  </a:cubicBezTo>
                  <a:cubicBezTo>
                    <a:pt x="151" y="46"/>
                    <a:pt x="151" y="46"/>
                    <a:pt x="151" y="46"/>
                  </a:cubicBezTo>
                  <a:cubicBezTo>
                    <a:pt x="129" y="0"/>
                    <a:pt x="129" y="0"/>
                    <a:pt x="129" y="0"/>
                  </a:cubicBezTo>
                </a:path>
              </a:pathLst>
            </a:custGeom>
            <a:solidFill>
              <a:srgbClr val="F98F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77">
              <a:extLst>
                <a:ext uri="{FF2B5EF4-FFF2-40B4-BE49-F238E27FC236}">
                  <a16:creationId xmlns:a16="http://schemas.microsoft.com/office/drawing/2014/main" id="{72A9133D-E7CC-4720-AD77-D87AC52766A3}"/>
                </a:ext>
              </a:extLst>
            </p:cNvPr>
            <p:cNvSpPr>
              <a:spLocks/>
            </p:cNvSpPr>
            <p:nvPr/>
          </p:nvSpPr>
          <p:spPr bwMode="auto">
            <a:xfrm>
              <a:off x="6394" y="2284"/>
              <a:ext cx="110" cy="40"/>
            </a:xfrm>
            <a:custGeom>
              <a:avLst/>
              <a:gdLst>
                <a:gd name="T0" fmla="*/ 62 w 62"/>
                <a:gd name="T1" fmla="*/ 0 h 23"/>
                <a:gd name="T2" fmla="*/ 22 w 62"/>
                <a:gd name="T3" fmla="*/ 14 h 23"/>
                <a:gd name="T4" fmla="*/ 2 w 62"/>
                <a:gd name="T5" fmla="*/ 21 h 23"/>
                <a:gd name="T6" fmla="*/ 0 w 62"/>
                <a:gd name="T7" fmla="*/ 23 h 23"/>
                <a:gd name="T8" fmla="*/ 8 w 62"/>
                <a:gd name="T9" fmla="*/ 21 h 23"/>
                <a:gd name="T10" fmla="*/ 23 w 62"/>
                <a:gd name="T11" fmla="*/ 16 h 23"/>
                <a:gd name="T12" fmla="*/ 53 w 62"/>
                <a:gd name="T13" fmla="*/ 4 h 23"/>
                <a:gd name="T14" fmla="*/ 62 w 62"/>
                <a:gd name="T15" fmla="*/ 0 h 23"/>
                <a:gd name="T16" fmla="*/ 62 w 6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3">
                  <a:moveTo>
                    <a:pt x="62" y="0"/>
                  </a:moveTo>
                  <a:cubicBezTo>
                    <a:pt x="57" y="2"/>
                    <a:pt x="42" y="7"/>
                    <a:pt x="22" y="14"/>
                  </a:cubicBezTo>
                  <a:cubicBezTo>
                    <a:pt x="16" y="16"/>
                    <a:pt x="9" y="18"/>
                    <a:pt x="2" y="21"/>
                  </a:cubicBezTo>
                  <a:cubicBezTo>
                    <a:pt x="2" y="22"/>
                    <a:pt x="1" y="22"/>
                    <a:pt x="0" y="23"/>
                  </a:cubicBezTo>
                  <a:cubicBezTo>
                    <a:pt x="8" y="21"/>
                    <a:pt x="8" y="21"/>
                    <a:pt x="8" y="21"/>
                  </a:cubicBezTo>
                  <a:cubicBezTo>
                    <a:pt x="13" y="19"/>
                    <a:pt x="18" y="17"/>
                    <a:pt x="23" y="16"/>
                  </a:cubicBezTo>
                  <a:cubicBezTo>
                    <a:pt x="36" y="11"/>
                    <a:pt x="46" y="7"/>
                    <a:pt x="53" y="4"/>
                  </a:cubicBezTo>
                  <a:cubicBezTo>
                    <a:pt x="57" y="2"/>
                    <a:pt x="60" y="1"/>
                    <a:pt x="62" y="0"/>
                  </a:cubicBezTo>
                  <a:cubicBezTo>
                    <a:pt x="62" y="0"/>
                    <a:pt x="62" y="0"/>
                    <a:pt x="62" y="0"/>
                  </a:cubicBezTo>
                </a:path>
              </a:pathLst>
            </a:custGeom>
            <a:solidFill>
              <a:srgbClr val="F68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78">
              <a:extLst>
                <a:ext uri="{FF2B5EF4-FFF2-40B4-BE49-F238E27FC236}">
                  <a16:creationId xmlns:a16="http://schemas.microsoft.com/office/drawing/2014/main" id="{48F44205-7F40-4233-9E62-13088FE4102F}"/>
                </a:ext>
              </a:extLst>
            </p:cNvPr>
            <p:cNvSpPr>
              <a:spLocks/>
            </p:cNvSpPr>
            <p:nvPr/>
          </p:nvSpPr>
          <p:spPr bwMode="auto">
            <a:xfrm>
              <a:off x="6110" y="2229"/>
              <a:ext cx="400" cy="158"/>
            </a:xfrm>
            <a:custGeom>
              <a:avLst/>
              <a:gdLst>
                <a:gd name="T0" fmla="*/ 225 w 225"/>
                <a:gd name="T1" fmla="*/ 30 h 89"/>
                <a:gd name="T2" fmla="*/ 222 w 225"/>
                <a:gd name="T3" fmla="*/ 31 h 89"/>
                <a:gd name="T4" fmla="*/ 213 w 225"/>
                <a:gd name="T5" fmla="*/ 35 h 89"/>
                <a:gd name="T6" fmla="*/ 183 w 225"/>
                <a:gd name="T7" fmla="*/ 47 h 89"/>
                <a:gd name="T8" fmla="*/ 168 w 225"/>
                <a:gd name="T9" fmla="*/ 52 h 89"/>
                <a:gd name="T10" fmla="*/ 159 w 225"/>
                <a:gd name="T11" fmla="*/ 56 h 89"/>
                <a:gd name="T12" fmla="*/ 139 w 225"/>
                <a:gd name="T13" fmla="*/ 63 h 89"/>
                <a:gd name="T14" fmla="*/ 89 w 225"/>
                <a:gd name="T15" fmla="*/ 79 h 89"/>
                <a:gd name="T16" fmla="*/ 62 w 225"/>
                <a:gd name="T17" fmla="*/ 86 h 89"/>
                <a:gd name="T18" fmla="*/ 49 w 225"/>
                <a:gd name="T19" fmla="*/ 88 h 89"/>
                <a:gd name="T20" fmla="*/ 46 w 225"/>
                <a:gd name="T21" fmla="*/ 88 h 89"/>
                <a:gd name="T22" fmla="*/ 42 w 225"/>
                <a:gd name="T23" fmla="*/ 87 h 89"/>
                <a:gd name="T24" fmla="*/ 36 w 225"/>
                <a:gd name="T25" fmla="*/ 83 h 89"/>
                <a:gd name="T26" fmla="*/ 22 w 225"/>
                <a:gd name="T27" fmla="*/ 63 h 89"/>
                <a:gd name="T28" fmla="*/ 13 w 225"/>
                <a:gd name="T29" fmla="*/ 43 h 89"/>
                <a:gd name="T30" fmla="*/ 3 w 225"/>
                <a:gd name="T31" fmla="*/ 12 h 89"/>
                <a:gd name="T32" fmla="*/ 0 w 225"/>
                <a:gd name="T33" fmla="*/ 0 h 89"/>
                <a:gd name="T34" fmla="*/ 4 w 225"/>
                <a:gd name="T35" fmla="*/ 11 h 89"/>
                <a:gd name="T36" fmla="*/ 15 w 225"/>
                <a:gd name="T37" fmla="*/ 42 h 89"/>
                <a:gd name="T38" fmla="*/ 24 w 225"/>
                <a:gd name="T39" fmla="*/ 62 h 89"/>
                <a:gd name="T40" fmla="*/ 30 w 225"/>
                <a:gd name="T41" fmla="*/ 72 h 89"/>
                <a:gd name="T42" fmla="*/ 38 w 225"/>
                <a:gd name="T43" fmla="*/ 81 h 89"/>
                <a:gd name="T44" fmla="*/ 43 w 225"/>
                <a:gd name="T45" fmla="*/ 85 h 89"/>
                <a:gd name="T46" fmla="*/ 46 w 225"/>
                <a:gd name="T47" fmla="*/ 85 h 89"/>
                <a:gd name="T48" fmla="*/ 49 w 225"/>
                <a:gd name="T49" fmla="*/ 86 h 89"/>
                <a:gd name="T50" fmla="*/ 62 w 225"/>
                <a:gd name="T51" fmla="*/ 83 h 89"/>
                <a:gd name="T52" fmla="*/ 88 w 225"/>
                <a:gd name="T53" fmla="*/ 76 h 89"/>
                <a:gd name="T54" fmla="*/ 138 w 225"/>
                <a:gd name="T55" fmla="*/ 60 h 89"/>
                <a:gd name="T56" fmla="*/ 148 w 225"/>
                <a:gd name="T57" fmla="*/ 57 h 89"/>
                <a:gd name="T58" fmla="*/ 148 w 225"/>
                <a:gd name="T59" fmla="*/ 57 h 89"/>
                <a:gd name="T60" fmla="*/ 162 w 225"/>
                <a:gd name="T61" fmla="*/ 52 h 89"/>
                <a:gd name="T62" fmla="*/ 182 w 225"/>
                <a:gd name="T63" fmla="*/ 45 h 89"/>
                <a:gd name="T64" fmla="*/ 222 w 225"/>
                <a:gd name="T65" fmla="*/ 31 h 89"/>
                <a:gd name="T66" fmla="*/ 225 w 225"/>
                <a:gd name="T67" fmla="*/ 3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5" h="89">
                  <a:moveTo>
                    <a:pt x="225" y="30"/>
                  </a:moveTo>
                  <a:cubicBezTo>
                    <a:pt x="224" y="30"/>
                    <a:pt x="224" y="30"/>
                    <a:pt x="222" y="31"/>
                  </a:cubicBezTo>
                  <a:cubicBezTo>
                    <a:pt x="220" y="32"/>
                    <a:pt x="217" y="33"/>
                    <a:pt x="213" y="35"/>
                  </a:cubicBezTo>
                  <a:cubicBezTo>
                    <a:pt x="206" y="38"/>
                    <a:pt x="196" y="42"/>
                    <a:pt x="183" y="47"/>
                  </a:cubicBezTo>
                  <a:cubicBezTo>
                    <a:pt x="178" y="48"/>
                    <a:pt x="173" y="50"/>
                    <a:pt x="168" y="52"/>
                  </a:cubicBezTo>
                  <a:cubicBezTo>
                    <a:pt x="165" y="53"/>
                    <a:pt x="162" y="54"/>
                    <a:pt x="159" y="56"/>
                  </a:cubicBezTo>
                  <a:cubicBezTo>
                    <a:pt x="152" y="58"/>
                    <a:pt x="146" y="60"/>
                    <a:pt x="139" y="63"/>
                  </a:cubicBezTo>
                  <a:cubicBezTo>
                    <a:pt x="123" y="68"/>
                    <a:pt x="106" y="74"/>
                    <a:pt x="89" y="79"/>
                  </a:cubicBezTo>
                  <a:cubicBezTo>
                    <a:pt x="80" y="82"/>
                    <a:pt x="71" y="84"/>
                    <a:pt x="62" y="86"/>
                  </a:cubicBezTo>
                  <a:cubicBezTo>
                    <a:pt x="58" y="87"/>
                    <a:pt x="54" y="88"/>
                    <a:pt x="49" y="88"/>
                  </a:cubicBezTo>
                  <a:cubicBezTo>
                    <a:pt x="48" y="89"/>
                    <a:pt x="47" y="88"/>
                    <a:pt x="46" y="88"/>
                  </a:cubicBezTo>
                  <a:cubicBezTo>
                    <a:pt x="44" y="88"/>
                    <a:pt x="43" y="88"/>
                    <a:pt x="42" y="87"/>
                  </a:cubicBezTo>
                  <a:cubicBezTo>
                    <a:pt x="40" y="86"/>
                    <a:pt x="38" y="85"/>
                    <a:pt x="36" y="83"/>
                  </a:cubicBezTo>
                  <a:cubicBezTo>
                    <a:pt x="30" y="77"/>
                    <a:pt x="26" y="70"/>
                    <a:pt x="22" y="63"/>
                  </a:cubicBezTo>
                  <a:cubicBezTo>
                    <a:pt x="19" y="56"/>
                    <a:pt x="16" y="49"/>
                    <a:pt x="13" y="43"/>
                  </a:cubicBezTo>
                  <a:cubicBezTo>
                    <a:pt x="8" y="30"/>
                    <a:pt x="5" y="19"/>
                    <a:pt x="3" y="12"/>
                  </a:cubicBezTo>
                  <a:cubicBezTo>
                    <a:pt x="1" y="4"/>
                    <a:pt x="0" y="0"/>
                    <a:pt x="0" y="0"/>
                  </a:cubicBezTo>
                  <a:cubicBezTo>
                    <a:pt x="0" y="0"/>
                    <a:pt x="1" y="4"/>
                    <a:pt x="4" y="11"/>
                  </a:cubicBezTo>
                  <a:cubicBezTo>
                    <a:pt x="6" y="19"/>
                    <a:pt x="10" y="30"/>
                    <a:pt x="15" y="42"/>
                  </a:cubicBezTo>
                  <a:cubicBezTo>
                    <a:pt x="18" y="48"/>
                    <a:pt x="21" y="55"/>
                    <a:pt x="24" y="62"/>
                  </a:cubicBezTo>
                  <a:cubicBezTo>
                    <a:pt x="26" y="65"/>
                    <a:pt x="28" y="69"/>
                    <a:pt x="30" y="72"/>
                  </a:cubicBezTo>
                  <a:cubicBezTo>
                    <a:pt x="33" y="75"/>
                    <a:pt x="35" y="79"/>
                    <a:pt x="38" y="81"/>
                  </a:cubicBezTo>
                  <a:cubicBezTo>
                    <a:pt x="40" y="83"/>
                    <a:pt x="41" y="84"/>
                    <a:pt x="43" y="85"/>
                  </a:cubicBezTo>
                  <a:cubicBezTo>
                    <a:pt x="44" y="85"/>
                    <a:pt x="45" y="85"/>
                    <a:pt x="46" y="85"/>
                  </a:cubicBezTo>
                  <a:cubicBezTo>
                    <a:pt x="47" y="85"/>
                    <a:pt x="48" y="86"/>
                    <a:pt x="49" y="86"/>
                  </a:cubicBezTo>
                  <a:cubicBezTo>
                    <a:pt x="53" y="85"/>
                    <a:pt x="57" y="84"/>
                    <a:pt x="62" y="83"/>
                  </a:cubicBezTo>
                  <a:cubicBezTo>
                    <a:pt x="70" y="81"/>
                    <a:pt x="79" y="79"/>
                    <a:pt x="88" y="76"/>
                  </a:cubicBezTo>
                  <a:cubicBezTo>
                    <a:pt x="105" y="71"/>
                    <a:pt x="122" y="66"/>
                    <a:pt x="138" y="60"/>
                  </a:cubicBezTo>
                  <a:cubicBezTo>
                    <a:pt x="142" y="59"/>
                    <a:pt x="145" y="58"/>
                    <a:pt x="148" y="57"/>
                  </a:cubicBezTo>
                  <a:cubicBezTo>
                    <a:pt x="148" y="57"/>
                    <a:pt x="148" y="57"/>
                    <a:pt x="148" y="57"/>
                  </a:cubicBezTo>
                  <a:cubicBezTo>
                    <a:pt x="153" y="55"/>
                    <a:pt x="158" y="53"/>
                    <a:pt x="162" y="52"/>
                  </a:cubicBezTo>
                  <a:cubicBezTo>
                    <a:pt x="169" y="49"/>
                    <a:pt x="176" y="47"/>
                    <a:pt x="182" y="45"/>
                  </a:cubicBezTo>
                  <a:cubicBezTo>
                    <a:pt x="202" y="38"/>
                    <a:pt x="217" y="33"/>
                    <a:pt x="222" y="31"/>
                  </a:cubicBezTo>
                  <a:cubicBezTo>
                    <a:pt x="224" y="30"/>
                    <a:pt x="224" y="30"/>
                    <a:pt x="225" y="30"/>
                  </a:cubicBezTo>
                  <a:close/>
                </a:path>
              </a:pathLst>
            </a:custGeom>
            <a:solidFill>
              <a:srgbClr val="F47D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79">
              <a:extLst>
                <a:ext uri="{FF2B5EF4-FFF2-40B4-BE49-F238E27FC236}">
                  <a16:creationId xmlns:a16="http://schemas.microsoft.com/office/drawing/2014/main" id="{F60DADAF-5617-43B4-BD80-AD5F9BF5D8B3}"/>
                </a:ext>
              </a:extLst>
            </p:cNvPr>
            <p:cNvSpPr>
              <a:spLocks/>
            </p:cNvSpPr>
            <p:nvPr/>
          </p:nvSpPr>
          <p:spPr bwMode="auto">
            <a:xfrm>
              <a:off x="6737" y="1830"/>
              <a:ext cx="295" cy="212"/>
            </a:xfrm>
            <a:custGeom>
              <a:avLst/>
              <a:gdLst>
                <a:gd name="T0" fmla="*/ 163 w 166"/>
                <a:gd name="T1" fmla="*/ 0 h 120"/>
                <a:gd name="T2" fmla="*/ 0 w 166"/>
                <a:gd name="T3" fmla="*/ 64 h 120"/>
                <a:gd name="T4" fmla="*/ 0 w 166"/>
                <a:gd name="T5" fmla="*/ 90 h 120"/>
                <a:gd name="T6" fmla="*/ 152 w 166"/>
                <a:gd name="T7" fmla="*/ 120 h 120"/>
                <a:gd name="T8" fmla="*/ 166 w 166"/>
                <a:gd name="T9" fmla="*/ 42 h 120"/>
                <a:gd name="T10" fmla="*/ 163 w 166"/>
                <a:gd name="T11" fmla="*/ 0 h 120"/>
                <a:gd name="T12" fmla="*/ 163 w 166"/>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166" h="120">
                  <a:moveTo>
                    <a:pt x="163" y="0"/>
                  </a:moveTo>
                  <a:cubicBezTo>
                    <a:pt x="128" y="62"/>
                    <a:pt x="5" y="64"/>
                    <a:pt x="0" y="64"/>
                  </a:cubicBezTo>
                  <a:cubicBezTo>
                    <a:pt x="0" y="90"/>
                    <a:pt x="0" y="90"/>
                    <a:pt x="0" y="90"/>
                  </a:cubicBezTo>
                  <a:cubicBezTo>
                    <a:pt x="152" y="120"/>
                    <a:pt x="152" y="120"/>
                    <a:pt x="152" y="120"/>
                  </a:cubicBezTo>
                  <a:cubicBezTo>
                    <a:pt x="162" y="96"/>
                    <a:pt x="166" y="69"/>
                    <a:pt x="166" y="42"/>
                  </a:cubicBezTo>
                  <a:cubicBezTo>
                    <a:pt x="166" y="28"/>
                    <a:pt x="165" y="14"/>
                    <a:pt x="163" y="0"/>
                  </a:cubicBezTo>
                  <a:cubicBezTo>
                    <a:pt x="163" y="0"/>
                    <a:pt x="163" y="0"/>
                    <a:pt x="163" y="0"/>
                  </a:cubicBezTo>
                </a:path>
              </a:pathLst>
            </a:custGeom>
            <a:solidFill>
              <a:srgbClr val="EF63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80">
              <a:extLst>
                <a:ext uri="{FF2B5EF4-FFF2-40B4-BE49-F238E27FC236}">
                  <a16:creationId xmlns:a16="http://schemas.microsoft.com/office/drawing/2014/main" id="{C1760319-E984-463D-911D-16120DD6B8E5}"/>
                </a:ext>
              </a:extLst>
            </p:cNvPr>
            <p:cNvSpPr>
              <a:spLocks/>
            </p:cNvSpPr>
            <p:nvPr/>
          </p:nvSpPr>
          <p:spPr bwMode="auto">
            <a:xfrm>
              <a:off x="6641" y="1909"/>
              <a:ext cx="96" cy="80"/>
            </a:xfrm>
            <a:custGeom>
              <a:avLst/>
              <a:gdLst>
                <a:gd name="T0" fmla="*/ 0 w 54"/>
                <a:gd name="T1" fmla="*/ 0 h 45"/>
                <a:gd name="T2" fmla="*/ 0 w 54"/>
                <a:gd name="T3" fmla="*/ 0 h 45"/>
                <a:gd name="T4" fmla="*/ 0 w 54"/>
                <a:gd name="T5" fmla="*/ 3 h 45"/>
                <a:gd name="T6" fmla="*/ 13 w 54"/>
                <a:gd name="T7" fmla="*/ 45 h 45"/>
                <a:gd name="T8" fmla="*/ 54 w 54"/>
                <a:gd name="T9" fmla="*/ 45 h 45"/>
                <a:gd name="T10" fmla="*/ 54 w 54"/>
                <a:gd name="T11" fmla="*/ 45 h 45"/>
                <a:gd name="T12" fmla="*/ 54 w 54"/>
                <a:gd name="T13" fmla="*/ 19 h 45"/>
                <a:gd name="T14" fmla="*/ 38 w 54"/>
                <a:gd name="T15" fmla="*/ 21 h 45"/>
                <a:gd name="T16" fmla="*/ 0 w 5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5">
                  <a:moveTo>
                    <a:pt x="0" y="0"/>
                  </a:moveTo>
                  <a:cubicBezTo>
                    <a:pt x="0" y="0"/>
                    <a:pt x="0" y="0"/>
                    <a:pt x="0" y="0"/>
                  </a:cubicBezTo>
                  <a:cubicBezTo>
                    <a:pt x="0" y="1"/>
                    <a:pt x="0" y="2"/>
                    <a:pt x="0" y="3"/>
                  </a:cubicBezTo>
                  <a:cubicBezTo>
                    <a:pt x="0" y="35"/>
                    <a:pt x="13" y="45"/>
                    <a:pt x="13" y="45"/>
                  </a:cubicBezTo>
                  <a:cubicBezTo>
                    <a:pt x="54" y="45"/>
                    <a:pt x="54" y="45"/>
                    <a:pt x="54" y="45"/>
                  </a:cubicBezTo>
                  <a:cubicBezTo>
                    <a:pt x="54" y="45"/>
                    <a:pt x="54" y="45"/>
                    <a:pt x="54" y="45"/>
                  </a:cubicBezTo>
                  <a:cubicBezTo>
                    <a:pt x="54" y="19"/>
                    <a:pt x="54" y="19"/>
                    <a:pt x="54" y="19"/>
                  </a:cubicBezTo>
                  <a:cubicBezTo>
                    <a:pt x="54" y="19"/>
                    <a:pt x="47" y="21"/>
                    <a:pt x="38" y="21"/>
                  </a:cubicBezTo>
                  <a:cubicBezTo>
                    <a:pt x="23" y="21"/>
                    <a:pt x="3" y="17"/>
                    <a:pt x="0" y="0"/>
                  </a:cubicBezTo>
                </a:path>
              </a:pathLst>
            </a:custGeom>
            <a:solidFill>
              <a:srgbClr val="F3BF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81">
              <a:extLst>
                <a:ext uri="{FF2B5EF4-FFF2-40B4-BE49-F238E27FC236}">
                  <a16:creationId xmlns:a16="http://schemas.microsoft.com/office/drawing/2014/main" id="{EE37794A-970C-4ADF-BB40-EE3995FA2AA7}"/>
                </a:ext>
              </a:extLst>
            </p:cNvPr>
            <p:cNvSpPr>
              <a:spLocks/>
            </p:cNvSpPr>
            <p:nvPr/>
          </p:nvSpPr>
          <p:spPr bwMode="auto">
            <a:xfrm>
              <a:off x="7005" y="1773"/>
              <a:ext cx="55" cy="289"/>
            </a:xfrm>
            <a:custGeom>
              <a:avLst/>
              <a:gdLst>
                <a:gd name="T0" fmla="*/ 21 w 31"/>
                <a:gd name="T1" fmla="*/ 0 h 163"/>
                <a:gd name="T2" fmla="*/ 12 w 31"/>
                <a:gd name="T3" fmla="*/ 32 h 163"/>
                <a:gd name="T4" fmla="*/ 15 w 31"/>
                <a:gd name="T5" fmla="*/ 74 h 163"/>
                <a:gd name="T6" fmla="*/ 15 w 31"/>
                <a:gd name="T7" fmla="*/ 74 h 163"/>
                <a:gd name="T8" fmla="*/ 1 w 31"/>
                <a:gd name="T9" fmla="*/ 152 h 163"/>
                <a:gd name="T10" fmla="*/ 0 w 31"/>
                <a:gd name="T11" fmla="*/ 153 h 163"/>
                <a:gd name="T12" fmla="*/ 0 w 31"/>
                <a:gd name="T13" fmla="*/ 156 h 163"/>
                <a:gd name="T14" fmla="*/ 8 w 31"/>
                <a:gd name="T15" fmla="*/ 163 h 163"/>
                <a:gd name="T16" fmla="*/ 16 w 31"/>
                <a:gd name="T17" fmla="*/ 157 h 163"/>
                <a:gd name="T18" fmla="*/ 31 w 31"/>
                <a:gd name="T19" fmla="*/ 74 h 163"/>
                <a:gd name="T20" fmla="*/ 21 w 31"/>
                <a:gd name="T21" fmla="*/ 0 h 163"/>
                <a:gd name="T22" fmla="*/ 21 w 31"/>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63">
                  <a:moveTo>
                    <a:pt x="21" y="0"/>
                  </a:moveTo>
                  <a:cubicBezTo>
                    <a:pt x="20" y="12"/>
                    <a:pt x="12" y="32"/>
                    <a:pt x="12" y="32"/>
                  </a:cubicBezTo>
                  <a:cubicBezTo>
                    <a:pt x="14" y="46"/>
                    <a:pt x="15" y="60"/>
                    <a:pt x="15" y="74"/>
                  </a:cubicBezTo>
                  <a:cubicBezTo>
                    <a:pt x="15" y="74"/>
                    <a:pt x="15" y="74"/>
                    <a:pt x="15" y="74"/>
                  </a:cubicBezTo>
                  <a:cubicBezTo>
                    <a:pt x="15" y="101"/>
                    <a:pt x="11" y="128"/>
                    <a:pt x="1" y="152"/>
                  </a:cubicBezTo>
                  <a:cubicBezTo>
                    <a:pt x="0" y="153"/>
                    <a:pt x="0" y="153"/>
                    <a:pt x="0" y="153"/>
                  </a:cubicBezTo>
                  <a:cubicBezTo>
                    <a:pt x="0" y="154"/>
                    <a:pt x="0" y="155"/>
                    <a:pt x="0" y="156"/>
                  </a:cubicBezTo>
                  <a:cubicBezTo>
                    <a:pt x="0" y="160"/>
                    <a:pt x="4" y="163"/>
                    <a:pt x="8" y="163"/>
                  </a:cubicBezTo>
                  <a:cubicBezTo>
                    <a:pt x="11" y="163"/>
                    <a:pt x="15" y="161"/>
                    <a:pt x="16" y="157"/>
                  </a:cubicBezTo>
                  <a:cubicBezTo>
                    <a:pt x="27" y="132"/>
                    <a:pt x="31" y="103"/>
                    <a:pt x="31" y="74"/>
                  </a:cubicBezTo>
                  <a:cubicBezTo>
                    <a:pt x="31" y="49"/>
                    <a:pt x="28" y="23"/>
                    <a:pt x="21" y="0"/>
                  </a:cubicBezTo>
                  <a:cubicBezTo>
                    <a:pt x="21" y="0"/>
                    <a:pt x="21" y="0"/>
                    <a:pt x="21" y="0"/>
                  </a:cubicBezTo>
                </a:path>
              </a:pathLst>
            </a:custGeom>
            <a:solidFill>
              <a:srgbClr val="F3BF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278C3FB6-D32D-42C6-8674-2FCECE4EE34B}"/>
                </a:ext>
              </a:extLst>
            </p:cNvPr>
            <p:cNvSpPr>
              <a:spLocks/>
            </p:cNvSpPr>
            <p:nvPr/>
          </p:nvSpPr>
          <p:spPr bwMode="auto">
            <a:xfrm>
              <a:off x="7007" y="1904"/>
              <a:ext cx="25" cy="138"/>
            </a:xfrm>
            <a:custGeom>
              <a:avLst/>
              <a:gdLst>
                <a:gd name="T0" fmla="*/ 14 w 14"/>
                <a:gd name="T1" fmla="*/ 0 h 78"/>
                <a:gd name="T2" fmla="*/ 0 w 14"/>
                <a:gd name="T3" fmla="*/ 78 h 78"/>
                <a:gd name="T4" fmla="*/ 0 w 14"/>
                <a:gd name="T5" fmla="*/ 78 h 78"/>
                <a:gd name="T6" fmla="*/ 14 w 14"/>
                <a:gd name="T7" fmla="*/ 0 h 78"/>
                <a:gd name="T8" fmla="*/ 14 w 14"/>
                <a:gd name="T9" fmla="*/ 0 h 78"/>
              </a:gdLst>
              <a:ahLst/>
              <a:cxnLst>
                <a:cxn ang="0">
                  <a:pos x="T0" y="T1"/>
                </a:cxn>
                <a:cxn ang="0">
                  <a:pos x="T2" y="T3"/>
                </a:cxn>
                <a:cxn ang="0">
                  <a:pos x="T4" y="T5"/>
                </a:cxn>
                <a:cxn ang="0">
                  <a:pos x="T6" y="T7"/>
                </a:cxn>
                <a:cxn ang="0">
                  <a:pos x="T8" y="T9"/>
                </a:cxn>
              </a:cxnLst>
              <a:rect l="0" t="0" r="r" b="b"/>
              <a:pathLst>
                <a:path w="14" h="78">
                  <a:moveTo>
                    <a:pt x="14" y="0"/>
                  </a:moveTo>
                  <a:cubicBezTo>
                    <a:pt x="14" y="27"/>
                    <a:pt x="10" y="54"/>
                    <a:pt x="0" y="78"/>
                  </a:cubicBezTo>
                  <a:cubicBezTo>
                    <a:pt x="0" y="78"/>
                    <a:pt x="0" y="78"/>
                    <a:pt x="0" y="78"/>
                  </a:cubicBezTo>
                  <a:cubicBezTo>
                    <a:pt x="10" y="54"/>
                    <a:pt x="14" y="27"/>
                    <a:pt x="14" y="0"/>
                  </a:cubicBezTo>
                  <a:cubicBezTo>
                    <a:pt x="14" y="0"/>
                    <a:pt x="14" y="0"/>
                    <a:pt x="14" y="0"/>
                  </a:cubicBezTo>
                </a:path>
              </a:pathLst>
            </a:custGeom>
            <a:solidFill>
              <a:srgbClr val="EB8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83">
              <a:extLst>
                <a:ext uri="{FF2B5EF4-FFF2-40B4-BE49-F238E27FC236}">
                  <a16:creationId xmlns:a16="http://schemas.microsoft.com/office/drawing/2014/main" id="{E8944BDE-F543-44E8-B25B-53D98C62156D}"/>
                </a:ext>
              </a:extLst>
            </p:cNvPr>
            <p:cNvSpPr>
              <a:spLocks/>
            </p:cNvSpPr>
            <p:nvPr/>
          </p:nvSpPr>
          <p:spPr bwMode="auto">
            <a:xfrm>
              <a:off x="5812" y="1369"/>
              <a:ext cx="580" cy="475"/>
            </a:xfrm>
            <a:custGeom>
              <a:avLst/>
              <a:gdLst>
                <a:gd name="T0" fmla="*/ 323 w 327"/>
                <a:gd name="T1" fmla="*/ 0 h 268"/>
                <a:gd name="T2" fmla="*/ 323 w 327"/>
                <a:gd name="T3" fmla="*/ 0 h 268"/>
                <a:gd name="T4" fmla="*/ 238 w 327"/>
                <a:gd name="T5" fmla="*/ 45 h 268"/>
                <a:gd name="T6" fmla="*/ 170 w 327"/>
                <a:gd name="T7" fmla="*/ 137 h 268"/>
                <a:gd name="T8" fmla="*/ 46 w 327"/>
                <a:gd name="T9" fmla="*/ 180 h 268"/>
                <a:gd name="T10" fmla="*/ 0 w 327"/>
                <a:gd name="T11" fmla="*/ 263 h 268"/>
                <a:gd name="T12" fmla="*/ 4 w 327"/>
                <a:gd name="T13" fmla="*/ 268 h 268"/>
                <a:gd name="T14" fmla="*/ 7 w 327"/>
                <a:gd name="T15" fmla="*/ 265 h 268"/>
                <a:gd name="T16" fmla="*/ 64 w 327"/>
                <a:gd name="T17" fmla="*/ 177 h 268"/>
                <a:gd name="T18" fmla="*/ 174 w 327"/>
                <a:gd name="T19" fmla="*/ 143 h 268"/>
                <a:gd name="T20" fmla="*/ 228 w 327"/>
                <a:gd name="T21" fmla="*/ 75 h 268"/>
                <a:gd name="T22" fmla="*/ 323 w 327"/>
                <a:gd name="T23" fmla="*/ 7 h 268"/>
                <a:gd name="T24" fmla="*/ 323 w 327"/>
                <a:gd name="T2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7" h="268">
                  <a:moveTo>
                    <a:pt x="323" y="0"/>
                  </a:moveTo>
                  <a:cubicBezTo>
                    <a:pt x="323" y="0"/>
                    <a:pt x="323" y="0"/>
                    <a:pt x="323" y="0"/>
                  </a:cubicBezTo>
                  <a:cubicBezTo>
                    <a:pt x="290" y="1"/>
                    <a:pt x="258" y="20"/>
                    <a:pt x="238" y="45"/>
                  </a:cubicBezTo>
                  <a:cubicBezTo>
                    <a:pt x="211" y="76"/>
                    <a:pt x="211" y="117"/>
                    <a:pt x="170" y="137"/>
                  </a:cubicBezTo>
                  <a:cubicBezTo>
                    <a:pt x="130" y="156"/>
                    <a:pt x="83" y="154"/>
                    <a:pt x="46" y="180"/>
                  </a:cubicBezTo>
                  <a:cubicBezTo>
                    <a:pt x="18" y="199"/>
                    <a:pt x="7" y="232"/>
                    <a:pt x="0" y="263"/>
                  </a:cubicBezTo>
                  <a:cubicBezTo>
                    <a:pt x="0" y="266"/>
                    <a:pt x="2" y="268"/>
                    <a:pt x="4" y="268"/>
                  </a:cubicBezTo>
                  <a:cubicBezTo>
                    <a:pt x="6" y="268"/>
                    <a:pt x="7" y="267"/>
                    <a:pt x="7" y="265"/>
                  </a:cubicBezTo>
                  <a:cubicBezTo>
                    <a:pt x="16" y="228"/>
                    <a:pt x="29" y="196"/>
                    <a:pt x="64" y="177"/>
                  </a:cubicBezTo>
                  <a:cubicBezTo>
                    <a:pt x="98" y="159"/>
                    <a:pt x="139" y="158"/>
                    <a:pt x="174" y="143"/>
                  </a:cubicBezTo>
                  <a:cubicBezTo>
                    <a:pt x="204" y="130"/>
                    <a:pt x="215" y="103"/>
                    <a:pt x="228" y="75"/>
                  </a:cubicBezTo>
                  <a:cubicBezTo>
                    <a:pt x="245" y="38"/>
                    <a:pt x="281" y="9"/>
                    <a:pt x="323" y="7"/>
                  </a:cubicBezTo>
                  <a:cubicBezTo>
                    <a:pt x="327" y="7"/>
                    <a:pt x="327" y="0"/>
                    <a:pt x="323" y="0"/>
                  </a:cubicBezTo>
                </a:path>
              </a:pathLst>
            </a:custGeom>
            <a:solidFill>
              <a:srgbClr val="1D1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4">
              <a:extLst>
                <a:ext uri="{FF2B5EF4-FFF2-40B4-BE49-F238E27FC236}">
                  <a16:creationId xmlns:a16="http://schemas.microsoft.com/office/drawing/2014/main" id="{FA2982A2-E14A-4330-894B-8BFE5F9C13E1}"/>
                </a:ext>
              </a:extLst>
            </p:cNvPr>
            <p:cNvSpPr>
              <a:spLocks/>
            </p:cNvSpPr>
            <p:nvPr/>
          </p:nvSpPr>
          <p:spPr bwMode="auto">
            <a:xfrm>
              <a:off x="5533" y="1292"/>
              <a:ext cx="641" cy="371"/>
            </a:xfrm>
            <a:custGeom>
              <a:avLst/>
              <a:gdLst>
                <a:gd name="T0" fmla="*/ 355 w 361"/>
                <a:gd name="T1" fmla="*/ 0 h 209"/>
                <a:gd name="T2" fmla="*/ 354 w 361"/>
                <a:gd name="T3" fmla="*/ 1 h 209"/>
                <a:gd name="T4" fmla="*/ 239 w 361"/>
                <a:gd name="T5" fmla="*/ 66 h 209"/>
                <a:gd name="T6" fmla="*/ 120 w 361"/>
                <a:gd name="T7" fmla="*/ 80 h 209"/>
                <a:gd name="T8" fmla="*/ 1 w 361"/>
                <a:gd name="T9" fmla="*/ 205 h 209"/>
                <a:gd name="T10" fmla="*/ 4 w 361"/>
                <a:gd name="T11" fmla="*/ 209 h 209"/>
                <a:gd name="T12" fmla="*/ 8 w 361"/>
                <a:gd name="T13" fmla="*/ 205 h 209"/>
                <a:gd name="T14" fmla="*/ 146 w 361"/>
                <a:gd name="T15" fmla="*/ 82 h 209"/>
                <a:gd name="T16" fmla="*/ 258 w 361"/>
                <a:gd name="T17" fmla="*/ 69 h 209"/>
                <a:gd name="T18" fmla="*/ 357 w 361"/>
                <a:gd name="T19" fmla="*/ 7 h 209"/>
                <a:gd name="T20" fmla="*/ 355 w 361"/>
                <a:gd name="T21"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1" h="209">
                  <a:moveTo>
                    <a:pt x="355" y="0"/>
                  </a:moveTo>
                  <a:cubicBezTo>
                    <a:pt x="355" y="0"/>
                    <a:pt x="354" y="1"/>
                    <a:pt x="354" y="1"/>
                  </a:cubicBezTo>
                  <a:cubicBezTo>
                    <a:pt x="315" y="25"/>
                    <a:pt x="286" y="58"/>
                    <a:pt x="239" y="66"/>
                  </a:cubicBezTo>
                  <a:cubicBezTo>
                    <a:pt x="199" y="73"/>
                    <a:pt x="159" y="69"/>
                    <a:pt x="120" y="80"/>
                  </a:cubicBezTo>
                  <a:cubicBezTo>
                    <a:pt x="58" y="97"/>
                    <a:pt x="7" y="139"/>
                    <a:pt x="1" y="205"/>
                  </a:cubicBezTo>
                  <a:cubicBezTo>
                    <a:pt x="0" y="208"/>
                    <a:pt x="2" y="209"/>
                    <a:pt x="4" y="209"/>
                  </a:cubicBezTo>
                  <a:cubicBezTo>
                    <a:pt x="6" y="209"/>
                    <a:pt x="8" y="208"/>
                    <a:pt x="8" y="205"/>
                  </a:cubicBezTo>
                  <a:cubicBezTo>
                    <a:pt x="15" y="131"/>
                    <a:pt x="79" y="95"/>
                    <a:pt x="146" y="82"/>
                  </a:cubicBezTo>
                  <a:cubicBezTo>
                    <a:pt x="183" y="74"/>
                    <a:pt x="221" y="79"/>
                    <a:pt x="258" y="69"/>
                  </a:cubicBezTo>
                  <a:cubicBezTo>
                    <a:pt x="297" y="60"/>
                    <a:pt x="324" y="28"/>
                    <a:pt x="357" y="7"/>
                  </a:cubicBezTo>
                  <a:cubicBezTo>
                    <a:pt x="361" y="5"/>
                    <a:pt x="359" y="0"/>
                    <a:pt x="355" y="0"/>
                  </a:cubicBezTo>
                </a:path>
              </a:pathLst>
            </a:custGeom>
            <a:solidFill>
              <a:srgbClr val="1D1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85">
              <a:extLst>
                <a:ext uri="{FF2B5EF4-FFF2-40B4-BE49-F238E27FC236}">
                  <a16:creationId xmlns:a16="http://schemas.microsoft.com/office/drawing/2014/main" id="{FC1372F5-8F47-422C-B9A8-9FFA23034EC2}"/>
                </a:ext>
              </a:extLst>
            </p:cNvPr>
            <p:cNvSpPr>
              <a:spLocks/>
            </p:cNvSpPr>
            <p:nvPr/>
          </p:nvSpPr>
          <p:spPr bwMode="auto">
            <a:xfrm>
              <a:off x="5713" y="1933"/>
              <a:ext cx="484" cy="269"/>
            </a:xfrm>
            <a:custGeom>
              <a:avLst/>
              <a:gdLst>
                <a:gd name="T0" fmla="*/ 268 w 273"/>
                <a:gd name="T1" fmla="*/ 0 h 152"/>
                <a:gd name="T2" fmla="*/ 265 w 273"/>
                <a:gd name="T3" fmla="*/ 3 h 152"/>
                <a:gd name="T4" fmla="*/ 211 w 273"/>
                <a:gd name="T5" fmla="*/ 46 h 152"/>
                <a:gd name="T6" fmla="*/ 135 w 273"/>
                <a:gd name="T7" fmla="*/ 66 h 152"/>
                <a:gd name="T8" fmla="*/ 4 w 273"/>
                <a:gd name="T9" fmla="*/ 144 h 152"/>
                <a:gd name="T10" fmla="*/ 4 w 273"/>
                <a:gd name="T11" fmla="*/ 144 h 152"/>
                <a:gd name="T12" fmla="*/ 4 w 273"/>
                <a:gd name="T13" fmla="*/ 152 h 152"/>
                <a:gd name="T14" fmla="*/ 4 w 273"/>
                <a:gd name="T15" fmla="*/ 152 h 152"/>
                <a:gd name="T16" fmla="*/ 68 w 273"/>
                <a:gd name="T17" fmla="*/ 122 h 152"/>
                <a:gd name="T18" fmla="*/ 98 w 273"/>
                <a:gd name="T19" fmla="*/ 94 h 152"/>
                <a:gd name="T20" fmla="*/ 155 w 273"/>
                <a:gd name="T21" fmla="*/ 70 h 152"/>
                <a:gd name="T22" fmla="*/ 228 w 273"/>
                <a:gd name="T23" fmla="*/ 46 h 152"/>
                <a:gd name="T24" fmla="*/ 272 w 273"/>
                <a:gd name="T25" fmla="*/ 5 h 152"/>
                <a:gd name="T26" fmla="*/ 268 w 273"/>
                <a:gd name="T2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52">
                  <a:moveTo>
                    <a:pt x="268" y="0"/>
                  </a:moveTo>
                  <a:cubicBezTo>
                    <a:pt x="267" y="0"/>
                    <a:pt x="265" y="1"/>
                    <a:pt x="265" y="3"/>
                  </a:cubicBezTo>
                  <a:cubicBezTo>
                    <a:pt x="257" y="24"/>
                    <a:pt x="230" y="37"/>
                    <a:pt x="211" y="46"/>
                  </a:cubicBezTo>
                  <a:cubicBezTo>
                    <a:pt x="186" y="58"/>
                    <a:pt x="162" y="60"/>
                    <a:pt x="135" y="66"/>
                  </a:cubicBezTo>
                  <a:cubicBezTo>
                    <a:pt x="83" y="78"/>
                    <a:pt x="61" y="144"/>
                    <a:pt x="4" y="144"/>
                  </a:cubicBezTo>
                  <a:cubicBezTo>
                    <a:pt x="4" y="144"/>
                    <a:pt x="4" y="144"/>
                    <a:pt x="4" y="144"/>
                  </a:cubicBezTo>
                  <a:cubicBezTo>
                    <a:pt x="0" y="144"/>
                    <a:pt x="0" y="152"/>
                    <a:pt x="4" y="152"/>
                  </a:cubicBezTo>
                  <a:cubicBezTo>
                    <a:pt x="4" y="152"/>
                    <a:pt x="4" y="152"/>
                    <a:pt x="4" y="152"/>
                  </a:cubicBezTo>
                  <a:cubicBezTo>
                    <a:pt x="30" y="152"/>
                    <a:pt x="50" y="138"/>
                    <a:pt x="68" y="122"/>
                  </a:cubicBezTo>
                  <a:cubicBezTo>
                    <a:pt x="79" y="113"/>
                    <a:pt x="88" y="103"/>
                    <a:pt x="98" y="94"/>
                  </a:cubicBezTo>
                  <a:cubicBezTo>
                    <a:pt x="115" y="79"/>
                    <a:pt x="134" y="73"/>
                    <a:pt x="155" y="70"/>
                  </a:cubicBezTo>
                  <a:cubicBezTo>
                    <a:pt x="182" y="66"/>
                    <a:pt x="204" y="59"/>
                    <a:pt x="228" y="46"/>
                  </a:cubicBezTo>
                  <a:cubicBezTo>
                    <a:pt x="245" y="36"/>
                    <a:pt x="265" y="24"/>
                    <a:pt x="272" y="5"/>
                  </a:cubicBezTo>
                  <a:cubicBezTo>
                    <a:pt x="273" y="2"/>
                    <a:pt x="271" y="0"/>
                    <a:pt x="268" y="0"/>
                  </a:cubicBezTo>
                </a:path>
              </a:pathLst>
            </a:custGeom>
            <a:solidFill>
              <a:srgbClr val="1D1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86">
              <a:extLst>
                <a:ext uri="{FF2B5EF4-FFF2-40B4-BE49-F238E27FC236}">
                  <a16:creationId xmlns:a16="http://schemas.microsoft.com/office/drawing/2014/main" id="{F281F091-C6BA-4E08-BFF1-341A88C63F2A}"/>
                </a:ext>
              </a:extLst>
            </p:cNvPr>
            <p:cNvSpPr>
              <a:spLocks/>
            </p:cNvSpPr>
            <p:nvPr/>
          </p:nvSpPr>
          <p:spPr bwMode="auto">
            <a:xfrm>
              <a:off x="5860" y="1459"/>
              <a:ext cx="293" cy="202"/>
            </a:xfrm>
            <a:custGeom>
              <a:avLst/>
              <a:gdLst>
                <a:gd name="T0" fmla="*/ 160 w 165"/>
                <a:gd name="T1" fmla="*/ 0 h 114"/>
                <a:gd name="T2" fmla="*/ 157 w 165"/>
                <a:gd name="T3" fmla="*/ 2 h 114"/>
                <a:gd name="T4" fmla="*/ 125 w 165"/>
                <a:gd name="T5" fmla="*/ 44 h 114"/>
                <a:gd name="T6" fmla="*/ 74 w 165"/>
                <a:gd name="T7" fmla="*/ 67 h 114"/>
                <a:gd name="T8" fmla="*/ 2 w 165"/>
                <a:gd name="T9" fmla="*/ 108 h 114"/>
                <a:gd name="T10" fmla="*/ 5 w 165"/>
                <a:gd name="T11" fmla="*/ 114 h 114"/>
                <a:gd name="T12" fmla="*/ 7 w 165"/>
                <a:gd name="T13" fmla="*/ 113 h 114"/>
                <a:gd name="T14" fmla="*/ 102 w 165"/>
                <a:gd name="T15" fmla="*/ 64 h 114"/>
                <a:gd name="T16" fmla="*/ 138 w 165"/>
                <a:gd name="T17" fmla="*/ 42 h 114"/>
                <a:gd name="T18" fmla="*/ 163 w 165"/>
                <a:gd name="T19" fmla="*/ 6 h 114"/>
                <a:gd name="T20" fmla="*/ 160 w 165"/>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114">
                  <a:moveTo>
                    <a:pt x="160" y="0"/>
                  </a:moveTo>
                  <a:cubicBezTo>
                    <a:pt x="159" y="0"/>
                    <a:pt x="158" y="1"/>
                    <a:pt x="157" y="2"/>
                  </a:cubicBezTo>
                  <a:cubicBezTo>
                    <a:pt x="147" y="17"/>
                    <a:pt x="140" y="32"/>
                    <a:pt x="125" y="44"/>
                  </a:cubicBezTo>
                  <a:cubicBezTo>
                    <a:pt x="110" y="55"/>
                    <a:pt x="91" y="61"/>
                    <a:pt x="74" y="67"/>
                  </a:cubicBezTo>
                  <a:cubicBezTo>
                    <a:pt x="46" y="76"/>
                    <a:pt x="21" y="85"/>
                    <a:pt x="2" y="108"/>
                  </a:cubicBezTo>
                  <a:cubicBezTo>
                    <a:pt x="0" y="110"/>
                    <a:pt x="2" y="114"/>
                    <a:pt x="5" y="114"/>
                  </a:cubicBezTo>
                  <a:cubicBezTo>
                    <a:pt x="6" y="114"/>
                    <a:pt x="7" y="114"/>
                    <a:pt x="7" y="113"/>
                  </a:cubicBezTo>
                  <a:cubicBezTo>
                    <a:pt x="32" y="83"/>
                    <a:pt x="69" y="78"/>
                    <a:pt x="102" y="64"/>
                  </a:cubicBezTo>
                  <a:cubicBezTo>
                    <a:pt x="115" y="59"/>
                    <a:pt x="127" y="52"/>
                    <a:pt x="138" y="42"/>
                  </a:cubicBezTo>
                  <a:cubicBezTo>
                    <a:pt x="149" y="33"/>
                    <a:pt x="155" y="18"/>
                    <a:pt x="163" y="6"/>
                  </a:cubicBezTo>
                  <a:cubicBezTo>
                    <a:pt x="165" y="3"/>
                    <a:pt x="163" y="0"/>
                    <a:pt x="160" y="0"/>
                  </a:cubicBezTo>
                </a:path>
              </a:pathLst>
            </a:custGeom>
            <a:solidFill>
              <a:srgbClr val="1D1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87">
              <a:extLst>
                <a:ext uri="{FF2B5EF4-FFF2-40B4-BE49-F238E27FC236}">
                  <a16:creationId xmlns:a16="http://schemas.microsoft.com/office/drawing/2014/main" id="{4ADE8CAA-95BE-4BBE-86E1-341FC4FD2817}"/>
                </a:ext>
              </a:extLst>
            </p:cNvPr>
            <p:cNvSpPr>
              <a:spLocks/>
            </p:cNvSpPr>
            <p:nvPr/>
          </p:nvSpPr>
          <p:spPr bwMode="auto">
            <a:xfrm>
              <a:off x="5840" y="2326"/>
              <a:ext cx="368" cy="351"/>
            </a:xfrm>
            <a:custGeom>
              <a:avLst/>
              <a:gdLst>
                <a:gd name="T0" fmla="*/ 29 w 207"/>
                <a:gd name="T1" fmla="*/ 0 h 198"/>
                <a:gd name="T2" fmla="*/ 20 w 207"/>
                <a:gd name="T3" fmla="*/ 83 h 198"/>
                <a:gd name="T4" fmla="*/ 30 w 207"/>
                <a:gd name="T5" fmla="*/ 120 h 198"/>
                <a:gd name="T6" fmla="*/ 39 w 207"/>
                <a:gd name="T7" fmla="*/ 137 h 198"/>
                <a:gd name="T8" fmla="*/ 45 w 207"/>
                <a:gd name="T9" fmla="*/ 145 h 198"/>
                <a:gd name="T10" fmla="*/ 52 w 207"/>
                <a:gd name="T11" fmla="*/ 151 h 198"/>
                <a:gd name="T12" fmla="*/ 123 w 207"/>
                <a:gd name="T13" fmla="*/ 178 h 198"/>
                <a:gd name="T14" fmla="*/ 207 w 207"/>
                <a:gd name="T15" fmla="*/ 175 h 198"/>
                <a:gd name="T16" fmla="*/ 166 w 207"/>
                <a:gd name="T17" fmla="*/ 191 h 198"/>
                <a:gd name="T18" fmla="*/ 122 w 207"/>
                <a:gd name="T19" fmla="*/ 197 h 198"/>
                <a:gd name="T20" fmla="*/ 77 w 207"/>
                <a:gd name="T21" fmla="*/ 192 h 198"/>
                <a:gd name="T22" fmla="*/ 35 w 207"/>
                <a:gd name="T23" fmla="*/ 169 h 198"/>
                <a:gd name="T24" fmla="*/ 27 w 207"/>
                <a:gd name="T25" fmla="*/ 160 h 198"/>
                <a:gd name="T26" fmla="*/ 20 w 207"/>
                <a:gd name="T27" fmla="*/ 150 h 198"/>
                <a:gd name="T28" fmla="*/ 9 w 207"/>
                <a:gd name="T29" fmla="*/ 129 h 198"/>
                <a:gd name="T30" fmla="*/ 1 w 207"/>
                <a:gd name="T31" fmla="*/ 83 h 198"/>
                <a:gd name="T32" fmla="*/ 9 w 207"/>
                <a:gd name="T33" fmla="*/ 39 h 198"/>
                <a:gd name="T34" fmla="*/ 29 w 207"/>
                <a:gd name="T3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7" h="198">
                  <a:moveTo>
                    <a:pt x="29" y="0"/>
                  </a:moveTo>
                  <a:cubicBezTo>
                    <a:pt x="21" y="28"/>
                    <a:pt x="17" y="56"/>
                    <a:pt x="20" y="83"/>
                  </a:cubicBezTo>
                  <a:cubicBezTo>
                    <a:pt x="21" y="96"/>
                    <a:pt x="24" y="109"/>
                    <a:pt x="30" y="120"/>
                  </a:cubicBezTo>
                  <a:cubicBezTo>
                    <a:pt x="32" y="126"/>
                    <a:pt x="35" y="132"/>
                    <a:pt x="39" y="137"/>
                  </a:cubicBezTo>
                  <a:cubicBezTo>
                    <a:pt x="41" y="140"/>
                    <a:pt x="43" y="142"/>
                    <a:pt x="45" y="145"/>
                  </a:cubicBezTo>
                  <a:cubicBezTo>
                    <a:pt x="47" y="147"/>
                    <a:pt x="49" y="149"/>
                    <a:pt x="52" y="151"/>
                  </a:cubicBezTo>
                  <a:cubicBezTo>
                    <a:pt x="70" y="168"/>
                    <a:pt x="96" y="176"/>
                    <a:pt x="123" y="178"/>
                  </a:cubicBezTo>
                  <a:cubicBezTo>
                    <a:pt x="150" y="181"/>
                    <a:pt x="179" y="179"/>
                    <a:pt x="207" y="175"/>
                  </a:cubicBezTo>
                  <a:cubicBezTo>
                    <a:pt x="195" y="182"/>
                    <a:pt x="181" y="187"/>
                    <a:pt x="166" y="191"/>
                  </a:cubicBezTo>
                  <a:cubicBezTo>
                    <a:pt x="152" y="194"/>
                    <a:pt x="138" y="197"/>
                    <a:pt x="122" y="197"/>
                  </a:cubicBezTo>
                  <a:cubicBezTo>
                    <a:pt x="107" y="198"/>
                    <a:pt x="92" y="196"/>
                    <a:pt x="77" y="192"/>
                  </a:cubicBezTo>
                  <a:cubicBezTo>
                    <a:pt x="62" y="188"/>
                    <a:pt x="47" y="180"/>
                    <a:pt x="35" y="169"/>
                  </a:cubicBezTo>
                  <a:cubicBezTo>
                    <a:pt x="32" y="166"/>
                    <a:pt x="29" y="163"/>
                    <a:pt x="27" y="160"/>
                  </a:cubicBezTo>
                  <a:cubicBezTo>
                    <a:pt x="24" y="157"/>
                    <a:pt x="22" y="154"/>
                    <a:pt x="20" y="150"/>
                  </a:cubicBezTo>
                  <a:cubicBezTo>
                    <a:pt x="15" y="144"/>
                    <a:pt x="12" y="137"/>
                    <a:pt x="9" y="129"/>
                  </a:cubicBezTo>
                  <a:cubicBezTo>
                    <a:pt x="3" y="114"/>
                    <a:pt x="0" y="99"/>
                    <a:pt x="1" y="83"/>
                  </a:cubicBezTo>
                  <a:cubicBezTo>
                    <a:pt x="1" y="68"/>
                    <a:pt x="4" y="53"/>
                    <a:pt x="9" y="39"/>
                  </a:cubicBezTo>
                  <a:cubicBezTo>
                    <a:pt x="14" y="25"/>
                    <a:pt x="20" y="12"/>
                    <a:pt x="29" y="0"/>
                  </a:cubicBezTo>
                  <a:close/>
                </a:path>
              </a:pathLst>
            </a:custGeom>
            <a:solidFill>
              <a:srgbClr val="6481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Oval 88">
              <a:extLst>
                <a:ext uri="{FF2B5EF4-FFF2-40B4-BE49-F238E27FC236}">
                  <a16:creationId xmlns:a16="http://schemas.microsoft.com/office/drawing/2014/main" id="{4001CA7E-53CA-4B3F-A5E2-84979468E1C8}"/>
                </a:ext>
              </a:extLst>
            </p:cNvPr>
            <p:cNvSpPr>
              <a:spLocks noChangeArrowheads="1"/>
            </p:cNvSpPr>
            <p:nvPr/>
          </p:nvSpPr>
          <p:spPr bwMode="auto">
            <a:xfrm>
              <a:off x="5363" y="1998"/>
              <a:ext cx="252" cy="254"/>
            </a:xfrm>
            <a:prstGeom prst="ellipse">
              <a:avLst/>
            </a:prstGeom>
            <a:solidFill>
              <a:srgbClr val="DB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89">
              <a:extLst>
                <a:ext uri="{FF2B5EF4-FFF2-40B4-BE49-F238E27FC236}">
                  <a16:creationId xmlns:a16="http://schemas.microsoft.com/office/drawing/2014/main" id="{4815E8D4-78FA-4B7C-B6BC-827FF9D21B0B}"/>
                </a:ext>
              </a:extLst>
            </p:cNvPr>
            <p:cNvSpPr>
              <a:spLocks/>
            </p:cNvSpPr>
            <p:nvPr/>
          </p:nvSpPr>
          <p:spPr bwMode="auto">
            <a:xfrm>
              <a:off x="5404" y="2055"/>
              <a:ext cx="170" cy="144"/>
            </a:xfrm>
            <a:custGeom>
              <a:avLst/>
              <a:gdLst>
                <a:gd name="T0" fmla="*/ 48 w 96"/>
                <a:gd name="T1" fmla="*/ 81 h 81"/>
                <a:gd name="T2" fmla="*/ 16 w 96"/>
                <a:gd name="T3" fmla="*/ 14 h 81"/>
                <a:gd name="T4" fmla="*/ 48 w 96"/>
                <a:gd name="T5" fmla="*/ 30 h 81"/>
                <a:gd name="T6" fmla="*/ 81 w 96"/>
                <a:gd name="T7" fmla="*/ 14 h 81"/>
                <a:gd name="T8" fmla="*/ 48 w 96"/>
                <a:gd name="T9" fmla="*/ 81 h 81"/>
              </a:gdLst>
              <a:ahLst/>
              <a:cxnLst>
                <a:cxn ang="0">
                  <a:pos x="T0" y="T1"/>
                </a:cxn>
                <a:cxn ang="0">
                  <a:pos x="T2" y="T3"/>
                </a:cxn>
                <a:cxn ang="0">
                  <a:pos x="T4" y="T5"/>
                </a:cxn>
                <a:cxn ang="0">
                  <a:pos x="T6" y="T7"/>
                </a:cxn>
                <a:cxn ang="0">
                  <a:pos x="T8" y="T9"/>
                </a:cxn>
              </a:cxnLst>
              <a:rect l="0" t="0" r="r" b="b"/>
              <a:pathLst>
                <a:path w="96" h="81">
                  <a:moveTo>
                    <a:pt x="48" y="81"/>
                  </a:moveTo>
                  <a:cubicBezTo>
                    <a:pt x="6" y="63"/>
                    <a:pt x="0" y="24"/>
                    <a:pt x="16" y="14"/>
                  </a:cubicBezTo>
                  <a:cubicBezTo>
                    <a:pt x="37" y="0"/>
                    <a:pt x="48" y="30"/>
                    <a:pt x="48" y="30"/>
                  </a:cubicBezTo>
                  <a:cubicBezTo>
                    <a:pt x="48" y="30"/>
                    <a:pt x="60" y="0"/>
                    <a:pt x="81" y="14"/>
                  </a:cubicBezTo>
                  <a:cubicBezTo>
                    <a:pt x="96" y="24"/>
                    <a:pt x="91" y="63"/>
                    <a:pt x="48"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90">
              <a:extLst>
                <a:ext uri="{FF2B5EF4-FFF2-40B4-BE49-F238E27FC236}">
                  <a16:creationId xmlns:a16="http://schemas.microsoft.com/office/drawing/2014/main" id="{4F60A8BC-D6F6-438F-AEE2-2D9D1CDE3066}"/>
                </a:ext>
              </a:extLst>
            </p:cNvPr>
            <p:cNvSpPr>
              <a:spLocks/>
            </p:cNvSpPr>
            <p:nvPr/>
          </p:nvSpPr>
          <p:spPr bwMode="auto">
            <a:xfrm>
              <a:off x="4986" y="2415"/>
              <a:ext cx="288" cy="287"/>
            </a:xfrm>
            <a:custGeom>
              <a:avLst/>
              <a:gdLst>
                <a:gd name="T0" fmla="*/ 148 w 162"/>
                <a:gd name="T1" fmla="*/ 55 h 162"/>
                <a:gd name="T2" fmla="*/ 107 w 162"/>
                <a:gd name="T3" fmla="*/ 148 h 162"/>
                <a:gd name="T4" fmla="*/ 15 w 162"/>
                <a:gd name="T5" fmla="*/ 107 h 162"/>
                <a:gd name="T6" fmla="*/ 55 w 162"/>
                <a:gd name="T7" fmla="*/ 14 h 162"/>
                <a:gd name="T8" fmla="*/ 148 w 162"/>
                <a:gd name="T9" fmla="*/ 55 h 162"/>
              </a:gdLst>
              <a:ahLst/>
              <a:cxnLst>
                <a:cxn ang="0">
                  <a:pos x="T0" y="T1"/>
                </a:cxn>
                <a:cxn ang="0">
                  <a:pos x="T2" y="T3"/>
                </a:cxn>
                <a:cxn ang="0">
                  <a:pos x="T4" y="T5"/>
                </a:cxn>
                <a:cxn ang="0">
                  <a:pos x="T6" y="T7"/>
                </a:cxn>
                <a:cxn ang="0">
                  <a:pos x="T8" y="T9"/>
                </a:cxn>
              </a:cxnLst>
              <a:rect l="0" t="0" r="r" b="b"/>
              <a:pathLst>
                <a:path w="162" h="162">
                  <a:moveTo>
                    <a:pt x="148" y="55"/>
                  </a:moveTo>
                  <a:cubicBezTo>
                    <a:pt x="162" y="92"/>
                    <a:pt x="143" y="133"/>
                    <a:pt x="107" y="148"/>
                  </a:cubicBezTo>
                  <a:cubicBezTo>
                    <a:pt x="70" y="162"/>
                    <a:pt x="29" y="143"/>
                    <a:pt x="15" y="107"/>
                  </a:cubicBezTo>
                  <a:cubicBezTo>
                    <a:pt x="0" y="70"/>
                    <a:pt x="19" y="29"/>
                    <a:pt x="55" y="14"/>
                  </a:cubicBezTo>
                  <a:cubicBezTo>
                    <a:pt x="92" y="0"/>
                    <a:pt x="133" y="19"/>
                    <a:pt x="148" y="55"/>
                  </a:cubicBezTo>
                  <a:close/>
                </a:path>
              </a:pathLst>
            </a:custGeom>
            <a:solidFill>
              <a:srgbClr val="DB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91">
              <a:extLst>
                <a:ext uri="{FF2B5EF4-FFF2-40B4-BE49-F238E27FC236}">
                  <a16:creationId xmlns:a16="http://schemas.microsoft.com/office/drawing/2014/main" id="{2BE870B9-99AC-45C8-ABE4-DF8F0EE026EE}"/>
                </a:ext>
              </a:extLst>
            </p:cNvPr>
            <p:cNvSpPr>
              <a:spLocks/>
            </p:cNvSpPr>
            <p:nvPr/>
          </p:nvSpPr>
          <p:spPr bwMode="auto">
            <a:xfrm>
              <a:off x="5042" y="2486"/>
              <a:ext cx="173" cy="142"/>
            </a:xfrm>
            <a:custGeom>
              <a:avLst/>
              <a:gdLst>
                <a:gd name="T0" fmla="*/ 65 w 98"/>
                <a:gd name="T1" fmla="*/ 80 h 80"/>
                <a:gd name="T2" fmla="*/ 10 w 98"/>
                <a:gd name="T3" fmla="*/ 29 h 80"/>
                <a:gd name="T4" fmla="*/ 47 w 98"/>
                <a:gd name="T5" fmla="*/ 32 h 80"/>
                <a:gd name="T6" fmla="*/ 71 w 98"/>
                <a:gd name="T7" fmla="*/ 6 h 80"/>
                <a:gd name="T8" fmla="*/ 65 w 98"/>
                <a:gd name="T9" fmla="*/ 80 h 80"/>
              </a:gdLst>
              <a:ahLst/>
              <a:cxnLst>
                <a:cxn ang="0">
                  <a:pos x="T0" y="T1"/>
                </a:cxn>
                <a:cxn ang="0">
                  <a:pos x="T2" y="T3"/>
                </a:cxn>
                <a:cxn ang="0">
                  <a:pos x="T4" y="T5"/>
                </a:cxn>
                <a:cxn ang="0">
                  <a:pos x="T6" y="T7"/>
                </a:cxn>
                <a:cxn ang="0">
                  <a:pos x="T8" y="T9"/>
                </a:cxn>
              </a:cxnLst>
              <a:rect l="0" t="0" r="r" b="b"/>
              <a:pathLst>
                <a:path w="98" h="80">
                  <a:moveTo>
                    <a:pt x="65" y="80"/>
                  </a:moveTo>
                  <a:cubicBezTo>
                    <a:pt x="19" y="78"/>
                    <a:pt x="0" y="44"/>
                    <a:pt x="10" y="29"/>
                  </a:cubicBezTo>
                  <a:cubicBezTo>
                    <a:pt x="25" y="9"/>
                    <a:pt x="47" y="32"/>
                    <a:pt x="47" y="32"/>
                  </a:cubicBezTo>
                  <a:cubicBezTo>
                    <a:pt x="47" y="32"/>
                    <a:pt x="47" y="0"/>
                    <a:pt x="71" y="6"/>
                  </a:cubicBezTo>
                  <a:cubicBezTo>
                    <a:pt x="90" y="9"/>
                    <a:pt x="98" y="47"/>
                    <a:pt x="65"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92">
              <a:extLst>
                <a:ext uri="{FF2B5EF4-FFF2-40B4-BE49-F238E27FC236}">
                  <a16:creationId xmlns:a16="http://schemas.microsoft.com/office/drawing/2014/main" id="{B8C72875-94C7-4FFA-8601-13233E6B4365}"/>
                </a:ext>
              </a:extLst>
            </p:cNvPr>
            <p:cNvSpPr>
              <a:spLocks/>
            </p:cNvSpPr>
            <p:nvPr/>
          </p:nvSpPr>
          <p:spPr bwMode="auto">
            <a:xfrm>
              <a:off x="5262" y="1645"/>
              <a:ext cx="177" cy="179"/>
            </a:xfrm>
            <a:custGeom>
              <a:avLst/>
              <a:gdLst>
                <a:gd name="T0" fmla="*/ 94 w 100"/>
                <a:gd name="T1" fmla="*/ 62 h 101"/>
                <a:gd name="T2" fmla="*/ 39 w 100"/>
                <a:gd name="T3" fmla="*/ 94 h 101"/>
                <a:gd name="T4" fmla="*/ 6 w 100"/>
                <a:gd name="T5" fmla="*/ 39 h 101"/>
                <a:gd name="T6" fmla="*/ 61 w 100"/>
                <a:gd name="T7" fmla="*/ 6 h 101"/>
                <a:gd name="T8" fmla="*/ 94 w 100"/>
                <a:gd name="T9" fmla="*/ 62 h 101"/>
              </a:gdLst>
              <a:ahLst/>
              <a:cxnLst>
                <a:cxn ang="0">
                  <a:pos x="T0" y="T1"/>
                </a:cxn>
                <a:cxn ang="0">
                  <a:pos x="T2" y="T3"/>
                </a:cxn>
                <a:cxn ang="0">
                  <a:pos x="T4" y="T5"/>
                </a:cxn>
                <a:cxn ang="0">
                  <a:pos x="T6" y="T7"/>
                </a:cxn>
                <a:cxn ang="0">
                  <a:pos x="T8" y="T9"/>
                </a:cxn>
              </a:cxnLst>
              <a:rect l="0" t="0" r="r" b="b"/>
              <a:pathLst>
                <a:path w="100" h="101">
                  <a:moveTo>
                    <a:pt x="94" y="62"/>
                  </a:moveTo>
                  <a:cubicBezTo>
                    <a:pt x="88" y="86"/>
                    <a:pt x="63" y="101"/>
                    <a:pt x="39" y="94"/>
                  </a:cubicBezTo>
                  <a:cubicBezTo>
                    <a:pt x="14" y="88"/>
                    <a:pt x="0" y="63"/>
                    <a:pt x="6" y="39"/>
                  </a:cubicBezTo>
                  <a:cubicBezTo>
                    <a:pt x="12" y="15"/>
                    <a:pt x="37" y="0"/>
                    <a:pt x="61" y="6"/>
                  </a:cubicBezTo>
                  <a:cubicBezTo>
                    <a:pt x="86" y="12"/>
                    <a:pt x="100" y="37"/>
                    <a:pt x="94" y="62"/>
                  </a:cubicBezTo>
                  <a:close/>
                </a:path>
              </a:pathLst>
            </a:custGeom>
            <a:solidFill>
              <a:srgbClr val="DB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93">
              <a:extLst>
                <a:ext uri="{FF2B5EF4-FFF2-40B4-BE49-F238E27FC236}">
                  <a16:creationId xmlns:a16="http://schemas.microsoft.com/office/drawing/2014/main" id="{BB172844-92E6-44E0-AB19-EEE41B619630}"/>
                </a:ext>
              </a:extLst>
            </p:cNvPr>
            <p:cNvSpPr>
              <a:spLocks/>
            </p:cNvSpPr>
            <p:nvPr/>
          </p:nvSpPr>
          <p:spPr bwMode="auto">
            <a:xfrm>
              <a:off x="5297" y="1688"/>
              <a:ext cx="110" cy="92"/>
            </a:xfrm>
            <a:custGeom>
              <a:avLst/>
              <a:gdLst>
                <a:gd name="T0" fmla="*/ 23 w 62"/>
                <a:gd name="T1" fmla="*/ 52 h 52"/>
                <a:gd name="T2" fmla="*/ 14 w 62"/>
                <a:gd name="T3" fmla="*/ 5 h 52"/>
                <a:gd name="T4" fmla="*/ 31 w 62"/>
                <a:gd name="T5" fmla="*/ 21 h 52"/>
                <a:gd name="T6" fmla="*/ 54 w 62"/>
                <a:gd name="T7" fmla="*/ 16 h 52"/>
                <a:gd name="T8" fmla="*/ 23 w 62"/>
                <a:gd name="T9" fmla="*/ 52 h 52"/>
              </a:gdLst>
              <a:ahLst/>
              <a:cxnLst>
                <a:cxn ang="0">
                  <a:pos x="T0" y="T1"/>
                </a:cxn>
                <a:cxn ang="0">
                  <a:pos x="T2" y="T3"/>
                </a:cxn>
                <a:cxn ang="0">
                  <a:pos x="T4" y="T5"/>
                </a:cxn>
                <a:cxn ang="0">
                  <a:pos x="T6" y="T7"/>
                </a:cxn>
                <a:cxn ang="0">
                  <a:pos x="T8" y="T9"/>
                </a:cxn>
              </a:cxnLst>
              <a:rect l="0" t="0" r="r" b="b"/>
              <a:pathLst>
                <a:path w="62" h="52">
                  <a:moveTo>
                    <a:pt x="23" y="52"/>
                  </a:moveTo>
                  <a:cubicBezTo>
                    <a:pt x="0" y="34"/>
                    <a:pt x="2" y="9"/>
                    <a:pt x="14" y="5"/>
                  </a:cubicBezTo>
                  <a:cubicBezTo>
                    <a:pt x="29" y="0"/>
                    <a:pt x="31" y="21"/>
                    <a:pt x="31" y="21"/>
                  </a:cubicBezTo>
                  <a:cubicBezTo>
                    <a:pt x="31" y="21"/>
                    <a:pt x="43" y="4"/>
                    <a:pt x="54" y="16"/>
                  </a:cubicBezTo>
                  <a:cubicBezTo>
                    <a:pt x="62" y="25"/>
                    <a:pt x="52" y="47"/>
                    <a:pt x="23"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94">
              <a:extLst>
                <a:ext uri="{FF2B5EF4-FFF2-40B4-BE49-F238E27FC236}">
                  <a16:creationId xmlns:a16="http://schemas.microsoft.com/office/drawing/2014/main" id="{9DF47668-5B2A-4BAA-92A1-3E40C0681A2E}"/>
                </a:ext>
              </a:extLst>
            </p:cNvPr>
            <p:cNvSpPr>
              <a:spLocks/>
            </p:cNvSpPr>
            <p:nvPr/>
          </p:nvSpPr>
          <p:spPr bwMode="auto">
            <a:xfrm>
              <a:off x="5769" y="893"/>
              <a:ext cx="178" cy="179"/>
            </a:xfrm>
            <a:custGeom>
              <a:avLst/>
              <a:gdLst>
                <a:gd name="T0" fmla="*/ 94 w 100"/>
                <a:gd name="T1" fmla="*/ 62 h 101"/>
                <a:gd name="T2" fmla="*/ 39 w 100"/>
                <a:gd name="T3" fmla="*/ 95 h 101"/>
                <a:gd name="T4" fmla="*/ 6 w 100"/>
                <a:gd name="T5" fmla="*/ 39 h 101"/>
                <a:gd name="T6" fmla="*/ 61 w 100"/>
                <a:gd name="T7" fmla="*/ 6 h 101"/>
                <a:gd name="T8" fmla="*/ 94 w 100"/>
                <a:gd name="T9" fmla="*/ 62 h 101"/>
              </a:gdLst>
              <a:ahLst/>
              <a:cxnLst>
                <a:cxn ang="0">
                  <a:pos x="T0" y="T1"/>
                </a:cxn>
                <a:cxn ang="0">
                  <a:pos x="T2" y="T3"/>
                </a:cxn>
                <a:cxn ang="0">
                  <a:pos x="T4" y="T5"/>
                </a:cxn>
                <a:cxn ang="0">
                  <a:pos x="T6" y="T7"/>
                </a:cxn>
                <a:cxn ang="0">
                  <a:pos x="T8" y="T9"/>
                </a:cxn>
              </a:cxnLst>
              <a:rect l="0" t="0" r="r" b="b"/>
              <a:pathLst>
                <a:path w="100" h="101">
                  <a:moveTo>
                    <a:pt x="94" y="62"/>
                  </a:moveTo>
                  <a:cubicBezTo>
                    <a:pt x="88" y="86"/>
                    <a:pt x="63" y="101"/>
                    <a:pt x="39" y="95"/>
                  </a:cubicBezTo>
                  <a:cubicBezTo>
                    <a:pt x="14" y="88"/>
                    <a:pt x="0" y="64"/>
                    <a:pt x="6" y="39"/>
                  </a:cubicBezTo>
                  <a:cubicBezTo>
                    <a:pt x="12" y="15"/>
                    <a:pt x="37" y="0"/>
                    <a:pt x="61" y="6"/>
                  </a:cubicBezTo>
                  <a:cubicBezTo>
                    <a:pt x="86" y="13"/>
                    <a:pt x="100" y="38"/>
                    <a:pt x="94" y="62"/>
                  </a:cubicBezTo>
                  <a:close/>
                </a:path>
              </a:pathLst>
            </a:custGeom>
            <a:solidFill>
              <a:srgbClr val="DB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95">
              <a:extLst>
                <a:ext uri="{FF2B5EF4-FFF2-40B4-BE49-F238E27FC236}">
                  <a16:creationId xmlns:a16="http://schemas.microsoft.com/office/drawing/2014/main" id="{24FF70B2-52D3-4716-99AF-32A753DD1871}"/>
                </a:ext>
              </a:extLst>
            </p:cNvPr>
            <p:cNvSpPr>
              <a:spLocks/>
            </p:cNvSpPr>
            <p:nvPr/>
          </p:nvSpPr>
          <p:spPr bwMode="auto">
            <a:xfrm>
              <a:off x="5805" y="936"/>
              <a:ext cx="110" cy="92"/>
            </a:xfrm>
            <a:custGeom>
              <a:avLst/>
              <a:gdLst>
                <a:gd name="T0" fmla="*/ 23 w 62"/>
                <a:gd name="T1" fmla="*/ 52 h 52"/>
                <a:gd name="T2" fmla="*/ 14 w 62"/>
                <a:gd name="T3" fmla="*/ 6 h 52"/>
                <a:gd name="T4" fmla="*/ 31 w 62"/>
                <a:gd name="T5" fmla="*/ 21 h 52"/>
                <a:gd name="T6" fmla="*/ 54 w 62"/>
                <a:gd name="T7" fmla="*/ 16 h 52"/>
                <a:gd name="T8" fmla="*/ 23 w 62"/>
                <a:gd name="T9" fmla="*/ 52 h 52"/>
              </a:gdLst>
              <a:ahLst/>
              <a:cxnLst>
                <a:cxn ang="0">
                  <a:pos x="T0" y="T1"/>
                </a:cxn>
                <a:cxn ang="0">
                  <a:pos x="T2" y="T3"/>
                </a:cxn>
                <a:cxn ang="0">
                  <a:pos x="T4" y="T5"/>
                </a:cxn>
                <a:cxn ang="0">
                  <a:pos x="T6" y="T7"/>
                </a:cxn>
                <a:cxn ang="0">
                  <a:pos x="T8" y="T9"/>
                </a:cxn>
              </a:cxnLst>
              <a:rect l="0" t="0" r="r" b="b"/>
              <a:pathLst>
                <a:path w="62" h="52">
                  <a:moveTo>
                    <a:pt x="23" y="52"/>
                  </a:moveTo>
                  <a:cubicBezTo>
                    <a:pt x="0" y="34"/>
                    <a:pt x="3" y="10"/>
                    <a:pt x="14" y="6"/>
                  </a:cubicBezTo>
                  <a:cubicBezTo>
                    <a:pt x="29" y="0"/>
                    <a:pt x="31" y="21"/>
                    <a:pt x="31" y="21"/>
                  </a:cubicBezTo>
                  <a:cubicBezTo>
                    <a:pt x="31" y="21"/>
                    <a:pt x="43" y="4"/>
                    <a:pt x="54" y="16"/>
                  </a:cubicBezTo>
                  <a:cubicBezTo>
                    <a:pt x="62" y="25"/>
                    <a:pt x="53" y="48"/>
                    <a:pt x="23"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96">
              <a:extLst>
                <a:ext uri="{FF2B5EF4-FFF2-40B4-BE49-F238E27FC236}">
                  <a16:creationId xmlns:a16="http://schemas.microsoft.com/office/drawing/2014/main" id="{503BABEC-312C-49E3-ACE1-13CB8ED1535B}"/>
                </a:ext>
              </a:extLst>
            </p:cNvPr>
            <p:cNvSpPr>
              <a:spLocks/>
            </p:cNvSpPr>
            <p:nvPr/>
          </p:nvSpPr>
          <p:spPr bwMode="auto">
            <a:xfrm>
              <a:off x="5017" y="1335"/>
              <a:ext cx="165" cy="165"/>
            </a:xfrm>
            <a:custGeom>
              <a:avLst/>
              <a:gdLst>
                <a:gd name="T0" fmla="*/ 88 w 93"/>
                <a:gd name="T1" fmla="*/ 38 h 93"/>
                <a:gd name="T2" fmla="*/ 55 w 93"/>
                <a:gd name="T3" fmla="*/ 88 h 93"/>
                <a:gd name="T4" fmla="*/ 5 w 93"/>
                <a:gd name="T5" fmla="*/ 56 h 93"/>
                <a:gd name="T6" fmla="*/ 37 w 93"/>
                <a:gd name="T7" fmla="*/ 5 h 93"/>
                <a:gd name="T8" fmla="*/ 88 w 93"/>
                <a:gd name="T9" fmla="*/ 38 h 93"/>
              </a:gdLst>
              <a:ahLst/>
              <a:cxnLst>
                <a:cxn ang="0">
                  <a:pos x="T0" y="T1"/>
                </a:cxn>
                <a:cxn ang="0">
                  <a:pos x="T2" y="T3"/>
                </a:cxn>
                <a:cxn ang="0">
                  <a:pos x="T4" y="T5"/>
                </a:cxn>
                <a:cxn ang="0">
                  <a:pos x="T6" y="T7"/>
                </a:cxn>
                <a:cxn ang="0">
                  <a:pos x="T8" y="T9"/>
                </a:cxn>
              </a:cxnLst>
              <a:rect l="0" t="0" r="r" b="b"/>
              <a:pathLst>
                <a:path w="93" h="93">
                  <a:moveTo>
                    <a:pt x="88" y="38"/>
                  </a:moveTo>
                  <a:cubicBezTo>
                    <a:pt x="93" y="61"/>
                    <a:pt x="78" y="83"/>
                    <a:pt x="55" y="88"/>
                  </a:cubicBezTo>
                  <a:cubicBezTo>
                    <a:pt x="32" y="93"/>
                    <a:pt x="10" y="79"/>
                    <a:pt x="5" y="56"/>
                  </a:cubicBezTo>
                  <a:cubicBezTo>
                    <a:pt x="0" y="32"/>
                    <a:pt x="14" y="10"/>
                    <a:pt x="37" y="5"/>
                  </a:cubicBezTo>
                  <a:cubicBezTo>
                    <a:pt x="60" y="0"/>
                    <a:pt x="83" y="15"/>
                    <a:pt x="88" y="38"/>
                  </a:cubicBezTo>
                  <a:close/>
                </a:path>
              </a:pathLst>
            </a:custGeom>
            <a:solidFill>
              <a:srgbClr val="DB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97">
              <a:extLst>
                <a:ext uri="{FF2B5EF4-FFF2-40B4-BE49-F238E27FC236}">
                  <a16:creationId xmlns:a16="http://schemas.microsoft.com/office/drawing/2014/main" id="{18E725BF-1C1B-46E4-8D82-2FA4EF367AF2}"/>
                </a:ext>
              </a:extLst>
            </p:cNvPr>
            <p:cNvSpPr>
              <a:spLocks/>
            </p:cNvSpPr>
            <p:nvPr/>
          </p:nvSpPr>
          <p:spPr bwMode="auto">
            <a:xfrm>
              <a:off x="5045" y="1374"/>
              <a:ext cx="103" cy="87"/>
            </a:xfrm>
            <a:custGeom>
              <a:avLst/>
              <a:gdLst>
                <a:gd name="T0" fmla="*/ 36 w 58"/>
                <a:gd name="T1" fmla="*/ 49 h 49"/>
                <a:gd name="T2" fmla="*/ 8 w 58"/>
                <a:gd name="T3" fmla="*/ 14 h 49"/>
                <a:gd name="T4" fmla="*/ 29 w 58"/>
                <a:gd name="T5" fmla="*/ 19 h 49"/>
                <a:gd name="T6" fmla="*/ 46 w 58"/>
                <a:gd name="T7" fmla="*/ 6 h 49"/>
                <a:gd name="T8" fmla="*/ 36 w 58"/>
                <a:gd name="T9" fmla="*/ 49 h 49"/>
              </a:gdLst>
              <a:ahLst/>
              <a:cxnLst>
                <a:cxn ang="0">
                  <a:pos x="T0" y="T1"/>
                </a:cxn>
                <a:cxn ang="0">
                  <a:pos x="T2" y="T3"/>
                </a:cxn>
                <a:cxn ang="0">
                  <a:pos x="T4" y="T5"/>
                </a:cxn>
                <a:cxn ang="0">
                  <a:pos x="T6" y="T7"/>
                </a:cxn>
                <a:cxn ang="0">
                  <a:pos x="T8" y="T9"/>
                </a:cxn>
              </a:cxnLst>
              <a:rect l="0" t="0" r="r" b="b"/>
              <a:pathLst>
                <a:path w="58" h="49">
                  <a:moveTo>
                    <a:pt x="36" y="49"/>
                  </a:moveTo>
                  <a:cubicBezTo>
                    <a:pt x="8" y="43"/>
                    <a:pt x="0" y="22"/>
                    <a:pt x="8" y="14"/>
                  </a:cubicBezTo>
                  <a:cubicBezTo>
                    <a:pt x="19" y="3"/>
                    <a:pt x="29" y="19"/>
                    <a:pt x="29" y="19"/>
                  </a:cubicBezTo>
                  <a:cubicBezTo>
                    <a:pt x="29" y="19"/>
                    <a:pt x="32" y="0"/>
                    <a:pt x="46" y="6"/>
                  </a:cubicBezTo>
                  <a:cubicBezTo>
                    <a:pt x="57" y="10"/>
                    <a:pt x="58" y="33"/>
                    <a:pt x="36"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98">
              <a:extLst>
                <a:ext uri="{FF2B5EF4-FFF2-40B4-BE49-F238E27FC236}">
                  <a16:creationId xmlns:a16="http://schemas.microsoft.com/office/drawing/2014/main" id="{B50CE116-0534-47D3-891F-04AC53EE720F}"/>
                </a:ext>
              </a:extLst>
            </p:cNvPr>
            <p:cNvSpPr>
              <a:spLocks/>
            </p:cNvSpPr>
            <p:nvPr/>
          </p:nvSpPr>
          <p:spPr bwMode="auto">
            <a:xfrm>
              <a:off x="6636" y="1035"/>
              <a:ext cx="165" cy="167"/>
            </a:xfrm>
            <a:custGeom>
              <a:avLst/>
              <a:gdLst>
                <a:gd name="T0" fmla="*/ 88 w 93"/>
                <a:gd name="T1" fmla="*/ 38 h 94"/>
                <a:gd name="T2" fmla="*/ 55 w 93"/>
                <a:gd name="T3" fmla="*/ 89 h 94"/>
                <a:gd name="T4" fmla="*/ 4 w 93"/>
                <a:gd name="T5" fmla="*/ 56 h 94"/>
                <a:gd name="T6" fmla="*/ 37 w 93"/>
                <a:gd name="T7" fmla="*/ 5 h 94"/>
                <a:gd name="T8" fmla="*/ 88 w 93"/>
                <a:gd name="T9" fmla="*/ 38 h 94"/>
              </a:gdLst>
              <a:ahLst/>
              <a:cxnLst>
                <a:cxn ang="0">
                  <a:pos x="T0" y="T1"/>
                </a:cxn>
                <a:cxn ang="0">
                  <a:pos x="T2" y="T3"/>
                </a:cxn>
                <a:cxn ang="0">
                  <a:pos x="T4" y="T5"/>
                </a:cxn>
                <a:cxn ang="0">
                  <a:pos x="T6" y="T7"/>
                </a:cxn>
                <a:cxn ang="0">
                  <a:pos x="T8" y="T9"/>
                </a:cxn>
              </a:cxnLst>
              <a:rect l="0" t="0" r="r" b="b"/>
              <a:pathLst>
                <a:path w="93" h="94">
                  <a:moveTo>
                    <a:pt x="88" y="38"/>
                  </a:moveTo>
                  <a:cubicBezTo>
                    <a:pt x="93" y="61"/>
                    <a:pt x="78" y="84"/>
                    <a:pt x="55" y="89"/>
                  </a:cubicBezTo>
                  <a:cubicBezTo>
                    <a:pt x="32" y="94"/>
                    <a:pt x="9" y="79"/>
                    <a:pt x="4" y="56"/>
                  </a:cubicBezTo>
                  <a:cubicBezTo>
                    <a:pt x="0" y="33"/>
                    <a:pt x="14" y="10"/>
                    <a:pt x="37" y="5"/>
                  </a:cubicBezTo>
                  <a:cubicBezTo>
                    <a:pt x="60" y="0"/>
                    <a:pt x="83" y="15"/>
                    <a:pt x="88" y="38"/>
                  </a:cubicBezTo>
                  <a:close/>
                </a:path>
              </a:pathLst>
            </a:custGeom>
            <a:solidFill>
              <a:srgbClr val="DB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99">
              <a:extLst>
                <a:ext uri="{FF2B5EF4-FFF2-40B4-BE49-F238E27FC236}">
                  <a16:creationId xmlns:a16="http://schemas.microsoft.com/office/drawing/2014/main" id="{83B2891B-91B4-45DF-B6EC-CAE13A1B0AD3}"/>
                </a:ext>
              </a:extLst>
            </p:cNvPr>
            <p:cNvSpPr>
              <a:spLocks/>
            </p:cNvSpPr>
            <p:nvPr/>
          </p:nvSpPr>
          <p:spPr bwMode="auto">
            <a:xfrm>
              <a:off x="6664" y="1076"/>
              <a:ext cx="103" cy="85"/>
            </a:xfrm>
            <a:custGeom>
              <a:avLst/>
              <a:gdLst>
                <a:gd name="T0" fmla="*/ 35 w 58"/>
                <a:gd name="T1" fmla="*/ 48 h 48"/>
                <a:gd name="T2" fmla="*/ 8 w 58"/>
                <a:gd name="T3" fmla="*/ 13 h 48"/>
                <a:gd name="T4" fmla="*/ 29 w 58"/>
                <a:gd name="T5" fmla="*/ 19 h 48"/>
                <a:gd name="T6" fmla="*/ 46 w 58"/>
                <a:gd name="T7" fmla="*/ 5 h 48"/>
                <a:gd name="T8" fmla="*/ 35 w 58"/>
                <a:gd name="T9" fmla="*/ 48 h 48"/>
              </a:gdLst>
              <a:ahLst/>
              <a:cxnLst>
                <a:cxn ang="0">
                  <a:pos x="T0" y="T1"/>
                </a:cxn>
                <a:cxn ang="0">
                  <a:pos x="T2" y="T3"/>
                </a:cxn>
                <a:cxn ang="0">
                  <a:pos x="T4" y="T5"/>
                </a:cxn>
                <a:cxn ang="0">
                  <a:pos x="T6" y="T7"/>
                </a:cxn>
                <a:cxn ang="0">
                  <a:pos x="T8" y="T9"/>
                </a:cxn>
              </a:cxnLst>
              <a:rect l="0" t="0" r="r" b="b"/>
              <a:pathLst>
                <a:path w="58" h="48">
                  <a:moveTo>
                    <a:pt x="35" y="48"/>
                  </a:moveTo>
                  <a:cubicBezTo>
                    <a:pt x="8" y="43"/>
                    <a:pt x="0" y="21"/>
                    <a:pt x="8" y="13"/>
                  </a:cubicBezTo>
                  <a:cubicBezTo>
                    <a:pt x="19" y="3"/>
                    <a:pt x="29" y="19"/>
                    <a:pt x="29" y="19"/>
                  </a:cubicBezTo>
                  <a:cubicBezTo>
                    <a:pt x="29" y="19"/>
                    <a:pt x="32" y="0"/>
                    <a:pt x="46" y="5"/>
                  </a:cubicBezTo>
                  <a:cubicBezTo>
                    <a:pt x="57" y="9"/>
                    <a:pt x="58" y="32"/>
                    <a:pt x="3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100">
              <a:extLst>
                <a:ext uri="{FF2B5EF4-FFF2-40B4-BE49-F238E27FC236}">
                  <a16:creationId xmlns:a16="http://schemas.microsoft.com/office/drawing/2014/main" id="{B5F35DA5-1FF2-472E-BF70-E919BA4725EB}"/>
                </a:ext>
              </a:extLst>
            </p:cNvPr>
            <p:cNvSpPr>
              <a:spLocks/>
            </p:cNvSpPr>
            <p:nvPr/>
          </p:nvSpPr>
          <p:spPr bwMode="auto">
            <a:xfrm>
              <a:off x="5487" y="1755"/>
              <a:ext cx="110" cy="135"/>
            </a:xfrm>
            <a:custGeom>
              <a:avLst/>
              <a:gdLst>
                <a:gd name="T0" fmla="*/ 18 w 62"/>
                <a:gd name="T1" fmla="*/ 76 h 76"/>
                <a:gd name="T2" fmla="*/ 12 w 62"/>
                <a:gd name="T3" fmla="*/ 76 h 76"/>
                <a:gd name="T4" fmla="*/ 11 w 62"/>
                <a:gd name="T5" fmla="*/ 75 h 76"/>
                <a:gd name="T6" fmla="*/ 1 w 62"/>
                <a:gd name="T7" fmla="*/ 49 h 76"/>
                <a:gd name="T8" fmla="*/ 1 w 62"/>
                <a:gd name="T9" fmla="*/ 48 h 76"/>
                <a:gd name="T10" fmla="*/ 8 w 62"/>
                <a:gd name="T11" fmla="*/ 27 h 76"/>
                <a:gd name="T12" fmla="*/ 5 w 62"/>
                <a:gd name="T13" fmla="*/ 6 h 76"/>
                <a:gd name="T14" fmla="*/ 6 w 62"/>
                <a:gd name="T15" fmla="*/ 2 h 76"/>
                <a:gd name="T16" fmla="*/ 12 w 62"/>
                <a:gd name="T17" fmla="*/ 1 h 76"/>
                <a:gd name="T18" fmla="*/ 20 w 62"/>
                <a:gd name="T19" fmla="*/ 11 h 76"/>
                <a:gd name="T20" fmla="*/ 23 w 62"/>
                <a:gd name="T21" fmla="*/ 21 h 76"/>
                <a:gd name="T22" fmla="*/ 24 w 62"/>
                <a:gd name="T23" fmla="*/ 29 h 76"/>
                <a:gd name="T24" fmla="*/ 26 w 62"/>
                <a:gd name="T25" fmla="*/ 28 h 76"/>
                <a:gd name="T26" fmla="*/ 48 w 62"/>
                <a:gd name="T27" fmla="*/ 20 h 76"/>
                <a:gd name="T28" fmla="*/ 54 w 62"/>
                <a:gd name="T29" fmla="*/ 21 h 76"/>
                <a:gd name="T30" fmla="*/ 53 w 62"/>
                <a:gd name="T31" fmla="*/ 28 h 76"/>
                <a:gd name="T32" fmla="*/ 52 w 62"/>
                <a:gd name="T33" fmla="*/ 29 h 76"/>
                <a:gd name="T34" fmla="*/ 54 w 62"/>
                <a:gd name="T35" fmla="*/ 30 h 76"/>
                <a:gd name="T36" fmla="*/ 56 w 62"/>
                <a:gd name="T37" fmla="*/ 38 h 76"/>
                <a:gd name="T38" fmla="*/ 54 w 62"/>
                <a:gd name="T39" fmla="*/ 40 h 76"/>
                <a:gd name="T40" fmla="*/ 57 w 62"/>
                <a:gd name="T41" fmla="*/ 41 h 76"/>
                <a:gd name="T42" fmla="*/ 57 w 62"/>
                <a:gd name="T43" fmla="*/ 49 h 76"/>
                <a:gd name="T44" fmla="*/ 56 w 62"/>
                <a:gd name="T45" fmla="*/ 50 h 76"/>
                <a:gd name="T46" fmla="*/ 57 w 62"/>
                <a:gd name="T47" fmla="*/ 51 h 76"/>
                <a:gd name="T48" fmla="*/ 60 w 62"/>
                <a:gd name="T49" fmla="*/ 59 h 76"/>
                <a:gd name="T50" fmla="*/ 59 w 62"/>
                <a:gd name="T51" fmla="*/ 60 h 76"/>
                <a:gd name="T52" fmla="*/ 55 w 62"/>
                <a:gd name="T53" fmla="*/ 62 h 76"/>
                <a:gd name="T54" fmla="*/ 22 w 62"/>
                <a:gd name="T55" fmla="*/ 76 h 76"/>
                <a:gd name="T56" fmla="*/ 18 w 62"/>
                <a:gd name="T5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76">
                  <a:moveTo>
                    <a:pt x="18" y="76"/>
                  </a:moveTo>
                  <a:cubicBezTo>
                    <a:pt x="16" y="76"/>
                    <a:pt x="14" y="75"/>
                    <a:pt x="12" y="76"/>
                  </a:cubicBezTo>
                  <a:cubicBezTo>
                    <a:pt x="11" y="76"/>
                    <a:pt x="11" y="75"/>
                    <a:pt x="11" y="75"/>
                  </a:cubicBezTo>
                  <a:cubicBezTo>
                    <a:pt x="7" y="66"/>
                    <a:pt x="4" y="58"/>
                    <a:pt x="1" y="49"/>
                  </a:cubicBezTo>
                  <a:cubicBezTo>
                    <a:pt x="1" y="49"/>
                    <a:pt x="0" y="48"/>
                    <a:pt x="1" y="48"/>
                  </a:cubicBezTo>
                  <a:cubicBezTo>
                    <a:pt x="6" y="42"/>
                    <a:pt x="6" y="34"/>
                    <a:pt x="8" y="27"/>
                  </a:cubicBezTo>
                  <a:cubicBezTo>
                    <a:pt x="10" y="19"/>
                    <a:pt x="9" y="13"/>
                    <a:pt x="5" y="6"/>
                  </a:cubicBezTo>
                  <a:cubicBezTo>
                    <a:pt x="4" y="4"/>
                    <a:pt x="5" y="3"/>
                    <a:pt x="6" y="2"/>
                  </a:cubicBezTo>
                  <a:cubicBezTo>
                    <a:pt x="8" y="0"/>
                    <a:pt x="11" y="0"/>
                    <a:pt x="12" y="1"/>
                  </a:cubicBezTo>
                  <a:cubicBezTo>
                    <a:pt x="15" y="4"/>
                    <a:pt x="18" y="7"/>
                    <a:pt x="20" y="11"/>
                  </a:cubicBezTo>
                  <a:cubicBezTo>
                    <a:pt x="22" y="14"/>
                    <a:pt x="22" y="18"/>
                    <a:pt x="23" y="21"/>
                  </a:cubicBezTo>
                  <a:cubicBezTo>
                    <a:pt x="23" y="24"/>
                    <a:pt x="24" y="26"/>
                    <a:pt x="24" y="29"/>
                  </a:cubicBezTo>
                  <a:cubicBezTo>
                    <a:pt x="25" y="29"/>
                    <a:pt x="25" y="28"/>
                    <a:pt x="26" y="28"/>
                  </a:cubicBezTo>
                  <a:cubicBezTo>
                    <a:pt x="33" y="25"/>
                    <a:pt x="40" y="22"/>
                    <a:pt x="48" y="20"/>
                  </a:cubicBezTo>
                  <a:cubicBezTo>
                    <a:pt x="51" y="18"/>
                    <a:pt x="52" y="19"/>
                    <a:pt x="54" y="21"/>
                  </a:cubicBezTo>
                  <a:cubicBezTo>
                    <a:pt x="55" y="23"/>
                    <a:pt x="55" y="26"/>
                    <a:pt x="53" y="28"/>
                  </a:cubicBezTo>
                  <a:cubicBezTo>
                    <a:pt x="53" y="28"/>
                    <a:pt x="51" y="29"/>
                    <a:pt x="52" y="29"/>
                  </a:cubicBezTo>
                  <a:cubicBezTo>
                    <a:pt x="52" y="30"/>
                    <a:pt x="53" y="30"/>
                    <a:pt x="54" y="30"/>
                  </a:cubicBezTo>
                  <a:cubicBezTo>
                    <a:pt x="57" y="31"/>
                    <a:pt x="58" y="35"/>
                    <a:pt x="56" y="38"/>
                  </a:cubicBezTo>
                  <a:cubicBezTo>
                    <a:pt x="55" y="39"/>
                    <a:pt x="54" y="39"/>
                    <a:pt x="54" y="40"/>
                  </a:cubicBezTo>
                  <a:cubicBezTo>
                    <a:pt x="54" y="41"/>
                    <a:pt x="56" y="41"/>
                    <a:pt x="57" y="41"/>
                  </a:cubicBezTo>
                  <a:cubicBezTo>
                    <a:pt x="59" y="42"/>
                    <a:pt x="60" y="46"/>
                    <a:pt x="57" y="49"/>
                  </a:cubicBezTo>
                  <a:cubicBezTo>
                    <a:pt x="57" y="50"/>
                    <a:pt x="57" y="50"/>
                    <a:pt x="56" y="50"/>
                  </a:cubicBezTo>
                  <a:cubicBezTo>
                    <a:pt x="56" y="51"/>
                    <a:pt x="56" y="51"/>
                    <a:pt x="57" y="51"/>
                  </a:cubicBezTo>
                  <a:cubicBezTo>
                    <a:pt x="61" y="52"/>
                    <a:pt x="62" y="55"/>
                    <a:pt x="60" y="59"/>
                  </a:cubicBezTo>
                  <a:cubicBezTo>
                    <a:pt x="59" y="60"/>
                    <a:pt x="59" y="60"/>
                    <a:pt x="59" y="60"/>
                  </a:cubicBezTo>
                  <a:cubicBezTo>
                    <a:pt x="58" y="61"/>
                    <a:pt x="57" y="62"/>
                    <a:pt x="55" y="62"/>
                  </a:cubicBezTo>
                  <a:cubicBezTo>
                    <a:pt x="44" y="67"/>
                    <a:pt x="33" y="71"/>
                    <a:pt x="22" y="76"/>
                  </a:cubicBezTo>
                  <a:cubicBezTo>
                    <a:pt x="21" y="76"/>
                    <a:pt x="20" y="76"/>
                    <a:pt x="18" y="76"/>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101">
              <a:extLst>
                <a:ext uri="{FF2B5EF4-FFF2-40B4-BE49-F238E27FC236}">
                  <a16:creationId xmlns:a16="http://schemas.microsoft.com/office/drawing/2014/main" id="{EC8B0220-2E77-42C2-A64D-F65E3AD932BD}"/>
                </a:ext>
              </a:extLst>
            </p:cNvPr>
            <p:cNvSpPr>
              <a:spLocks/>
            </p:cNvSpPr>
            <p:nvPr/>
          </p:nvSpPr>
          <p:spPr bwMode="auto">
            <a:xfrm>
              <a:off x="5439" y="1839"/>
              <a:ext cx="66" cy="79"/>
            </a:xfrm>
            <a:custGeom>
              <a:avLst/>
              <a:gdLst>
                <a:gd name="T0" fmla="*/ 7 w 37"/>
                <a:gd name="T1" fmla="*/ 27 h 45"/>
                <a:gd name="T2" fmla="*/ 1 w 37"/>
                <a:gd name="T3" fmla="*/ 10 h 45"/>
                <a:gd name="T4" fmla="*/ 2 w 37"/>
                <a:gd name="T5" fmla="*/ 8 h 45"/>
                <a:gd name="T6" fmla="*/ 22 w 37"/>
                <a:gd name="T7" fmla="*/ 0 h 45"/>
                <a:gd name="T8" fmla="*/ 24 w 37"/>
                <a:gd name="T9" fmla="*/ 1 h 45"/>
                <a:gd name="T10" fmla="*/ 37 w 37"/>
                <a:gd name="T11" fmla="*/ 34 h 45"/>
                <a:gd name="T12" fmla="*/ 35 w 37"/>
                <a:gd name="T13" fmla="*/ 36 h 45"/>
                <a:gd name="T14" fmla="*/ 16 w 37"/>
                <a:gd name="T15" fmla="*/ 44 h 45"/>
                <a:gd name="T16" fmla="*/ 14 w 37"/>
                <a:gd name="T17" fmla="*/ 43 h 45"/>
                <a:gd name="T18" fmla="*/ 7 w 37"/>
                <a:gd name="T19"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5">
                  <a:moveTo>
                    <a:pt x="7" y="27"/>
                  </a:moveTo>
                  <a:cubicBezTo>
                    <a:pt x="5" y="21"/>
                    <a:pt x="3" y="16"/>
                    <a:pt x="1" y="10"/>
                  </a:cubicBezTo>
                  <a:cubicBezTo>
                    <a:pt x="0" y="9"/>
                    <a:pt x="0" y="9"/>
                    <a:pt x="2" y="8"/>
                  </a:cubicBezTo>
                  <a:cubicBezTo>
                    <a:pt x="8" y="6"/>
                    <a:pt x="15" y="3"/>
                    <a:pt x="22" y="0"/>
                  </a:cubicBezTo>
                  <a:cubicBezTo>
                    <a:pt x="23" y="0"/>
                    <a:pt x="23" y="0"/>
                    <a:pt x="24" y="1"/>
                  </a:cubicBezTo>
                  <a:cubicBezTo>
                    <a:pt x="28" y="12"/>
                    <a:pt x="32" y="23"/>
                    <a:pt x="37" y="34"/>
                  </a:cubicBezTo>
                  <a:cubicBezTo>
                    <a:pt x="37" y="35"/>
                    <a:pt x="37" y="36"/>
                    <a:pt x="35" y="36"/>
                  </a:cubicBezTo>
                  <a:cubicBezTo>
                    <a:pt x="29" y="39"/>
                    <a:pt x="23" y="41"/>
                    <a:pt x="16" y="44"/>
                  </a:cubicBezTo>
                  <a:cubicBezTo>
                    <a:pt x="15" y="45"/>
                    <a:pt x="14" y="44"/>
                    <a:pt x="14" y="43"/>
                  </a:cubicBezTo>
                  <a:cubicBezTo>
                    <a:pt x="12" y="37"/>
                    <a:pt x="9" y="32"/>
                    <a:pt x="7" y="27"/>
                  </a:cubicBezTo>
                  <a:close/>
                </a:path>
              </a:pathLst>
            </a:custGeom>
            <a:solidFill>
              <a:srgbClr val="3D61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102">
              <a:extLst>
                <a:ext uri="{FF2B5EF4-FFF2-40B4-BE49-F238E27FC236}">
                  <a16:creationId xmlns:a16="http://schemas.microsoft.com/office/drawing/2014/main" id="{7F4C7A7F-2BBB-44E3-BDFA-CE162A495851}"/>
                </a:ext>
              </a:extLst>
            </p:cNvPr>
            <p:cNvSpPr>
              <a:spLocks/>
            </p:cNvSpPr>
            <p:nvPr/>
          </p:nvSpPr>
          <p:spPr bwMode="auto">
            <a:xfrm>
              <a:off x="5171" y="2156"/>
              <a:ext cx="158" cy="186"/>
            </a:xfrm>
            <a:custGeom>
              <a:avLst/>
              <a:gdLst>
                <a:gd name="T0" fmla="*/ 8 w 89"/>
                <a:gd name="T1" fmla="*/ 89 h 105"/>
                <a:gd name="T2" fmla="*/ 1 w 89"/>
                <a:gd name="T3" fmla="*/ 84 h 105"/>
                <a:gd name="T4" fmla="*/ 0 w 89"/>
                <a:gd name="T5" fmla="*/ 82 h 105"/>
                <a:gd name="T6" fmla="*/ 10 w 89"/>
                <a:gd name="T7" fmla="*/ 46 h 105"/>
                <a:gd name="T8" fmla="*/ 11 w 89"/>
                <a:gd name="T9" fmla="*/ 45 h 105"/>
                <a:gd name="T10" fmla="*/ 36 w 89"/>
                <a:gd name="T11" fmla="*/ 29 h 105"/>
                <a:gd name="T12" fmla="*/ 49 w 89"/>
                <a:gd name="T13" fmla="*/ 4 h 105"/>
                <a:gd name="T14" fmla="*/ 54 w 89"/>
                <a:gd name="T15" fmla="*/ 0 h 105"/>
                <a:gd name="T16" fmla="*/ 60 w 89"/>
                <a:gd name="T17" fmla="*/ 4 h 105"/>
                <a:gd name="T18" fmla="*/ 61 w 89"/>
                <a:gd name="T19" fmla="*/ 21 h 105"/>
                <a:gd name="T20" fmla="*/ 56 w 89"/>
                <a:gd name="T21" fmla="*/ 34 h 105"/>
                <a:gd name="T22" fmla="*/ 51 w 89"/>
                <a:gd name="T23" fmla="*/ 43 h 105"/>
                <a:gd name="T24" fmla="*/ 54 w 89"/>
                <a:gd name="T25" fmla="*/ 44 h 105"/>
                <a:gd name="T26" fmla="*/ 83 w 89"/>
                <a:gd name="T27" fmla="*/ 52 h 105"/>
                <a:gd name="T28" fmla="*/ 89 w 89"/>
                <a:gd name="T29" fmla="*/ 58 h 105"/>
                <a:gd name="T30" fmla="*/ 83 w 89"/>
                <a:gd name="T31" fmla="*/ 65 h 105"/>
                <a:gd name="T32" fmla="*/ 80 w 89"/>
                <a:gd name="T33" fmla="*/ 66 h 105"/>
                <a:gd name="T34" fmla="*/ 82 w 89"/>
                <a:gd name="T35" fmla="*/ 68 h 105"/>
                <a:gd name="T36" fmla="*/ 78 w 89"/>
                <a:gd name="T37" fmla="*/ 78 h 105"/>
                <a:gd name="T38" fmla="*/ 74 w 89"/>
                <a:gd name="T39" fmla="*/ 79 h 105"/>
                <a:gd name="T40" fmla="*/ 76 w 89"/>
                <a:gd name="T41" fmla="*/ 82 h 105"/>
                <a:gd name="T42" fmla="*/ 70 w 89"/>
                <a:gd name="T43" fmla="*/ 91 h 105"/>
                <a:gd name="T44" fmla="*/ 69 w 89"/>
                <a:gd name="T45" fmla="*/ 92 h 105"/>
                <a:gd name="T46" fmla="*/ 68 w 89"/>
                <a:gd name="T47" fmla="*/ 93 h 105"/>
                <a:gd name="T48" fmla="*/ 65 w 89"/>
                <a:gd name="T49" fmla="*/ 103 h 105"/>
                <a:gd name="T50" fmla="*/ 64 w 89"/>
                <a:gd name="T51" fmla="*/ 104 h 105"/>
                <a:gd name="T52" fmla="*/ 58 w 89"/>
                <a:gd name="T53" fmla="*/ 104 h 105"/>
                <a:gd name="T54" fmla="*/ 11 w 89"/>
                <a:gd name="T55" fmla="*/ 91 h 105"/>
                <a:gd name="T56" fmla="*/ 8 w 89"/>
                <a:gd name="T57"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9" h="105">
                  <a:moveTo>
                    <a:pt x="8" y="89"/>
                  </a:moveTo>
                  <a:cubicBezTo>
                    <a:pt x="6" y="87"/>
                    <a:pt x="4" y="84"/>
                    <a:pt x="1" y="84"/>
                  </a:cubicBezTo>
                  <a:cubicBezTo>
                    <a:pt x="0" y="83"/>
                    <a:pt x="0" y="82"/>
                    <a:pt x="0" y="82"/>
                  </a:cubicBezTo>
                  <a:cubicBezTo>
                    <a:pt x="4" y="70"/>
                    <a:pt x="7" y="58"/>
                    <a:pt x="10" y="46"/>
                  </a:cubicBezTo>
                  <a:cubicBezTo>
                    <a:pt x="10" y="46"/>
                    <a:pt x="10" y="45"/>
                    <a:pt x="11" y="45"/>
                  </a:cubicBezTo>
                  <a:cubicBezTo>
                    <a:pt x="22" y="43"/>
                    <a:pt x="28" y="35"/>
                    <a:pt x="36" y="29"/>
                  </a:cubicBezTo>
                  <a:cubicBezTo>
                    <a:pt x="44" y="22"/>
                    <a:pt x="48" y="14"/>
                    <a:pt x="49" y="4"/>
                  </a:cubicBezTo>
                  <a:cubicBezTo>
                    <a:pt x="50" y="1"/>
                    <a:pt x="51" y="0"/>
                    <a:pt x="54" y="0"/>
                  </a:cubicBezTo>
                  <a:cubicBezTo>
                    <a:pt x="57" y="0"/>
                    <a:pt x="59" y="2"/>
                    <a:pt x="60" y="4"/>
                  </a:cubicBezTo>
                  <a:cubicBezTo>
                    <a:pt x="61" y="10"/>
                    <a:pt x="62" y="15"/>
                    <a:pt x="61" y="21"/>
                  </a:cubicBezTo>
                  <a:cubicBezTo>
                    <a:pt x="60" y="25"/>
                    <a:pt x="57" y="29"/>
                    <a:pt x="56" y="34"/>
                  </a:cubicBezTo>
                  <a:cubicBezTo>
                    <a:pt x="54" y="37"/>
                    <a:pt x="53" y="40"/>
                    <a:pt x="51" y="43"/>
                  </a:cubicBezTo>
                  <a:cubicBezTo>
                    <a:pt x="52" y="44"/>
                    <a:pt x="53" y="44"/>
                    <a:pt x="54" y="44"/>
                  </a:cubicBezTo>
                  <a:cubicBezTo>
                    <a:pt x="64" y="47"/>
                    <a:pt x="74" y="49"/>
                    <a:pt x="83" y="52"/>
                  </a:cubicBezTo>
                  <a:cubicBezTo>
                    <a:pt x="88" y="53"/>
                    <a:pt x="89" y="55"/>
                    <a:pt x="89" y="58"/>
                  </a:cubicBezTo>
                  <a:cubicBezTo>
                    <a:pt x="89" y="61"/>
                    <a:pt x="86" y="64"/>
                    <a:pt x="83" y="65"/>
                  </a:cubicBezTo>
                  <a:cubicBezTo>
                    <a:pt x="82" y="65"/>
                    <a:pt x="80" y="65"/>
                    <a:pt x="80" y="66"/>
                  </a:cubicBezTo>
                  <a:cubicBezTo>
                    <a:pt x="80" y="67"/>
                    <a:pt x="81" y="67"/>
                    <a:pt x="82" y="68"/>
                  </a:cubicBezTo>
                  <a:cubicBezTo>
                    <a:pt x="85" y="71"/>
                    <a:pt x="82" y="76"/>
                    <a:pt x="78" y="78"/>
                  </a:cubicBezTo>
                  <a:cubicBezTo>
                    <a:pt x="76" y="78"/>
                    <a:pt x="74" y="78"/>
                    <a:pt x="74" y="79"/>
                  </a:cubicBezTo>
                  <a:cubicBezTo>
                    <a:pt x="74" y="80"/>
                    <a:pt x="76" y="81"/>
                    <a:pt x="76" y="82"/>
                  </a:cubicBezTo>
                  <a:cubicBezTo>
                    <a:pt x="78" y="85"/>
                    <a:pt x="75" y="90"/>
                    <a:pt x="70" y="91"/>
                  </a:cubicBezTo>
                  <a:cubicBezTo>
                    <a:pt x="70" y="91"/>
                    <a:pt x="69" y="91"/>
                    <a:pt x="69" y="92"/>
                  </a:cubicBezTo>
                  <a:cubicBezTo>
                    <a:pt x="68" y="92"/>
                    <a:pt x="67" y="92"/>
                    <a:pt x="68" y="93"/>
                  </a:cubicBezTo>
                  <a:cubicBezTo>
                    <a:pt x="72" y="97"/>
                    <a:pt x="70" y="101"/>
                    <a:pt x="65" y="103"/>
                  </a:cubicBezTo>
                  <a:cubicBezTo>
                    <a:pt x="65" y="104"/>
                    <a:pt x="64" y="104"/>
                    <a:pt x="64" y="104"/>
                  </a:cubicBezTo>
                  <a:cubicBezTo>
                    <a:pt x="62" y="105"/>
                    <a:pt x="60" y="104"/>
                    <a:pt x="58" y="104"/>
                  </a:cubicBezTo>
                  <a:cubicBezTo>
                    <a:pt x="42" y="100"/>
                    <a:pt x="27" y="95"/>
                    <a:pt x="11" y="91"/>
                  </a:cubicBezTo>
                  <a:cubicBezTo>
                    <a:pt x="10" y="91"/>
                    <a:pt x="8" y="90"/>
                    <a:pt x="8" y="89"/>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03">
              <a:extLst>
                <a:ext uri="{FF2B5EF4-FFF2-40B4-BE49-F238E27FC236}">
                  <a16:creationId xmlns:a16="http://schemas.microsoft.com/office/drawing/2014/main" id="{FB12C538-C3D3-4E73-A4E8-E53DDC0C7074}"/>
                </a:ext>
              </a:extLst>
            </p:cNvPr>
            <p:cNvSpPr>
              <a:spLocks/>
            </p:cNvSpPr>
            <p:nvPr/>
          </p:nvSpPr>
          <p:spPr bwMode="auto">
            <a:xfrm>
              <a:off x="5104" y="2211"/>
              <a:ext cx="80" cy="105"/>
            </a:xfrm>
            <a:custGeom>
              <a:avLst/>
              <a:gdLst>
                <a:gd name="T0" fmla="*/ 7 w 45"/>
                <a:gd name="T1" fmla="*/ 25 h 59"/>
                <a:gd name="T2" fmla="*/ 13 w 45"/>
                <a:gd name="T3" fmla="*/ 3 h 59"/>
                <a:gd name="T4" fmla="*/ 16 w 45"/>
                <a:gd name="T5" fmla="*/ 1 h 59"/>
                <a:gd name="T6" fmla="*/ 43 w 45"/>
                <a:gd name="T7" fmla="*/ 8 h 59"/>
                <a:gd name="T8" fmla="*/ 44 w 45"/>
                <a:gd name="T9" fmla="*/ 11 h 59"/>
                <a:gd name="T10" fmla="*/ 32 w 45"/>
                <a:gd name="T11" fmla="*/ 56 h 59"/>
                <a:gd name="T12" fmla="*/ 29 w 45"/>
                <a:gd name="T13" fmla="*/ 58 h 59"/>
                <a:gd name="T14" fmla="*/ 3 w 45"/>
                <a:gd name="T15" fmla="*/ 51 h 59"/>
                <a:gd name="T16" fmla="*/ 1 w 45"/>
                <a:gd name="T17" fmla="*/ 48 h 59"/>
                <a:gd name="T18" fmla="*/ 7 w 45"/>
                <a:gd name="T19"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59">
                  <a:moveTo>
                    <a:pt x="7" y="25"/>
                  </a:moveTo>
                  <a:cubicBezTo>
                    <a:pt x="9" y="18"/>
                    <a:pt x="11" y="10"/>
                    <a:pt x="13" y="3"/>
                  </a:cubicBezTo>
                  <a:cubicBezTo>
                    <a:pt x="13" y="1"/>
                    <a:pt x="14" y="0"/>
                    <a:pt x="16" y="1"/>
                  </a:cubicBezTo>
                  <a:cubicBezTo>
                    <a:pt x="25" y="4"/>
                    <a:pt x="34" y="6"/>
                    <a:pt x="43" y="8"/>
                  </a:cubicBezTo>
                  <a:cubicBezTo>
                    <a:pt x="45" y="9"/>
                    <a:pt x="45" y="10"/>
                    <a:pt x="44" y="11"/>
                  </a:cubicBezTo>
                  <a:cubicBezTo>
                    <a:pt x="40" y="26"/>
                    <a:pt x="36" y="41"/>
                    <a:pt x="32" y="56"/>
                  </a:cubicBezTo>
                  <a:cubicBezTo>
                    <a:pt x="32" y="58"/>
                    <a:pt x="31" y="59"/>
                    <a:pt x="29" y="58"/>
                  </a:cubicBezTo>
                  <a:cubicBezTo>
                    <a:pt x="20" y="56"/>
                    <a:pt x="11" y="53"/>
                    <a:pt x="3" y="51"/>
                  </a:cubicBezTo>
                  <a:cubicBezTo>
                    <a:pt x="0" y="50"/>
                    <a:pt x="0" y="49"/>
                    <a:pt x="1" y="48"/>
                  </a:cubicBezTo>
                  <a:cubicBezTo>
                    <a:pt x="3" y="40"/>
                    <a:pt x="5" y="33"/>
                    <a:pt x="7" y="25"/>
                  </a:cubicBezTo>
                  <a:close/>
                </a:path>
              </a:pathLst>
            </a:custGeom>
            <a:solidFill>
              <a:srgbClr val="3D61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04">
              <a:extLst>
                <a:ext uri="{FF2B5EF4-FFF2-40B4-BE49-F238E27FC236}">
                  <a16:creationId xmlns:a16="http://schemas.microsoft.com/office/drawing/2014/main" id="{DA45CB8D-B50A-4F6A-86E9-A2D26B09E447}"/>
                </a:ext>
              </a:extLst>
            </p:cNvPr>
            <p:cNvSpPr>
              <a:spLocks/>
            </p:cNvSpPr>
            <p:nvPr/>
          </p:nvSpPr>
          <p:spPr bwMode="auto">
            <a:xfrm>
              <a:off x="5766" y="1227"/>
              <a:ext cx="160" cy="186"/>
            </a:xfrm>
            <a:custGeom>
              <a:avLst/>
              <a:gdLst>
                <a:gd name="T0" fmla="*/ 8 w 90"/>
                <a:gd name="T1" fmla="*/ 89 h 105"/>
                <a:gd name="T2" fmla="*/ 1 w 90"/>
                <a:gd name="T3" fmla="*/ 83 h 105"/>
                <a:gd name="T4" fmla="*/ 1 w 90"/>
                <a:gd name="T5" fmla="*/ 82 h 105"/>
                <a:gd name="T6" fmla="*/ 10 w 90"/>
                <a:gd name="T7" fmla="*/ 46 h 105"/>
                <a:gd name="T8" fmla="*/ 12 w 90"/>
                <a:gd name="T9" fmla="*/ 45 h 105"/>
                <a:gd name="T10" fmla="*/ 36 w 90"/>
                <a:gd name="T11" fmla="*/ 28 h 105"/>
                <a:gd name="T12" fmla="*/ 50 w 90"/>
                <a:gd name="T13" fmla="*/ 4 h 105"/>
                <a:gd name="T14" fmla="*/ 54 w 90"/>
                <a:gd name="T15" fmla="*/ 0 h 105"/>
                <a:gd name="T16" fmla="*/ 60 w 90"/>
                <a:gd name="T17" fmla="*/ 4 h 105"/>
                <a:gd name="T18" fmla="*/ 61 w 90"/>
                <a:gd name="T19" fmla="*/ 21 h 105"/>
                <a:gd name="T20" fmla="*/ 56 w 90"/>
                <a:gd name="T21" fmla="*/ 34 h 105"/>
                <a:gd name="T22" fmla="*/ 52 w 90"/>
                <a:gd name="T23" fmla="*/ 43 h 105"/>
                <a:gd name="T24" fmla="*/ 54 w 90"/>
                <a:gd name="T25" fmla="*/ 44 h 105"/>
                <a:gd name="T26" fmla="*/ 84 w 90"/>
                <a:gd name="T27" fmla="*/ 52 h 105"/>
                <a:gd name="T28" fmla="*/ 90 w 90"/>
                <a:gd name="T29" fmla="*/ 58 h 105"/>
                <a:gd name="T30" fmla="*/ 83 w 90"/>
                <a:gd name="T31" fmla="*/ 65 h 105"/>
                <a:gd name="T32" fmla="*/ 80 w 90"/>
                <a:gd name="T33" fmla="*/ 66 h 105"/>
                <a:gd name="T34" fmla="*/ 82 w 90"/>
                <a:gd name="T35" fmla="*/ 68 h 105"/>
                <a:gd name="T36" fmla="*/ 78 w 90"/>
                <a:gd name="T37" fmla="*/ 78 h 105"/>
                <a:gd name="T38" fmla="*/ 74 w 90"/>
                <a:gd name="T39" fmla="*/ 79 h 105"/>
                <a:gd name="T40" fmla="*/ 76 w 90"/>
                <a:gd name="T41" fmla="*/ 82 h 105"/>
                <a:gd name="T42" fmla="*/ 71 w 90"/>
                <a:gd name="T43" fmla="*/ 91 h 105"/>
                <a:gd name="T44" fmla="*/ 69 w 90"/>
                <a:gd name="T45" fmla="*/ 91 h 105"/>
                <a:gd name="T46" fmla="*/ 68 w 90"/>
                <a:gd name="T47" fmla="*/ 93 h 105"/>
                <a:gd name="T48" fmla="*/ 66 w 90"/>
                <a:gd name="T49" fmla="*/ 103 h 105"/>
                <a:gd name="T50" fmla="*/ 64 w 90"/>
                <a:gd name="T51" fmla="*/ 104 h 105"/>
                <a:gd name="T52" fmla="*/ 58 w 90"/>
                <a:gd name="T53" fmla="*/ 104 h 105"/>
                <a:gd name="T54" fmla="*/ 12 w 90"/>
                <a:gd name="T55" fmla="*/ 91 h 105"/>
                <a:gd name="T56" fmla="*/ 8 w 90"/>
                <a:gd name="T57"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05">
                  <a:moveTo>
                    <a:pt x="8" y="89"/>
                  </a:moveTo>
                  <a:cubicBezTo>
                    <a:pt x="6" y="87"/>
                    <a:pt x="5" y="84"/>
                    <a:pt x="1" y="83"/>
                  </a:cubicBezTo>
                  <a:cubicBezTo>
                    <a:pt x="0" y="83"/>
                    <a:pt x="1" y="82"/>
                    <a:pt x="1" y="82"/>
                  </a:cubicBezTo>
                  <a:cubicBezTo>
                    <a:pt x="4" y="70"/>
                    <a:pt x="7" y="58"/>
                    <a:pt x="10" y="46"/>
                  </a:cubicBezTo>
                  <a:cubicBezTo>
                    <a:pt x="11" y="45"/>
                    <a:pt x="11" y="45"/>
                    <a:pt x="12" y="45"/>
                  </a:cubicBezTo>
                  <a:cubicBezTo>
                    <a:pt x="22" y="42"/>
                    <a:pt x="28" y="35"/>
                    <a:pt x="36" y="28"/>
                  </a:cubicBezTo>
                  <a:cubicBezTo>
                    <a:pt x="44" y="22"/>
                    <a:pt x="48" y="14"/>
                    <a:pt x="50" y="4"/>
                  </a:cubicBezTo>
                  <a:cubicBezTo>
                    <a:pt x="50" y="1"/>
                    <a:pt x="51" y="0"/>
                    <a:pt x="54" y="0"/>
                  </a:cubicBezTo>
                  <a:cubicBezTo>
                    <a:pt x="57" y="0"/>
                    <a:pt x="60" y="2"/>
                    <a:pt x="60" y="4"/>
                  </a:cubicBezTo>
                  <a:cubicBezTo>
                    <a:pt x="61" y="10"/>
                    <a:pt x="62" y="15"/>
                    <a:pt x="61" y="21"/>
                  </a:cubicBezTo>
                  <a:cubicBezTo>
                    <a:pt x="60" y="25"/>
                    <a:pt x="58" y="29"/>
                    <a:pt x="56" y="34"/>
                  </a:cubicBezTo>
                  <a:cubicBezTo>
                    <a:pt x="55" y="37"/>
                    <a:pt x="53" y="40"/>
                    <a:pt x="52" y="43"/>
                  </a:cubicBezTo>
                  <a:cubicBezTo>
                    <a:pt x="52" y="44"/>
                    <a:pt x="53" y="43"/>
                    <a:pt x="54" y="44"/>
                  </a:cubicBezTo>
                  <a:cubicBezTo>
                    <a:pt x="64" y="46"/>
                    <a:pt x="74" y="49"/>
                    <a:pt x="84" y="52"/>
                  </a:cubicBezTo>
                  <a:cubicBezTo>
                    <a:pt x="88" y="53"/>
                    <a:pt x="90" y="55"/>
                    <a:pt x="90" y="58"/>
                  </a:cubicBezTo>
                  <a:cubicBezTo>
                    <a:pt x="89" y="61"/>
                    <a:pt x="87" y="64"/>
                    <a:pt x="83" y="65"/>
                  </a:cubicBezTo>
                  <a:cubicBezTo>
                    <a:pt x="82" y="65"/>
                    <a:pt x="81" y="65"/>
                    <a:pt x="80" y="66"/>
                  </a:cubicBezTo>
                  <a:cubicBezTo>
                    <a:pt x="80" y="67"/>
                    <a:pt x="81" y="67"/>
                    <a:pt x="82" y="68"/>
                  </a:cubicBezTo>
                  <a:cubicBezTo>
                    <a:pt x="85" y="71"/>
                    <a:pt x="83" y="76"/>
                    <a:pt x="78" y="78"/>
                  </a:cubicBezTo>
                  <a:cubicBezTo>
                    <a:pt x="77" y="78"/>
                    <a:pt x="75" y="77"/>
                    <a:pt x="74" y="79"/>
                  </a:cubicBezTo>
                  <a:cubicBezTo>
                    <a:pt x="74" y="80"/>
                    <a:pt x="76" y="81"/>
                    <a:pt x="76" y="82"/>
                  </a:cubicBezTo>
                  <a:cubicBezTo>
                    <a:pt x="79" y="85"/>
                    <a:pt x="76" y="90"/>
                    <a:pt x="71" y="91"/>
                  </a:cubicBezTo>
                  <a:cubicBezTo>
                    <a:pt x="70" y="91"/>
                    <a:pt x="69" y="91"/>
                    <a:pt x="69" y="91"/>
                  </a:cubicBezTo>
                  <a:cubicBezTo>
                    <a:pt x="68" y="92"/>
                    <a:pt x="68" y="92"/>
                    <a:pt x="68" y="93"/>
                  </a:cubicBezTo>
                  <a:cubicBezTo>
                    <a:pt x="72" y="97"/>
                    <a:pt x="71" y="101"/>
                    <a:pt x="66" y="103"/>
                  </a:cubicBezTo>
                  <a:cubicBezTo>
                    <a:pt x="65" y="103"/>
                    <a:pt x="64" y="104"/>
                    <a:pt x="64" y="104"/>
                  </a:cubicBezTo>
                  <a:cubicBezTo>
                    <a:pt x="62" y="105"/>
                    <a:pt x="60" y="104"/>
                    <a:pt x="58" y="104"/>
                  </a:cubicBezTo>
                  <a:cubicBezTo>
                    <a:pt x="43" y="99"/>
                    <a:pt x="27" y="95"/>
                    <a:pt x="12" y="91"/>
                  </a:cubicBezTo>
                  <a:cubicBezTo>
                    <a:pt x="10" y="91"/>
                    <a:pt x="9" y="90"/>
                    <a:pt x="8" y="89"/>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05">
              <a:extLst>
                <a:ext uri="{FF2B5EF4-FFF2-40B4-BE49-F238E27FC236}">
                  <a16:creationId xmlns:a16="http://schemas.microsoft.com/office/drawing/2014/main" id="{9B70489A-061E-4387-8EBE-E0DBFF1B0C3A}"/>
                </a:ext>
              </a:extLst>
            </p:cNvPr>
            <p:cNvSpPr>
              <a:spLocks/>
            </p:cNvSpPr>
            <p:nvPr/>
          </p:nvSpPr>
          <p:spPr bwMode="auto">
            <a:xfrm>
              <a:off x="5700" y="1282"/>
              <a:ext cx="78" cy="103"/>
            </a:xfrm>
            <a:custGeom>
              <a:avLst/>
              <a:gdLst>
                <a:gd name="T0" fmla="*/ 6 w 44"/>
                <a:gd name="T1" fmla="*/ 25 h 58"/>
                <a:gd name="T2" fmla="*/ 12 w 44"/>
                <a:gd name="T3" fmla="*/ 3 h 58"/>
                <a:gd name="T4" fmla="*/ 15 w 44"/>
                <a:gd name="T5" fmla="*/ 1 h 58"/>
                <a:gd name="T6" fmla="*/ 42 w 44"/>
                <a:gd name="T7" fmla="*/ 8 h 58"/>
                <a:gd name="T8" fmla="*/ 44 w 44"/>
                <a:gd name="T9" fmla="*/ 11 h 58"/>
                <a:gd name="T10" fmla="*/ 31 w 44"/>
                <a:gd name="T11" fmla="*/ 56 h 58"/>
                <a:gd name="T12" fmla="*/ 28 w 44"/>
                <a:gd name="T13" fmla="*/ 58 h 58"/>
                <a:gd name="T14" fmla="*/ 2 w 44"/>
                <a:gd name="T15" fmla="*/ 51 h 58"/>
                <a:gd name="T16" fmla="*/ 0 w 44"/>
                <a:gd name="T17" fmla="*/ 47 h 58"/>
                <a:gd name="T18" fmla="*/ 6 w 44"/>
                <a:gd name="T19"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8">
                  <a:moveTo>
                    <a:pt x="6" y="25"/>
                  </a:moveTo>
                  <a:cubicBezTo>
                    <a:pt x="8" y="18"/>
                    <a:pt x="10" y="10"/>
                    <a:pt x="12" y="3"/>
                  </a:cubicBezTo>
                  <a:cubicBezTo>
                    <a:pt x="13" y="1"/>
                    <a:pt x="13" y="0"/>
                    <a:pt x="15" y="1"/>
                  </a:cubicBezTo>
                  <a:cubicBezTo>
                    <a:pt x="24" y="3"/>
                    <a:pt x="33" y="6"/>
                    <a:pt x="42" y="8"/>
                  </a:cubicBezTo>
                  <a:cubicBezTo>
                    <a:pt x="44" y="9"/>
                    <a:pt x="44" y="9"/>
                    <a:pt x="44" y="11"/>
                  </a:cubicBezTo>
                  <a:cubicBezTo>
                    <a:pt x="40" y="26"/>
                    <a:pt x="35" y="41"/>
                    <a:pt x="31" y="56"/>
                  </a:cubicBezTo>
                  <a:cubicBezTo>
                    <a:pt x="31" y="58"/>
                    <a:pt x="30" y="58"/>
                    <a:pt x="28" y="58"/>
                  </a:cubicBezTo>
                  <a:cubicBezTo>
                    <a:pt x="20" y="55"/>
                    <a:pt x="11" y="53"/>
                    <a:pt x="2" y="51"/>
                  </a:cubicBezTo>
                  <a:cubicBezTo>
                    <a:pt x="0" y="50"/>
                    <a:pt x="0" y="49"/>
                    <a:pt x="0" y="47"/>
                  </a:cubicBezTo>
                  <a:cubicBezTo>
                    <a:pt x="2" y="40"/>
                    <a:pt x="4" y="32"/>
                    <a:pt x="6" y="25"/>
                  </a:cubicBezTo>
                  <a:close/>
                </a:path>
              </a:pathLst>
            </a:custGeom>
            <a:solidFill>
              <a:srgbClr val="3D61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06">
              <a:extLst>
                <a:ext uri="{FF2B5EF4-FFF2-40B4-BE49-F238E27FC236}">
                  <a16:creationId xmlns:a16="http://schemas.microsoft.com/office/drawing/2014/main" id="{408FBCCE-161E-485B-839A-EB6CF2AD3C04}"/>
                </a:ext>
              </a:extLst>
            </p:cNvPr>
            <p:cNvSpPr>
              <a:spLocks/>
            </p:cNvSpPr>
            <p:nvPr/>
          </p:nvSpPr>
          <p:spPr bwMode="auto">
            <a:xfrm>
              <a:off x="5405" y="2594"/>
              <a:ext cx="182" cy="227"/>
            </a:xfrm>
            <a:custGeom>
              <a:avLst/>
              <a:gdLst>
                <a:gd name="T0" fmla="*/ 15 w 102"/>
                <a:gd name="T1" fmla="*/ 127 h 128"/>
                <a:gd name="T2" fmla="*/ 5 w 102"/>
                <a:gd name="T3" fmla="*/ 123 h 128"/>
                <a:gd name="T4" fmla="*/ 3 w 102"/>
                <a:gd name="T5" fmla="*/ 121 h 128"/>
                <a:gd name="T6" fmla="*/ 1 w 102"/>
                <a:gd name="T7" fmla="*/ 74 h 128"/>
                <a:gd name="T8" fmla="*/ 2 w 102"/>
                <a:gd name="T9" fmla="*/ 72 h 128"/>
                <a:gd name="T10" fmla="*/ 24 w 102"/>
                <a:gd name="T11" fmla="*/ 43 h 128"/>
                <a:gd name="T12" fmla="*/ 31 w 102"/>
                <a:gd name="T13" fmla="*/ 7 h 128"/>
                <a:gd name="T14" fmla="*/ 35 w 102"/>
                <a:gd name="T15" fmla="*/ 1 h 128"/>
                <a:gd name="T16" fmla="*/ 44 w 102"/>
                <a:gd name="T17" fmla="*/ 3 h 128"/>
                <a:gd name="T18" fmla="*/ 52 w 102"/>
                <a:gd name="T19" fmla="*/ 23 h 128"/>
                <a:gd name="T20" fmla="*/ 51 w 102"/>
                <a:gd name="T21" fmla="*/ 41 h 128"/>
                <a:gd name="T22" fmla="*/ 49 w 102"/>
                <a:gd name="T23" fmla="*/ 53 h 128"/>
                <a:gd name="T24" fmla="*/ 52 w 102"/>
                <a:gd name="T25" fmla="*/ 54 h 128"/>
                <a:gd name="T26" fmla="*/ 92 w 102"/>
                <a:gd name="T27" fmla="*/ 51 h 128"/>
                <a:gd name="T28" fmla="*/ 101 w 102"/>
                <a:gd name="T29" fmla="*/ 56 h 128"/>
                <a:gd name="T30" fmla="*/ 96 w 102"/>
                <a:gd name="T31" fmla="*/ 68 h 128"/>
                <a:gd name="T32" fmla="*/ 93 w 102"/>
                <a:gd name="T33" fmla="*/ 70 h 128"/>
                <a:gd name="T34" fmla="*/ 96 w 102"/>
                <a:gd name="T35" fmla="*/ 71 h 128"/>
                <a:gd name="T36" fmla="*/ 95 w 102"/>
                <a:gd name="T37" fmla="*/ 85 h 128"/>
                <a:gd name="T38" fmla="*/ 91 w 102"/>
                <a:gd name="T39" fmla="*/ 88 h 128"/>
                <a:gd name="T40" fmla="*/ 95 w 102"/>
                <a:gd name="T41" fmla="*/ 90 h 128"/>
                <a:gd name="T42" fmla="*/ 92 w 102"/>
                <a:gd name="T43" fmla="*/ 104 h 128"/>
                <a:gd name="T44" fmla="*/ 90 w 102"/>
                <a:gd name="T45" fmla="*/ 105 h 128"/>
                <a:gd name="T46" fmla="*/ 90 w 102"/>
                <a:gd name="T47" fmla="*/ 107 h 128"/>
                <a:gd name="T48" fmla="*/ 90 w 102"/>
                <a:gd name="T49" fmla="*/ 121 h 128"/>
                <a:gd name="T50" fmla="*/ 89 w 102"/>
                <a:gd name="T51" fmla="*/ 122 h 128"/>
                <a:gd name="T52" fmla="*/ 82 w 102"/>
                <a:gd name="T53" fmla="*/ 124 h 128"/>
                <a:gd name="T54" fmla="*/ 20 w 102"/>
                <a:gd name="T55" fmla="*/ 128 h 128"/>
                <a:gd name="T56" fmla="*/ 15 w 102"/>
                <a:gd name="T57" fmla="*/ 12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2" h="128">
                  <a:moveTo>
                    <a:pt x="15" y="127"/>
                  </a:moveTo>
                  <a:cubicBezTo>
                    <a:pt x="12" y="125"/>
                    <a:pt x="9" y="122"/>
                    <a:pt x="5" y="123"/>
                  </a:cubicBezTo>
                  <a:cubicBezTo>
                    <a:pt x="3" y="123"/>
                    <a:pt x="3" y="122"/>
                    <a:pt x="3" y="121"/>
                  </a:cubicBezTo>
                  <a:cubicBezTo>
                    <a:pt x="2" y="105"/>
                    <a:pt x="1" y="90"/>
                    <a:pt x="1" y="74"/>
                  </a:cubicBezTo>
                  <a:cubicBezTo>
                    <a:pt x="0" y="73"/>
                    <a:pt x="0" y="72"/>
                    <a:pt x="2" y="72"/>
                  </a:cubicBezTo>
                  <a:cubicBezTo>
                    <a:pt x="13" y="65"/>
                    <a:pt x="18" y="53"/>
                    <a:pt x="24" y="43"/>
                  </a:cubicBezTo>
                  <a:cubicBezTo>
                    <a:pt x="31" y="31"/>
                    <a:pt x="33" y="20"/>
                    <a:pt x="31" y="7"/>
                  </a:cubicBezTo>
                  <a:cubicBezTo>
                    <a:pt x="30" y="3"/>
                    <a:pt x="32" y="2"/>
                    <a:pt x="35" y="1"/>
                  </a:cubicBezTo>
                  <a:cubicBezTo>
                    <a:pt x="39" y="0"/>
                    <a:pt x="42" y="1"/>
                    <a:pt x="44" y="3"/>
                  </a:cubicBezTo>
                  <a:cubicBezTo>
                    <a:pt x="47" y="9"/>
                    <a:pt x="50" y="16"/>
                    <a:pt x="52" y="23"/>
                  </a:cubicBezTo>
                  <a:cubicBezTo>
                    <a:pt x="53" y="29"/>
                    <a:pt x="51" y="35"/>
                    <a:pt x="51" y="41"/>
                  </a:cubicBezTo>
                  <a:cubicBezTo>
                    <a:pt x="50" y="45"/>
                    <a:pt x="50" y="49"/>
                    <a:pt x="49" y="53"/>
                  </a:cubicBezTo>
                  <a:cubicBezTo>
                    <a:pt x="50" y="54"/>
                    <a:pt x="51" y="54"/>
                    <a:pt x="52" y="54"/>
                  </a:cubicBezTo>
                  <a:cubicBezTo>
                    <a:pt x="65" y="53"/>
                    <a:pt x="79" y="52"/>
                    <a:pt x="92" y="51"/>
                  </a:cubicBezTo>
                  <a:cubicBezTo>
                    <a:pt x="97" y="51"/>
                    <a:pt x="100" y="52"/>
                    <a:pt x="101" y="56"/>
                  </a:cubicBezTo>
                  <a:cubicBezTo>
                    <a:pt x="102" y="61"/>
                    <a:pt x="100" y="65"/>
                    <a:pt x="96" y="68"/>
                  </a:cubicBezTo>
                  <a:cubicBezTo>
                    <a:pt x="95" y="68"/>
                    <a:pt x="93" y="68"/>
                    <a:pt x="93" y="70"/>
                  </a:cubicBezTo>
                  <a:cubicBezTo>
                    <a:pt x="93" y="71"/>
                    <a:pt x="95" y="71"/>
                    <a:pt x="96" y="71"/>
                  </a:cubicBezTo>
                  <a:cubicBezTo>
                    <a:pt x="101" y="74"/>
                    <a:pt x="100" y="81"/>
                    <a:pt x="95" y="85"/>
                  </a:cubicBezTo>
                  <a:cubicBezTo>
                    <a:pt x="94" y="86"/>
                    <a:pt x="91" y="86"/>
                    <a:pt x="91" y="88"/>
                  </a:cubicBezTo>
                  <a:cubicBezTo>
                    <a:pt x="91" y="90"/>
                    <a:pt x="94" y="89"/>
                    <a:pt x="95" y="90"/>
                  </a:cubicBezTo>
                  <a:cubicBezTo>
                    <a:pt x="99" y="94"/>
                    <a:pt x="97" y="101"/>
                    <a:pt x="92" y="104"/>
                  </a:cubicBezTo>
                  <a:cubicBezTo>
                    <a:pt x="91" y="105"/>
                    <a:pt x="90" y="105"/>
                    <a:pt x="90" y="105"/>
                  </a:cubicBezTo>
                  <a:cubicBezTo>
                    <a:pt x="89" y="106"/>
                    <a:pt x="88" y="106"/>
                    <a:pt x="90" y="107"/>
                  </a:cubicBezTo>
                  <a:cubicBezTo>
                    <a:pt x="96" y="111"/>
                    <a:pt x="96" y="117"/>
                    <a:pt x="90" y="121"/>
                  </a:cubicBezTo>
                  <a:cubicBezTo>
                    <a:pt x="90" y="121"/>
                    <a:pt x="89" y="122"/>
                    <a:pt x="89" y="122"/>
                  </a:cubicBezTo>
                  <a:cubicBezTo>
                    <a:pt x="87" y="124"/>
                    <a:pt x="84" y="124"/>
                    <a:pt x="82" y="124"/>
                  </a:cubicBezTo>
                  <a:cubicBezTo>
                    <a:pt x="61" y="125"/>
                    <a:pt x="41" y="127"/>
                    <a:pt x="20" y="128"/>
                  </a:cubicBezTo>
                  <a:cubicBezTo>
                    <a:pt x="18" y="128"/>
                    <a:pt x="16" y="128"/>
                    <a:pt x="15" y="127"/>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07">
              <a:extLst>
                <a:ext uri="{FF2B5EF4-FFF2-40B4-BE49-F238E27FC236}">
                  <a16:creationId xmlns:a16="http://schemas.microsoft.com/office/drawing/2014/main" id="{1B6C21EC-8FA2-44D7-ACD5-8B6133C2C6DA}"/>
                </a:ext>
              </a:extLst>
            </p:cNvPr>
            <p:cNvSpPr>
              <a:spLocks/>
            </p:cNvSpPr>
            <p:nvPr/>
          </p:nvSpPr>
          <p:spPr bwMode="auto">
            <a:xfrm>
              <a:off x="5322" y="2715"/>
              <a:ext cx="80" cy="120"/>
            </a:xfrm>
            <a:custGeom>
              <a:avLst/>
              <a:gdLst>
                <a:gd name="T0" fmla="*/ 2 w 45"/>
                <a:gd name="T1" fmla="*/ 35 h 68"/>
                <a:gd name="T2" fmla="*/ 0 w 45"/>
                <a:gd name="T3" fmla="*/ 5 h 68"/>
                <a:gd name="T4" fmla="*/ 2 w 45"/>
                <a:gd name="T5" fmla="*/ 2 h 68"/>
                <a:gd name="T6" fmla="*/ 39 w 45"/>
                <a:gd name="T7" fmla="*/ 0 h 68"/>
                <a:gd name="T8" fmla="*/ 41 w 45"/>
                <a:gd name="T9" fmla="*/ 3 h 68"/>
                <a:gd name="T10" fmla="*/ 45 w 45"/>
                <a:gd name="T11" fmla="*/ 62 h 68"/>
                <a:gd name="T12" fmla="*/ 42 w 45"/>
                <a:gd name="T13" fmla="*/ 66 h 68"/>
                <a:gd name="T14" fmla="*/ 7 w 45"/>
                <a:gd name="T15" fmla="*/ 68 h 68"/>
                <a:gd name="T16" fmla="*/ 3 w 45"/>
                <a:gd name="T17" fmla="*/ 64 h 68"/>
                <a:gd name="T18" fmla="*/ 2 w 45"/>
                <a:gd name="T19" fmla="*/ 3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68">
                  <a:moveTo>
                    <a:pt x="2" y="35"/>
                  </a:moveTo>
                  <a:cubicBezTo>
                    <a:pt x="1" y="25"/>
                    <a:pt x="1" y="15"/>
                    <a:pt x="0" y="5"/>
                  </a:cubicBezTo>
                  <a:cubicBezTo>
                    <a:pt x="0" y="3"/>
                    <a:pt x="0" y="2"/>
                    <a:pt x="2" y="2"/>
                  </a:cubicBezTo>
                  <a:cubicBezTo>
                    <a:pt x="15" y="1"/>
                    <a:pt x="27" y="1"/>
                    <a:pt x="39" y="0"/>
                  </a:cubicBezTo>
                  <a:cubicBezTo>
                    <a:pt x="41" y="0"/>
                    <a:pt x="41" y="1"/>
                    <a:pt x="41" y="3"/>
                  </a:cubicBezTo>
                  <a:cubicBezTo>
                    <a:pt x="42" y="22"/>
                    <a:pt x="44" y="42"/>
                    <a:pt x="45" y="62"/>
                  </a:cubicBezTo>
                  <a:cubicBezTo>
                    <a:pt x="45" y="65"/>
                    <a:pt x="44" y="65"/>
                    <a:pt x="42" y="66"/>
                  </a:cubicBezTo>
                  <a:cubicBezTo>
                    <a:pt x="30" y="66"/>
                    <a:pt x="19" y="67"/>
                    <a:pt x="7" y="68"/>
                  </a:cubicBezTo>
                  <a:cubicBezTo>
                    <a:pt x="4" y="68"/>
                    <a:pt x="4" y="67"/>
                    <a:pt x="3" y="64"/>
                  </a:cubicBezTo>
                  <a:cubicBezTo>
                    <a:pt x="3" y="54"/>
                    <a:pt x="2" y="45"/>
                    <a:pt x="2" y="35"/>
                  </a:cubicBezTo>
                  <a:close/>
                </a:path>
              </a:pathLst>
            </a:custGeom>
            <a:solidFill>
              <a:srgbClr val="3D61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08">
              <a:extLst>
                <a:ext uri="{FF2B5EF4-FFF2-40B4-BE49-F238E27FC236}">
                  <a16:creationId xmlns:a16="http://schemas.microsoft.com/office/drawing/2014/main" id="{2676E837-A8D0-4F27-88C2-2EDBDCD7B3B8}"/>
                </a:ext>
              </a:extLst>
            </p:cNvPr>
            <p:cNvSpPr>
              <a:spLocks/>
            </p:cNvSpPr>
            <p:nvPr/>
          </p:nvSpPr>
          <p:spPr bwMode="auto">
            <a:xfrm>
              <a:off x="6957" y="980"/>
              <a:ext cx="181" cy="227"/>
            </a:xfrm>
            <a:custGeom>
              <a:avLst/>
              <a:gdLst>
                <a:gd name="T0" fmla="*/ 14 w 102"/>
                <a:gd name="T1" fmla="*/ 127 h 128"/>
                <a:gd name="T2" fmla="*/ 4 w 102"/>
                <a:gd name="T3" fmla="*/ 123 h 128"/>
                <a:gd name="T4" fmla="*/ 3 w 102"/>
                <a:gd name="T5" fmla="*/ 121 h 128"/>
                <a:gd name="T6" fmla="*/ 0 w 102"/>
                <a:gd name="T7" fmla="*/ 74 h 128"/>
                <a:gd name="T8" fmla="*/ 1 w 102"/>
                <a:gd name="T9" fmla="*/ 72 h 128"/>
                <a:gd name="T10" fmla="*/ 24 w 102"/>
                <a:gd name="T11" fmla="*/ 42 h 128"/>
                <a:gd name="T12" fmla="*/ 30 w 102"/>
                <a:gd name="T13" fmla="*/ 7 h 128"/>
                <a:gd name="T14" fmla="*/ 34 w 102"/>
                <a:gd name="T15" fmla="*/ 1 h 128"/>
                <a:gd name="T16" fmla="*/ 43 w 102"/>
                <a:gd name="T17" fmla="*/ 3 h 128"/>
                <a:gd name="T18" fmla="*/ 51 w 102"/>
                <a:gd name="T19" fmla="*/ 23 h 128"/>
                <a:gd name="T20" fmla="*/ 50 w 102"/>
                <a:gd name="T21" fmla="*/ 40 h 128"/>
                <a:gd name="T22" fmla="*/ 49 w 102"/>
                <a:gd name="T23" fmla="*/ 53 h 128"/>
                <a:gd name="T24" fmla="*/ 52 w 102"/>
                <a:gd name="T25" fmla="*/ 54 h 128"/>
                <a:gd name="T26" fmla="*/ 91 w 102"/>
                <a:gd name="T27" fmla="*/ 51 h 128"/>
                <a:gd name="T28" fmla="*/ 101 w 102"/>
                <a:gd name="T29" fmla="*/ 56 h 128"/>
                <a:gd name="T30" fmla="*/ 96 w 102"/>
                <a:gd name="T31" fmla="*/ 68 h 128"/>
                <a:gd name="T32" fmla="*/ 93 w 102"/>
                <a:gd name="T33" fmla="*/ 69 h 128"/>
                <a:gd name="T34" fmla="*/ 95 w 102"/>
                <a:gd name="T35" fmla="*/ 71 h 128"/>
                <a:gd name="T36" fmla="*/ 95 w 102"/>
                <a:gd name="T37" fmla="*/ 85 h 128"/>
                <a:gd name="T38" fmla="*/ 91 w 102"/>
                <a:gd name="T39" fmla="*/ 88 h 128"/>
                <a:gd name="T40" fmla="*/ 94 w 102"/>
                <a:gd name="T41" fmla="*/ 90 h 128"/>
                <a:gd name="T42" fmla="*/ 91 w 102"/>
                <a:gd name="T43" fmla="*/ 104 h 128"/>
                <a:gd name="T44" fmla="*/ 89 w 102"/>
                <a:gd name="T45" fmla="*/ 105 h 128"/>
                <a:gd name="T46" fmla="*/ 89 w 102"/>
                <a:gd name="T47" fmla="*/ 107 h 128"/>
                <a:gd name="T48" fmla="*/ 90 w 102"/>
                <a:gd name="T49" fmla="*/ 121 h 128"/>
                <a:gd name="T50" fmla="*/ 88 w 102"/>
                <a:gd name="T51" fmla="*/ 122 h 128"/>
                <a:gd name="T52" fmla="*/ 81 w 102"/>
                <a:gd name="T53" fmla="*/ 124 h 128"/>
                <a:gd name="T54" fmla="*/ 20 w 102"/>
                <a:gd name="T55" fmla="*/ 128 h 128"/>
                <a:gd name="T56" fmla="*/ 14 w 102"/>
                <a:gd name="T57" fmla="*/ 12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2" h="128">
                  <a:moveTo>
                    <a:pt x="14" y="127"/>
                  </a:moveTo>
                  <a:cubicBezTo>
                    <a:pt x="11" y="125"/>
                    <a:pt x="8" y="122"/>
                    <a:pt x="4" y="123"/>
                  </a:cubicBezTo>
                  <a:cubicBezTo>
                    <a:pt x="3" y="123"/>
                    <a:pt x="3" y="122"/>
                    <a:pt x="3" y="121"/>
                  </a:cubicBezTo>
                  <a:cubicBezTo>
                    <a:pt x="2" y="105"/>
                    <a:pt x="1" y="90"/>
                    <a:pt x="0" y="74"/>
                  </a:cubicBezTo>
                  <a:cubicBezTo>
                    <a:pt x="0" y="73"/>
                    <a:pt x="0" y="72"/>
                    <a:pt x="1" y="72"/>
                  </a:cubicBezTo>
                  <a:cubicBezTo>
                    <a:pt x="13" y="65"/>
                    <a:pt x="17" y="53"/>
                    <a:pt x="24" y="42"/>
                  </a:cubicBezTo>
                  <a:cubicBezTo>
                    <a:pt x="31" y="31"/>
                    <a:pt x="33" y="19"/>
                    <a:pt x="30" y="7"/>
                  </a:cubicBezTo>
                  <a:cubicBezTo>
                    <a:pt x="30" y="3"/>
                    <a:pt x="31" y="2"/>
                    <a:pt x="34" y="1"/>
                  </a:cubicBezTo>
                  <a:cubicBezTo>
                    <a:pt x="38" y="0"/>
                    <a:pt x="42" y="0"/>
                    <a:pt x="43" y="3"/>
                  </a:cubicBezTo>
                  <a:cubicBezTo>
                    <a:pt x="47" y="9"/>
                    <a:pt x="50" y="16"/>
                    <a:pt x="51" y="23"/>
                  </a:cubicBezTo>
                  <a:cubicBezTo>
                    <a:pt x="52" y="29"/>
                    <a:pt x="51" y="35"/>
                    <a:pt x="50" y="40"/>
                  </a:cubicBezTo>
                  <a:cubicBezTo>
                    <a:pt x="50" y="45"/>
                    <a:pt x="49" y="49"/>
                    <a:pt x="49" y="53"/>
                  </a:cubicBezTo>
                  <a:cubicBezTo>
                    <a:pt x="50" y="54"/>
                    <a:pt x="51" y="54"/>
                    <a:pt x="52" y="54"/>
                  </a:cubicBezTo>
                  <a:cubicBezTo>
                    <a:pt x="65" y="53"/>
                    <a:pt x="78" y="52"/>
                    <a:pt x="91" y="51"/>
                  </a:cubicBezTo>
                  <a:cubicBezTo>
                    <a:pt x="97" y="51"/>
                    <a:pt x="100" y="52"/>
                    <a:pt x="101" y="56"/>
                  </a:cubicBezTo>
                  <a:cubicBezTo>
                    <a:pt x="102" y="60"/>
                    <a:pt x="100" y="65"/>
                    <a:pt x="96" y="68"/>
                  </a:cubicBezTo>
                  <a:cubicBezTo>
                    <a:pt x="95" y="68"/>
                    <a:pt x="93" y="68"/>
                    <a:pt x="93" y="69"/>
                  </a:cubicBezTo>
                  <a:cubicBezTo>
                    <a:pt x="93" y="71"/>
                    <a:pt x="95" y="71"/>
                    <a:pt x="95" y="71"/>
                  </a:cubicBezTo>
                  <a:cubicBezTo>
                    <a:pt x="100" y="74"/>
                    <a:pt x="100" y="81"/>
                    <a:pt x="95" y="85"/>
                  </a:cubicBezTo>
                  <a:cubicBezTo>
                    <a:pt x="93" y="86"/>
                    <a:pt x="91" y="86"/>
                    <a:pt x="91" y="88"/>
                  </a:cubicBezTo>
                  <a:cubicBezTo>
                    <a:pt x="91" y="89"/>
                    <a:pt x="93" y="89"/>
                    <a:pt x="94" y="90"/>
                  </a:cubicBezTo>
                  <a:cubicBezTo>
                    <a:pt x="99" y="94"/>
                    <a:pt x="97" y="101"/>
                    <a:pt x="91" y="104"/>
                  </a:cubicBezTo>
                  <a:cubicBezTo>
                    <a:pt x="91" y="105"/>
                    <a:pt x="90" y="105"/>
                    <a:pt x="89" y="105"/>
                  </a:cubicBezTo>
                  <a:cubicBezTo>
                    <a:pt x="89" y="106"/>
                    <a:pt x="88" y="106"/>
                    <a:pt x="89" y="107"/>
                  </a:cubicBezTo>
                  <a:cubicBezTo>
                    <a:pt x="95" y="111"/>
                    <a:pt x="95" y="116"/>
                    <a:pt x="90" y="121"/>
                  </a:cubicBezTo>
                  <a:cubicBezTo>
                    <a:pt x="89" y="121"/>
                    <a:pt x="89" y="122"/>
                    <a:pt x="88" y="122"/>
                  </a:cubicBezTo>
                  <a:cubicBezTo>
                    <a:pt x="86" y="124"/>
                    <a:pt x="84" y="124"/>
                    <a:pt x="81" y="124"/>
                  </a:cubicBezTo>
                  <a:cubicBezTo>
                    <a:pt x="61" y="125"/>
                    <a:pt x="40" y="127"/>
                    <a:pt x="20" y="128"/>
                  </a:cubicBezTo>
                  <a:cubicBezTo>
                    <a:pt x="18" y="128"/>
                    <a:pt x="16" y="128"/>
                    <a:pt x="14" y="127"/>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09">
              <a:extLst>
                <a:ext uri="{FF2B5EF4-FFF2-40B4-BE49-F238E27FC236}">
                  <a16:creationId xmlns:a16="http://schemas.microsoft.com/office/drawing/2014/main" id="{7E35D981-5089-4D52-BE99-34CBDB41B18D}"/>
                </a:ext>
              </a:extLst>
            </p:cNvPr>
            <p:cNvSpPr>
              <a:spLocks/>
            </p:cNvSpPr>
            <p:nvPr/>
          </p:nvSpPr>
          <p:spPr bwMode="auto">
            <a:xfrm>
              <a:off x="6874" y="1101"/>
              <a:ext cx="79" cy="120"/>
            </a:xfrm>
            <a:custGeom>
              <a:avLst/>
              <a:gdLst>
                <a:gd name="T0" fmla="*/ 1 w 45"/>
                <a:gd name="T1" fmla="*/ 35 h 68"/>
                <a:gd name="T2" fmla="*/ 0 w 45"/>
                <a:gd name="T3" fmla="*/ 5 h 68"/>
                <a:gd name="T4" fmla="*/ 2 w 45"/>
                <a:gd name="T5" fmla="*/ 2 h 68"/>
                <a:gd name="T6" fmla="*/ 38 w 45"/>
                <a:gd name="T7" fmla="*/ 0 h 68"/>
                <a:gd name="T8" fmla="*/ 41 w 45"/>
                <a:gd name="T9" fmla="*/ 3 h 68"/>
                <a:gd name="T10" fmla="*/ 44 w 45"/>
                <a:gd name="T11" fmla="*/ 62 h 68"/>
                <a:gd name="T12" fmla="*/ 41 w 45"/>
                <a:gd name="T13" fmla="*/ 65 h 68"/>
                <a:gd name="T14" fmla="*/ 7 w 45"/>
                <a:gd name="T15" fmla="*/ 67 h 68"/>
                <a:gd name="T16" fmla="*/ 3 w 45"/>
                <a:gd name="T17" fmla="*/ 64 h 68"/>
                <a:gd name="T18" fmla="*/ 1 w 45"/>
                <a:gd name="T19" fmla="*/ 3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68">
                  <a:moveTo>
                    <a:pt x="1" y="35"/>
                  </a:moveTo>
                  <a:cubicBezTo>
                    <a:pt x="1" y="25"/>
                    <a:pt x="0" y="15"/>
                    <a:pt x="0" y="5"/>
                  </a:cubicBezTo>
                  <a:cubicBezTo>
                    <a:pt x="0" y="3"/>
                    <a:pt x="0" y="2"/>
                    <a:pt x="2" y="2"/>
                  </a:cubicBezTo>
                  <a:cubicBezTo>
                    <a:pt x="14" y="1"/>
                    <a:pt x="26" y="1"/>
                    <a:pt x="38" y="0"/>
                  </a:cubicBezTo>
                  <a:cubicBezTo>
                    <a:pt x="41" y="0"/>
                    <a:pt x="41" y="0"/>
                    <a:pt x="41" y="3"/>
                  </a:cubicBezTo>
                  <a:cubicBezTo>
                    <a:pt x="42" y="22"/>
                    <a:pt x="43" y="42"/>
                    <a:pt x="44" y="62"/>
                  </a:cubicBezTo>
                  <a:cubicBezTo>
                    <a:pt x="45" y="65"/>
                    <a:pt x="44" y="65"/>
                    <a:pt x="41" y="65"/>
                  </a:cubicBezTo>
                  <a:cubicBezTo>
                    <a:pt x="30" y="66"/>
                    <a:pt x="18" y="67"/>
                    <a:pt x="7" y="67"/>
                  </a:cubicBezTo>
                  <a:cubicBezTo>
                    <a:pt x="4" y="68"/>
                    <a:pt x="3" y="67"/>
                    <a:pt x="3" y="64"/>
                  </a:cubicBezTo>
                  <a:cubicBezTo>
                    <a:pt x="3" y="54"/>
                    <a:pt x="2" y="44"/>
                    <a:pt x="1" y="35"/>
                  </a:cubicBezTo>
                  <a:close/>
                </a:path>
              </a:pathLst>
            </a:custGeom>
            <a:solidFill>
              <a:srgbClr val="3D61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10">
              <a:extLst>
                <a:ext uri="{FF2B5EF4-FFF2-40B4-BE49-F238E27FC236}">
                  <a16:creationId xmlns:a16="http://schemas.microsoft.com/office/drawing/2014/main" id="{E1967274-C22D-42DA-B895-D8FA22B8D011}"/>
                </a:ext>
              </a:extLst>
            </p:cNvPr>
            <p:cNvSpPr>
              <a:spLocks/>
            </p:cNvSpPr>
            <p:nvPr/>
          </p:nvSpPr>
          <p:spPr bwMode="auto">
            <a:xfrm>
              <a:off x="5066" y="1652"/>
              <a:ext cx="94" cy="117"/>
            </a:xfrm>
            <a:custGeom>
              <a:avLst/>
              <a:gdLst>
                <a:gd name="T0" fmla="*/ 6 w 53"/>
                <a:gd name="T1" fmla="*/ 65 h 66"/>
                <a:gd name="T2" fmla="*/ 1 w 53"/>
                <a:gd name="T3" fmla="*/ 63 h 66"/>
                <a:gd name="T4" fmla="*/ 0 w 53"/>
                <a:gd name="T5" fmla="*/ 62 h 66"/>
                <a:gd name="T6" fmla="*/ 0 w 53"/>
                <a:gd name="T7" fmla="*/ 38 h 66"/>
                <a:gd name="T8" fmla="*/ 1 w 53"/>
                <a:gd name="T9" fmla="*/ 37 h 66"/>
                <a:gd name="T10" fmla="*/ 13 w 53"/>
                <a:gd name="T11" fmla="*/ 22 h 66"/>
                <a:gd name="T12" fmla="*/ 18 w 53"/>
                <a:gd name="T13" fmla="*/ 4 h 66"/>
                <a:gd name="T14" fmla="*/ 20 w 53"/>
                <a:gd name="T15" fmla="*/ 1 h 66"/>
                <a:gd name="T16" fmla="*/ 25 w 53"/>
                <a:gd name="T17" fmla="*/ 2 h 66"/>
                <a:gd name="T18" fmla="*/ 28 w 53"/>
                <a:gd name="T19" fmla="*/ 13 h 66"/>
                <a:gd name="T20" fmla="*/ 27 w 53"/>
                <a:gd name="T21" fmla="*/ 22 h 66"/>
                <a:gd name="T22" fmla="*/ 26 w 53"/>
                <a:gd name="T23" fmla="*/ 29 h 66"/>
                <a:gd name="T24" fmla="*/ 28 w 53"/>
                <a:gd name="T25" fmla="*/ 29 h 66"/>
                <a:gd name="T26" fmla="*/ 48 w 53"/>
                <a:gd name="T27" fmla="*/ 29 h 66"/>
                <a:gd name="T28" fmla="*/ 53 w 53"/>
                <a:gd name="T29" fmla="*/ 31 h 66"/>
                <a:gd name="T30" fmla="*/ 50 w 53"/>
                <a:gd name="T31" fmla="*/ 37 h 66"/>
                <a:gd name="T32" fmla="*/ 48 w 53"/>
                <a:gd name="T33" fmla="*/ 38 h 66"/>
                <a:gd name="T34" fmla="*/ 50 w 53"/>
                <a:gd name="T35" fmla="*/ 39 h 66"/>
                <a:gd name="T36" fmla="*/ 49 w 53"/>
                <a:gd name="T37" fmla="*/ 46 h 66"/>
                <a:gd name="T38" fmla="*/ 47 w 53"/>
                <a:gd name="T39" fmla="*/ 48 h 66"/>
                <a:gd name="T40" fmla="*/ 49 w 53"/>
                <a:gd name="T41" fmla="*/ 49 h 66"/>
                <a:gd name="T42" fmla="*/ 47 w 53"/>
                <a:gd name="T43" fmla="*/ 56 h 66"/>
                <a:gd name="T44" fmla="*/ 45 w 53"/>
                <a:gd name="T45" fmla="*/ 57 h 66"/>
                <a:gd name="T46" fmla="*/ 45 w 53"/>
                <a:gd name="T47" fmla="*/ 58 h 66"/>
                <a:gd name="T48" fmla="*/ 45 w 53"/>
                <a:gd name="T49" fmla="*/ 65 h 66"/>
                <a:gd name="T50" fmla="*/ 44 w 53"/>
                <a:gd name="T51" fmla="*/ 65 h 66"/>
                <a:gd name="T52" fmla="*/ 41 w 53"/>
                <a:gd name="T53" fmla="*/ 66 h 66"/>
                <a:gd name="T54" fmla="*/ 9 w 53"/>
                <a:gd name="T55" fmla="*/ 66 h 66"/>
                <a:gd name="T56" fmla="*/ 6 w 53"/>
                <a:gd name="T57" fmla="*/ 6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 h="66">
                  <a:moveTo>
                    <a:pt x="6" y="65"/>
                  </a:moveTo>
                  <a:cubicBezTo>
                    <a:pt x="4" y="64"/>
                    <a:pt x="3" y="63"/>
                    <a:pt x="1" y="63"/>
                  </a:cubicBezTo>
                  <a:cubicBezTo>
                    <a:pt x="0" y="63"/>
                    <a:pt x="0" y="63"/>
                    <a:pt x="0" y="62"/>
                  </a:cubicBezTo>
                  <a:cubicBezTo>
                    <a:pt x="0" y="54"/>
                    <a:pt x="0" y="46"/>
                    <a:pt x="0" y="38"/>
                  </a:cubicBezTo>
                  <a:cubicBezTo>
                    <a:pt x="0" y="37"/>
                    <a:pt x="0" y="37"/>
                    <a:pt x="1" y="37"/>
                  </a:cubicBezTo>
                  <a:cubicBezTo>
                    <a:pt x="7" y="33"/>
                    <a:pt x="10" y="27"/>
                    <a:pt x="13" y="22"/>
                  </a:cubicBezTo>
                  <a:cubicBezTo>
                    <a:pt x="18" y="17"/>
                    <a:pt x="19" y="11"/>
                    <a:pt x="18" y="4"/>
                  </a:cubicBezTo>
                  <a:cubicBezTo>
                    <a:pt x="18" y="2"/>
                    <a:pt x="19" y="1"/>
                    <a:pt x="20" y="1"/>
                  </a:cubicBezTo>
                  <a:cubicBezTo>
                    <a:pt x="22" y="0"/>
                    <a:pt x="24" y="1"/>
                    <a:pt x="25" y="2"/>
                  </a:cubicBezTo>
                  <a:cubicBezTo>
                    <a:pt x="26" y="6"/>
                    <a:pt x="28" y="9"/>
                    <a:pt x="28" y="13"/>
                  </a:cubicBezTo>
                  <a:cubicBezTo>
                    <a:pt x="29" y="16"/>
                    <a:pt x="28" y="19"/>
                    <a:pt x="27" y="22"/>
                  </a:cubicBezTo>
                  <a:cubicBezTo>
                    <a:pt x="27" y="24"/>
                    <a:pt x="26" y="26"/>
                    <a:pt x="26" y="29"/>
                  </a:cubicBezTo>
                  <a:cubicBezTo>
                    <a:pt x="26" y="29"/>
                    <a:pt x="27" y="29"/>
                    <a:pt x="28" y="29"/>
                  </a:cubicBezTo>
                  <a:cubicBezTo>
                    <a:pt x="34" y="29"/>
                    <a:pt x="41" y="29"/>
                    <a:pt x="48" y="29"/>
                  </a:cubicBezTo>
                  <a:cubicBezTo>
                    <a:pt x="51" y="29"/>
                    <a:pt x="52" y="30"/>
                    <a:pt x="53" y="31"/>
                  </a:cubicBezTo>
                  <a:cubicBezTo>
                    <a:pt x="53" y="34"/>
                    <a:pt x="52" y="36"/>
                    <a:pt x="50" y="37"/>
                  </a:cubicBezTo>
                  <a:cubicBezTo>
                    <a:pt x="49" y="38"/>
                    <a:pt x="48" y="37"/>
                    <a:pt x="48" y="38"/>
                  </a:cubicBezTo>
                  <a:cubicBezTo>
                    <a:pt x="48" y="39"/>
                    <a:pt x="49" y="39"/>
                    <a:pt x="50" y="39"/>
                  </a:cubicBezTo>
                  <a:cubicBezTo>
                    <a:pt x="52" y="41"/>
                    <a:pt x="52" y="44"/>
                    <a:pt x="49" y="46"/>
                  </a:cubicBezTo>
                  <a:cubicBezTo>
                    <a:pt x="48" y="47"/>
                    <a:pt x="47" y="47"/>
                    <a:pt x="47" y="48"/>
                  </a:cubicBezTo>
                  <a:cubicBezTo>
                    <a:pt x="47" y="49"/>
                    <a:pt x="48" y="48"/>
                    <a:pt x="49" y="49"/>
                  </a:cubicBezTo>
                  <a:cubicBezTo>
                    <a:pt x="51" y="51"/>
                    <a:pt x="50" y="55"/>
                    <a:pt x="47" y="56"/>
                  </a:cubicBezTo>
                  <a:cubicBezTo>
                    <a:pt x="46" y="56"/>
                    <a:pt x="46" y="56"/>
                    <a:pt x="45" y="57"/>
                  </a:cubicBezTo>
                  <a:cubicBezTo>
                    <a:pt x="45" y="57"/>
                    <a:pt x="45" y="57"/>
                    <a:pt x="45" y="58"/>
                  </a:cubicBezTo>
                  <a:cubicBezTo>
                    <a:pt x="48" y="60"/>
                    <a:pt x="48" y="63"/>
                    <a:pt x="45" y="65"/>
                  </a:cubicBezTo>
                  <a:cubicBezTo>
                    <a:pt x="44" y="65"/>
                    <a:pt x="44" y="65"/>
                    <a:pt x="44" y="65"/>
                  </a:cubicBezTo>
                  <a:cubicBezTo>
                    <a:pt x="43" y="66"/>
                    <a:pt x="42" y="66"/>
                    <a:pt x="41" y="66"/>
                  </a:cubicBezTo>
                  <a:cubicBezTo>
                    <a:pt x="30" y="66"/>
                    <a:pt x="19" y="66"/>
                    <a:pt x="9" y="66"/>
                  </a:cubicBezTo>
                  <a:cubicBezTo>
                    <a:pt x="8" y="66"/>
                    <a:pt x="7" y="66"/>
                    <a:pt x="6" y="6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11">
              <a:extLst>
                <a:ext uri="{FF2B5EF4-FFF2-40B4-BE49-F238E27FC236}">
                  <a16:creationId xmlns:a16="http://schemas.microsoft.com/office/drawing/2014/main" id="{81111C79-AE26-4315-90C4-84C859CA089B}"/>
                </a:ext>
              </a:extLst>
            </p:cNvPr>
            <p:cNvSpPr>
              <a:spLocks/>
            </p:cNvSpPr>
            <p:nvPr/>
          </p:nvSpPr>
          <p:spPr bwMode="auto">
            <a:xfrm>
              <a:off x="5024" y="1713"/>
              <a:ext cx="37" cy="60"/>
            </a:xfrm>
            <a:custGeom>
              <a:avLst/>
              <a:gdLst>
                <a:gd name="T0" fmla="*/ 0 w 21"/>
                <a:gd name="T1" fmla="*/ 17 h 34"/>
                <a:gd name="T2" fmla="*/ 0 w 21"/>
                <a:gd name="T3" fmla="*/ 2 h 34"/>
                <a:gd name="T4" fmla="*/ 1 w 21"/>
                <a:gd name="T5" fmla="*/ 0 h 34"/>
                <a:gd name="T6" fmla="*/ 20 w 21"/>
                <a:gd name="T7" fmla="*/ 0 h 34"/>
                <a:gd name="T8" fmla="*/ 21 w 21"/>
                <a:gd name="T9" fmla="*/ 2 h 34"/>
                <a:gd name="T10" fmla="*/ 21 w 21"/>
                <a:gd name="T11" fmla="*/ 33 h 34"/>
                <a:gd name="T12" fmla="*/ 19 w 21"/>
                <a:gd name="T13" fmla="*/ 34 h 34"/>
                <a:gd name="T14" fmla="*/ 1 w 21"/>
                <a:gd name="T15" fmla="*/ 34 h 34"/>
                <a:gd name="T16" fmla="*/ 0 w 21"/>
                <a:gd name="T17" fmla="*/ 33 h 34"/>
                <a:gd name="T18" fmla="*/ 0 w 2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4">
                  <a:moveTo>
                    <a:pt x="0" y="17"/>
                  </a:moveTo>
                  <a:cubicBezTo>
                    <a:pt x="0" y="12"/>
                    <a:pt x="0" y="7"/>
                    <a:pt x="0" y="2"/>
                  </a:cubicBezTo>
                  <a:cubicBezTo>
                    <a:pt x="0" y="1"/>
                    <a:pt x="0" y="0"/>
                    <a:pt x="1" y="0"/>
                  </a:cubicBezTo>
                  <a:cubicBezTo>
                    <a:pt x="7" y="0"/>
                    <a:pt x="14" y="0"/>
                    <a:pt x="20" y="0"/>
                  </a:cubicBezTo>
                  <a:cubicBezTo>
                    <a:pt x="21" y="0"/>
                    <a:pt x="21" y="1"/>
                    <a:pt x="21" y="2"/>
                  </a:cubicBezTo>
                  <a:cubicBezTo>
                    <a:pt x="21" y="12"/>
                    <a:pt x="21" y="22"/>
                    <a:pt x="21" y="33"/>
                  </a:cubicBezTo>
                  <a:cubicBezTo>
                    <a:pt x="21" y="34"/>
                    <a:pt x="21" y="34"/>
                    <a:pt x="19" y="34"/>
                  </a:cubicBezTo>
                  <a:cubicBezTo>
                    <a:pt x="13" y="34"/>
                    <a:pt x="7" y="34"/>
                    <a:pt x="1" y="34"/>
                  </a:cubicBezTo>
                  <a:cubicBezTo>
                    <a:pt x="0" y="34"/>
                    <a:pt x="0" y="34"/>
                    <a:pt x="0" y="33"/>
                  </a:cubicBezTo>
                  <a:cubicBezTo>
                    <a:pt x="0" y="27"/>
                    <a:pt x="0" y="22"/>
                    <a:pt x="0" y="17"/>
                  </a:cubicBezTo>
                  <a:close/>
                </a:path>
              </a:pathLst>
            </a:custGeom>
            <a:solidFill>
              <a:srgbClr val="3D61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Oval 112">
              <a:extLst>
                <a:ext uri="{FF2B5EF4-FFF2-40B4-BE49-F238E27FC236}">
                  <a16:creationId xmlns:a16="http://schemas.microsoft.com/office/drawing/2014/main" id="{7ECE9ECE-C883-43EF-9DB4-4512458FF43C}"/>
                </a:ext>
              </a:extLst>
            </p:cNvPr>
            <p:cNvSpPr>
              <a:spLocks noChangeArrowheads="1"/>
            </p:cNvSpPr>
            <p:nvPr/>
          </p:nvSpPr>
          <p:spPr bwMode="auto">
            <a:xfrm>
              <a:off x="5484" y="2296"/>
              <a:ext cx="264" cy="263"/>
            </a:xfrm>
            <a:prstGeom prst="ellipse">
              <a:avLst/>
            </a:prstGeom>
            <a:solidFill>
              <a:srgbClr val="FFC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13">
              <a:extLst>
                <a:ext uri="{FF2B5EF4-FFF2-40B4-BE49-F238E27FC236}">
                  <a16:creationId xmlns:a16="http://schemas.microsoft.com/office/drawing/2014/main" id="{86A0C89A-AA79-410A-9FC1-2968B67DA48C}"/>
                </a:ext>
              </a:extLst>
            </p:cNvPr>
            <p:cNvSpPr>
              <a:spLocks/>
            </p:cNvSpPr>
            <p:nvPr/>
          </p:nvSpPr>
          <p:spPr bwMode="auto">
            <a:xfrm>
              <a:off x="5523" y="2438"/>
              <a:ext cx="184" cy="92"/>
            </a:xfrm>
            <a:custGeom>
              <a:avLst/>
              <a:gdLst>
                <a:gd name="T0" fmla="*/ 104 w 104"/>
                <a:gd name="T1" fmla="*/ 0 h 52"/>
                <a:gd name="T2" fmla="*/ 93 w 104"/>
                <a:gd name="T3" fmla="*/ 33 h 52"/>
                <a:gd name="T4" fmla="*/ 52 w 104"/>
                <a:gd name="T5" fmla="*/ 52 h 52"/>
                <a:gd name="T6" fmla="*/ 12 w 104"/>
                <a:gd name="T7" fmla="*/ 33 h 52"/>
                <a:gd name="T8" fmla="*/ 0 w 104"/>
                <a:gd name="T9" fmla="*/ 0 h 52"/>
                <a:gd name="T10" fmla="*/ 104 w 104"/>
                <a:gd name="T11" fmla="*/ 0 h 52"/>
              </a:gdLst>
              <a:ahLst/>
              <a:cxnLst>
                <a:cxn ang="0">
                  <a:pos x="T0" y="T1"/>
                </a:cxn>
                <a:cxn ang="0">
                  <a:pos x="T2" y="T3"/>
                </a:cxn>
                <a:cxn ang="0">
                  <a:pos x="T4" y="T5"/>
                </a:cxn>
                <a:cxn ang="0">
                  <a:pos x="T6" y="T7"/>
                </a:cxn>
                <a:cxn ang="0">
                  <a:pos x="T8" y="T9"/>
                </a:cxn>
                <a:cxn ang="0">
                  <a:pos x="T10" y="T11"/>
                </a:cxn>
              </a:cxnLst>
              <a:rect l="0" t="0" r="r" b="b"/>
              <a:pathLst>
                <a:path w="104" h="52">
                  <a:moveTo>
                    <a:pt x="104" y="0"/>
                  </a:moveTo>
                  <a:cubicBezTo>
                    <a:pt x="104" y="13"/>
                    <a:pt x="100" y="24"/>
                    <a:pt x="93" y="33"/>
                  </a:cubicBezTo>
                  <a:cubicBezTo>
                    <a:pt x="83" y="45"/>
                    <a:pt x="69" y="52"/>
                    <a:pt x="52" y="52"/>
                  </a:cubicBezTo>
                  <a:cubicBezTo>
                    <a:pt x="36" y="52"/>
                    <a:pt x="22" y="45"/>
                    <a:pt x="12" y="33"/>
                  </a:cubicBezTo>
                  <a:cubicBezTo>
                    <a:pt x="5" y="24"/>
                    <a:pt x="0" y="13"/>
                    <a:pt x="0" y="0"/>
                  </a:cubicBezTo>
                  <a:lnTo>
                    <a:pt x="104" y="0"/>
                  </a:ln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14">
              <a:extLst>
                <a:ext uri="{FF2B5EF4-FFF2-40B4-BE49-F238E27FC236}">
                  <a16:creationId xmlns:a16="http://schemas.microsoft.com/office/drawing/2014/main" id="{CA91C8BF-CA39-4A03-ADA9-9D82D2C389AE}"/>
                </a:ext>
              </a:extLst>
            </p:cNvPr>
            <p:cNvSpPr>
              <a:spLocks/>
            </p:cNvSpPr>
            <p:nvPr/>
          </p:nvSpPr>
          <p:spPr bwMode="auto">
            <a:xfrm>
              <a:off x="5544" y="2463"/>
              <a:ext cx="144" cy="67"/>
            </a:xfrm>
            <a:custGeom>
              <a:avLst/>
              <a:gdLst>
                <a:gd name="T0" fmla="*/ 81 w 81"/>
                <a:gd name="T1" fmla="*/ 19 h 38"/>
                <a:gd name="T2" fmla="*/ 40 w 81"/>
                <a:gd name="T3" fmla="*/ 38 h 38"/>
                <a:gd name="T4" fmla="*/ 0 w 81"/>
                <a:gd name="T5" fmla="*/ 19 h 38"/>
                <a:gd name="T6" fmla="*/ 40 w 81"/>
                <a:gd name="T7" fmla="*/ 0 h 38"/>
                <a:gd name="T8" fmla="*/ 81 w 81"/>
                <a:gd name="T9" fmla="*/ 19 h 38"/>
              </a:gdLst>
              <a:ahLst/>
              <a:cxnLst>
                <a:cxn ang="0">
                  <a:pos x="T0" y="T1"/>
                </a:cxn>
                <a:cxn ang="0">
                  <a:pos x="T2" y="T3"/>
                </a:cxn>
                <a:cxn ang="0">
                  <a:pos x="T4" y="T5"/>
                </a:cxn>
                <a:cxn ang="0">
                  <a:pos x="T6" y="T7"/>
                </a:cxn>
                <a:cxn ang="0">
                  <a:pos x="T8" y="T9"/>
                </a:cxn>
              </a:cxnLst>
              <a:rect l="0" t="0" r="r" b="b"/>
              <a:pathLst>
                <a:path w="81" h="38">
                  <a:moveTo>
                    <a:pt x="81" y="19"/>
                  </a:moveTo>
                  <a:cubicBezTo>
                    <a:pt x="71" y="31"/>
                    <a:pt x="57" y="38"/>
                    <a:pt x="40" y="38"/>
                  </a:cubicBezTo>
                  <a:cubicBezTo>
                    <a:pt x="24" y="38"/>
                    <a:pt x="10" y="31"/>
                    <a:pt x="0" y="19"/>
                  </a:cubicBezTo>
                  <a:cubicBezTo>
                    <a:pt x="10" y="7"/>
                    <a:pt x="24" y="0"/>
                    <a:pt x="40" y="0"/>
                  </a:cubicBezTo>
                  <a:cubicBezTo>
                    <a:pt x="57" y="0"/>
                    <a:pt x="71" y="7"/>
                    <a:pt x="81" y="19"/>
                  </a:cubicBezTo>
                  <a:close/>
                </a:path>
              </a:pathLst>
            </a:custGeom>
            <a:solidFill>
              <a:srgbClr val="FFA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15">
              <a:extLst>
                <a:ext uri="{FF2B5EF4-FFF2-40B4-BE49-F238E27FC236}">
                  <a16:creationId xmlns:a16="http://schemas.microsoft.com/office/drawing/2014/main" id="{ABE43A2F-854E-4C9E-9A94-FAADCFF862C8}"/>
                </a:ext>
              </a:extLst>
            </p:cNvPr>
            <p:cNvSpPr>
              <a:spLocks/>
            </p:cNvSpPr>
            <p:nvPr/>
          </p:nvSpPr>
          <p:spPr bwMode="auto">
            <a:xfrm>
              <a:off x="5521" y="2363"/>
              <a:ext cx="67" cy="59"/>
            </a:xfrm>
            <a:custGeom>
              <a:avLst/>
              <a:gdLst>
                <a:gd name="T0" fmla="*/ 38 w 38"/>
                <a:gd name="T1" fmla="*/ 21 h 33"/>
                <a:gd name="T2" fmla="*/ 38 w 38"/>
                <a:gd name="T3" fmla="*/ 21 h 33"/>
                <a:gd name="T4" fmla="*/ 37 w 38"/>
                <a:gd name="T5" fmla="*/ 24 h 33"/>
                <a:gd name="T6" fmla="*/ 36 w 38"/>
                <a:gd name="T7" fmla="*/ 24 h 33"/>
                <a:gd name="T8" fmla="*/ 35 w 38"/>
                <a:gd name="T9" fmla="*/ 24 h 33"/>
                <a:gd name="T10" fmla="*/ 5 w 38"/>
                <a:gd name="T11" fmla="*/ 32 h 33"/>
                <a:gd name="T12" fmla="*/ 4 w 38"/>
                <a:gd name="T13" fmla="*/ 26 h 33"/>
                <a:gd name="T14" fmla="*/ 27 w 38"/>
                <a:gd name="T15" fmla="*/ 20 h 33"/>
                <a:gd name="T16" fmla="*/ 6 w 38"/>
                <a:gd name="T17" fmla="*/ 8 h 33"/>
                <a:gd name="T18" fmla="*/ 9 w 38"/>
                <a:gd name="T19" fmla="*/ 2 h 33"/>
                <a:gd name="T20" fmla="*/ 36 w 38"/>
                <a:gd name="T21" fmla="*/ 18 h 33"/>
                <a:gd name="T22" fmla="*/ 38 w 38"/>
                <a:gd name="T23" fmla="*/ 19 h 33"/>
                <a:gd name="T24" fmla="*/ 38 w 38"/>
                <a:gd name="T25" fmla="*/ 19 h 33"/>
                <a:gd name="T26" fmla="*/ 38 w 38"/>
                <a:gd name="T27"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33">
                  <a:moveTo>
                    <a:pt x="38" y="21"/>
                  </a:moveTo>
                  <a:cubicBezTo>
                    <a:pt x="38" y="21"/>
                    <a:pt x="38" y="21"/>
                    <a:pt x="38" y="21"/>
                  </a:cubicBezTo>
                  <a:cubicBezTo>
                    <a:pt x="38" y="23"/>
                    <a:pt x="38" y="23"/>
                    <a:pt x="37" y="24"/>
                  </a:cubicBezTo>
                  <a:cubicBezTo>
                    <a:pt x="36" y="24"/>
                    <a:pt x="36" y="24"/>
                    <a:pt x="36" y="24"/>
                  </a:cubicBezTo>
                  <a:cubicBezTo>
                    <a:pt x="35" y="24"/>
                    <a:pt x="35" y="24"/>
                    <a:pt x="35" y="24"/>
                  </a:cubicBezTo>
                  <a:cubicBezTo>
                    <a:pt x="5" y="32"/>
                    <a:pt x="5" y="32"/>
                    <a:pt x="5" y="32"/>
                  </a:cubicBezTo>
                  <a:cubicBezTo>
                    <a:pt x="1" y="33"/>
                    <a:pt x="0" y="27"/>
                    <a:pt x="4" y="26"/>
                  </a:cubicBezTo>
                  <a:cubicBezTo>
                    <a:pt x="27" y="20"/>
                    <a:pt x="27" y="20"/>
                    <a:pt x="27" y="20"/>
                  </a:cubicBezTo>
                  <a:cubicBezTo>
                    <a:pt x="6" y="8"/>
                    <a:pt x="6" y="8"/>
                    <a:pt x="6" y="8"/>
                  </a:cubicBezTo>
                  <a:cubicBezTo>
                    <a:pt x="2" y="6"/>
                    <a:pt x="6" y="0"/>
                    <a:pt x="9" y="2"/>
                  </a:cubicBezTo>
                  <a:cubicBezTo>
                    <a:pt x="36" y="18"/>
                    <a:pt x="36" y="18"/>
                    <a:pt x="36" y="18"/>
                  </a:cubicBezTo>
                  <a:cubicBezTo>
                    <a:pt x="37" y="18"/>
                    <a:pt x="37" y="18"/>
                    <a:pt x="38" y="19"/>
                  </a:cubicBezTo>
                  <a:cubicBezTo>
                    <a:pt x="38" y="19"/>
                    <a:pt x="38" y="19"/>
                    <a:pt x="38" y="19"/>
                  </a:cubicBezTo>
                  <a:cubicBezTo>
                    <a:pt x="38" y="20"/>
                    <a:pt x="38" y="20"/>
                    <a:pt x="38" y="21"/>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16">
              <a:extLst>
                <a:ext uri="{FF2B5EF4-FFF2-40B4-BE49-F238E27FC236}">
                  <a16:creationId xmlns:a16="http://schemas.microsoft.com/office/drawing/2014/main" id="{ADA7AD71-6CE3-41F1-8797-E8EEDBC5080D}"/>
                </a:ext>
              </a:extLst>
            </p:cNvPr>
            <p:cNvSpPr>
              <a:spLocks/>
            </p:cNvSpPr>
            <p:nvPr/>
          </p:nvSpPr>
          <p:spPr bwMode="auto">
            <a:xfrm>
              <a:off x="5642" y="2363"/>
              <a:ext cx="69" cy="59"/>
            </a:xfrm>
            <a:custGeom>
              <a:avLst/>
              <a:gdLst>
                <a:gd name="T0" fmla="*/ 1 w 39"/>
                <a:gd name="T1" fmla="*/ 21 h 33"/>
                <a:gd name="T2" fmla="*/ 1 w 39"/>
                <a:gd name="T3" fmla="*/ 21 h 33"/>
                <a:gd name="T4" fmla="*/ 2 w 39"/>
                <a:gd name="T5" fmla="*/ 24 h 33"/>
                <a:gd name="T6" fmla="*/ 3 w 39"/>
                <a:gd name="T7" fmla="*/ 24 h 33"/>
                <a:gd name="T8" fmla="*/ 3 w 39"/>
                <a:gd name="T9" fmla="*/ 24 h 33"/>
                <a:gd name="T10" fmla="*/ 33 w 39"/>
                <a:gd name="T11" fmla="*/ 32 h 33"/>
                <a:gd name="T12" fmla="*/ 35 w 39"/>
                <a:gd name="T13" fmla="*/ 26 h 33"/>
                <a:gd name="T14" fmla="*/ 12 w 39"/>
                <a:gd name="T15" fmla="*/ 20 h 33"/>
                <a:gd name="T16" fmla="*/ 33 w 39"/>
                <a:gd name="T17" fmla="*/ 8 h 33"/>
                <a:gd name="T18" fmla="*/ 30 w 39"/>
                <a:gd name="T19" fmla="*/ 2 h 33"/>
                <a:gd name="T20" fmla="*/ 3 w 39"/>
                <a:gd name="T21" fmla="*/ 18 h 33"/>
                <a:gd name="T22" fmla="*/ 1 w 39"/>
                <a:gd name="T23" fmla="*/ 19 h 33"/>
                <a:gd name="T24" fmla="*/ 1 w 39"/>
                <a:gd name="T25" fmla="*/ 19 h 33"/>
                <a:gd name="T26" fmla="*/ 1 w 39"/>
                <a:gd name="T27"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1" y="21"/>
                  </a:moveTo>
                  <a:cubicBezTo>
                    <a:pt x="1" y="21"/>
                    <a:pt x="1" y="21"/>
                    <a:pt x="1" y="21"/>
                  </a:cubicBezTo>
                  <a:cubicBezTo>
                    <a:pt x="1" y="23"/>
                    <a:pt x="1" y="23"/>
                    <a:pt x="2" y="24"/>
                  </a:cubicBezTo>
                  <a:cubicBezTo>
                    <a:pt x="3" y="24"/>
                    <a:pt x="3" y="24"/>
                    <a:pt x="3" y="24"/>
                  </a:cubicBezTo>
                  <a:cubicBezTo>
                    <a:pt x="3" y="24"/>
                    <a:pt x="3" y="24"/>
                    <a:pt x="3" y="24"/>
                  </a:cubicBezTo>
                  <a:cubicBezTo>
                    <a:pt x="33" y="32"/>
                    <a:pt x="33" y="32"/>
                    <a:pt x="33" y="32"/>
                  </a:cubicBezTo>
                  <a:cubicBezTo>
                    <a:pt x="38" y="33"/>
                    <a:pt x="39" y="27"/>
                    <a:pt x="35" y="26"/>
                  </a:cubicBezTo>
                  <a:cubicBezTo>
                    <a:pt x="12" y="20"/>
                    <a:pt x="12" y="20"/>
                    <a:pt x="12" y="20"/>
                  </a:cubicBezTo>
                  <a:cubicBezTo>
                    <a:pt x="33" y="8"/>
                    <a:pt x="33" y="8"/>
                    <a:pt x="33" y="8"/>
                  </a:cubicBezTo>
                  <a:cubicBezTo>
                    <a:pt x="36" y="6"/>
                    <a:pt x="33" y="0"/>
                    <a:pt x="30" y="2"/>
                  </a:cubicBezTo>
                  <a:cubicBezTo>
                    <a:pt x="3" y="18"/>
                    <a:pt x="3" y="18"/>
                    <a:pt x="3" y="18"/>
                  </a:cubicBezTo>
                  <a:cubicBezTo>
                    <a:pt x="2" y="18"/>
                    <a:pt x="2" y="18"/>
                    <a:pt x="1" y="19"/>
                  </a:cubicBezTo>
                  <a:cubicBezTo>
                    <a:pt x="1" y="19"/>
                    <a:pt x="1" y="19"/>
                    <a:pt x="1" y="19"/>
                  </a:cubicBezTo>
                  <a:cubicBezTo>
                    <a:pt x="1" y="20"/>
                    <a:pt x="0" y="20"/>
                    <a:pt x="1" y="21"/>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17">
              <a:extLst>
                <a:ext uri="{FF2B5EF4-FFF2-40B4-BE49-F238E27FC236}">
                  <a16:creationId xmlns:a16="http://schemas.microsoft.com/office/drawing/2014/main" id="{ED1AD3B9-1295-46E5-8402-3188F4A75E4A}"/>
                </a:ext>
              </a:extLst>
            </p:cNvPr>
            <p:cNvSpPr>
              <a:spLocks/>
            </p:cNvSpPr>
            <p:nvPr/>
          </p:nvSpPr>
          <p:spPr bwMode="auto">
            <a:xfrm>
              <a:off x="5160" y="1853"/>
              <a:ext cx="201" cy="200"/>
            </a:xfrm>
            <a:custGeom>
              <a:avLst/>
              <a:gdLst>
                <a:gd name="T0" fmla="*/ 105 w 113"/>
                <a:gd name="T1" fmla="*/ 71 h 113"/>
                <a:gd name="T2" fmla="*/ 42 w 113"/>
                <a:gd name="T3" fmla="*/ 105 h 113"/>
                <a:gd name="T4" fmla="*/ 8 w 113"/>
                <a:gd name="T5" fmla="*/ 42 h 113"/>
                <a:gd name="T6" fmla="*/ 70 w 113"/>
                <a:gd name="T7" fmla="*/ 8 h 113"/>
                <a:gd name="T8" fmla="*/ 105 w 113"/>
                <a:gd name="T9" fmla="*/ 71 h 113"/>
              </a:gdLst>
              <a:ahLst/>
              <a:cxnLst>
                <a:cxn ang="0">
                  <a:pos x="T0" y="T1"/>
                </a:cxn>
                <a:cxn ang="0">
                  <a:pos x="T2" y="T3"/>
                </a:cxn>
                <a:cxn ang="0">
                  <a:pos x="T4" y="T5"/>
                </a:cxn>
                <a:cxn ang="0">
                  <a:pos x="T6" y="T7"/>
                </a:cxn>
                <a:cxn ang="0">
                  <a:pos x="T8" y="T9"/>
                </a:cxn>
              </a:cxnLst>
              <a:rect l="0" t="0" r="r" b="b"/>
              <a:pathLst>
                <a:path w="113" h="113">
                  <a:moveTo>
                    <a:pt x="105" y="71"/>
                  </a:moveTo>
                  <a:cubicBezTo>
                    <a:pt x="97" y="98"/>
                    <a:pt x="69" y="113"/>
                    <a:pt x="42" y="105"/>
                  </a:cubicBezTo>
                  <a:cubicBezTo>
                    <a:pt x="15" y="97"/>
                    <a:pt x="0" y="69"/>
                    <a:pt x="8" y="42"/>
                  </a:cubicBezTo>
                  <a:cubicBezTo>
                    <a:pt x="15" y="15"/>
                    <a:pt x="44" y="0"/>
                    <a:pt x="70" y="8"/>
                  </a:cubicBezTo>
                  <a:cubicBezTo>
                    <a:pt x="97" y="16"/>
                    <a:pt x="113" y="44"/>
                    <a:pt x="105" y="71"/>
                  </a:cubicBezTo>
                  <a:close/>
                </a:path>
              </a:pathLst>
            </a:custGeom>
            <a:solidFill>
              <a:srgbClr val="FFC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18">
              <a:extLst>
                <a:ext uri="{FF2B5EF4-FFF2-40B4-BE49-F238E27FC236}">
                  <a16:creationId xmlns:a16="http://schemas.microsoft.com/office/drawing/2014/main" id="{F80D5ADF-6BDB-462B-95BF-81405FE95462}"/>
                </a:ext>
              </a:extLst>
            </p:cNvPr>
            <p:cNvSpPr>
              <a:spLocks/>
            </p:cNvSpPr>
            <p:nvPr/>
          </p:nvSpPr>
          <p:spPr bwMode="auto">
            <a:xfrm>
              <a:off x="5192" y="1943"/>
              <a:ext cx="126" cy="84"/>
            </a:xfrm>
            <a:custGeom>
              <a:avLst/>
              <a:gdLst>
                <a:gd name="T0" fmla="*/ 71 w 71"/>
                <a:gd name="T1" fmla="*/ 20 h 47"/>
                <a:gd name="T2" fmla="*/ 57 w 71"/>
                <a:gd name="T3" fmla="*/ 39 h 47"/>
                <a:gd name="T4" fmla="*/ 27 w 71"/>
                <a:gd name="T5" fmla="*/ 44 h 47"/>
                <a:gd name="T6" fmla="*/ 4 w 71"/>
                <a:gd name="T7" fmla="*/ 23 h 47"/>
                <a:gd name="T8" fmla="*/ 3 w 71"/>
                <a:gd name="T9" fmla="*/ 0 h 47"/>
                <a:gd name="T10" fmla="*/ 71 w 71"/>
                <a:gd name="T11" fmla="*/ 20 h 47"/>
              </a:gdLst>
              <a:ahLst/>
              <a:cxnLst>
                <a:cxn ang="0">
                  <a:pos x="T0" y="T1"/>
                </a:cxn>
                <a:cxn ang="0">
                  <a:pos x="T2" y="T3"/>
                </a:cxn>
                <a:cxn ang="0">
                  <a:pos x="T4" y="T5"/>
                </a:cxn>
                <a:cxn ang="0">
                  <a:pos x="T6" y="T7"/>
                </a:cxn>
                <a:cxn ang="0">
                  <a:pos x="T8" y="T9"/>
                </a:cxn>
                <a:cxn ang="0">
                  <a:pos x="T10" y="T11"/>
                </a:cxn>
              </a:cxnLst>
              <a:rect l="0" t="0" r="r" b="b"/>
              <a:pathLst>
                <a:path w="71" h="47">
                  <a:moveTo>
                    <a:pt x="71" y="20"/>
                  </a:moveTo>
                  <a:cubicBezTo>
                    <a:pt x="69" y="28"/>
                    <a:pt x="64" y="34"/>
                    <a:pt x="57" y="39"/>
                  </a:cubicBezTo>
                  <a:cubicBezTo>
                    <a:pt x="49" y="45"/>
                    <a:pt x="38" y="47"/>
                    <a:pt x="27" y="44"/>
                  </a:cubicBezTo>
                  <a:cubicBezTo>
                    <a:pt x="16" y="41"/>
                    <a:pt x="8" y="33"/>
                    <a:pt x="4" y="23"/>
                  </a:cubicBezTo>
                  <a:cubicBezTo>
                    <a:pt x="1" y="16"/>
                    <a:pt x="0" y="8"/>
                    <a:pt x="3" y="0"/>
                  </a:cubicBezTo>
                  <a:lnTo>
                    <a:pt x="71" y="20"/>
                  </a:ln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19">
              <a:extLst>
                <a:ext uri="{FF2B5EF4-FFF2-40B4-BE49-F238E27FC236}">
                  <a16:creationId xmlns:a16="http://schemas.microsoft.com/office/drawing/2014/main" id="{00FF51AA-39E0-44C8-B997-3BAEDEB6D361}"/>
                </a:ext>
              </a:extLst>
            </p:cNvPr>
            <p:cNvSpPr>
              <a:spLocks/>
            </p:cNvSpPr>
            <p:nvPr/>
          </p:nvSpPr>
          <p:spPr bwMode="auto">
            <a:xfrm>
              <a:off x="5200" y="1970"/>
              <a:ext cx="94" cy="57"/>
            </a:xfrm>
            <a:custGeom>
              <a:avLst/>
              <a:gdLst>
                <a:gd name="T0" fmla="*/ 53 w 53"/>
                <a:gd name="T1" fmla="*/ 24 h 32"/>
                <a:gd name="T2" fmla="*/ 23 w 53"/>
                <a:gd name="T3" fmla="*/ 29 h 32"/>
                <a:gd name="T4" fmla="*/ 0 w 53"/>
                <a:gd name="T5" fmla="*/ 8 h 32"/>
                <a:gd name="T6" fmla="*/ 30 w 53"/>
                <a:gd name="T7" fmla="*/ 4 h 32"/>
                <a:gd name="T8" fmla="*/ 53 w 53"/>
                <a:gd name="T9" fmla="*/ 24 h 32"/>
              </a:gdLst>
              <a:ahLst/>
              <a:cxnLst>
                <a:cxn ang="0">
                  <a:pos x="T0" y="T1"/>
                </a:cxn>
                <a:cxn ang="0">
                  <a:pos x="T2" y="T3"/>
                </a:cxn>
                <a:cxn ang="0">
                  <a:pos x="T4" y="T5"/>
                </a:cxn>
                <a:cxn ang="0">
                  <a:pos x="T6" y="T7"/>
                </a:cxn>
                <a:cxn ang="0">
                  <a:pos x="T8" y="T9"/>
                </a:cxn>
              </a:cxnLst>
              <a:rect l="0" t="0" r="r" b="b"/>
              <a:pathLst>
                <a:path w="53" h="32">
                  <a:moveTo>
                    <a:pt x="53" y="24"/>
                  </a:moveTo>
                  <a:cubicBezTo>
                    <a:pt x="45" y="30"/>
                    <a:pt x="34" y="32"/>
                    <a:pt x="23" y="29"/>
                  </a:cubicBezTo>
                  <a:cubicBezTo>
                    <a:pt x="12" y="26"/>
                    <a:pt x="4" y="18"/>
                    <a:pt x="0" y="8"/>
                  </a:cubicBezTo>
                  <a:cubicBezTo>
                    <a:pt x="9" y="3"/>
                    <a:pt x="20" y="0"/>
                    <a:pt x="30" y="4"/>
                  </a:cubicBezTo>
                  <a:cubicBezTo>
                    <a:pt x="41" y="7"/>
                    <a:pt x="49" y="14"/>
                    <a:pt x="53" y="24"/>
                  </a:cubicBezTo>
                  <a:close/>
                </a:path>
              </a:pathLst>
            </a:custGeom>
            <a:solidFill>
              <a:srgbClr val="FFA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120">
              <a:extLst>
                <a:ext uri="{FF2B5EF4-FFF2-40B4-BE49-F238E27FC236}">
                  <a16:creationId xmlns:a16="http://schemas.microsoft.com/office/drawing/2014/main" id="{38DFF976-524E-45F6-8AED-6825675B671D}"/>
                </a:ext>
              </a:extLst>
            </p:cNvPr>
            <p:cNvSpPr>
              <a:spLocks/>
            </p:cNvSpPr>
            <p:nvPr/>
          </p:nvSpPr>
          <p:spPr bwMode="auto">
            <a:xfrm>
              <a:off x="5201" y="1895"/>
              <a:ext cx="46" cy="38"/>
            </a:xfrm>
            <a:custGeom>
              <a:avLst/>
              <a:gdLst>
                <a:gd name="T0" fmla="*/ 26 w 26"/>
                <a:gd name="T1" fmla="*/ 20 h 21"/>
                <a:gd name="T2" fmla="*/ 26 w 26"/>
                <a:gd name="T3" fmla="*/ 20 h 21"/>
                <a:gd name="T4" fmla="*/ 24 w 26"/>
                <a:gd name="T5" fmla="*/ 21 h 21"/>
                <a:gd name="T6" fmla="*/ 24 w 26"/>
                <a:gd name="T7" fmla="*/ 21 h 21"/>
                <a:gd name="T8" fmla="*/ 24 w 26"/>
                <a:gd name="T9" fmla="*/ 21 h 21"/>
                <a:gd name="T10" fmla="*/ 2 w 26"/>
                <a:gd name="T11" fmla="*/ 21 h 21"/>
                <a:gd name="T12" fmla="*/ 2 w 26"/>
                <a:gd name="T13" fmla="*/ 17 h 21"/>
                <a:gd name="T14" fmla="*/ 19 w 26"/>
                <a:gd name="T15" fmla="*/ 17 h 21"/>
                <a:gd name="T16" fmla="*/ 7 w 26"/>
                <a:gd name="T17" fmla="*/ 5 h 21"/>
                <a:gd name="T18" fmla="*/ 11 w 26"/>
                <a:gd name="T19" fmla="*/ 2 h 21"/>
                <a:gd name="T20" fmla="*/ 25 w 26"/>
                <a:gd name="T21" fmla="*/ 17 h 21"/>
                <a:gd name="T22" fmla="*/ 26 w 26"/>
                <a:gd name="T23" fmla="*/ 18 h 21"/>
                <a:gd name="T24" fmla="*/ 26 w 26"/>
                <a:gd name="T25" fmla="*/ 18 h 21"/>
                <a:gd name="T26" fmla="*/ 26 w 26"/>
                <a:gd name="T2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1">
                  <a:moveTo>
                    <a:pt x="26" y="20"/>
                  </a:moveTo>
                  <a:cubicBezTo>
                    <a:pt x="26" y="20"/>
                    <a:pt x="26" y="20"/>
                    <a:pt x="26" y="20"/>
                  </a:cubicBezTo>
                  <a:cubicBezTo>
                    <a:pt x="26" y="21"/>
                    <a:pt x="25" y="21"/>
                    <a:pt x="24" y="21"/>
                  </a:cubicBezTo>
                  <a:cubicBezTo>
                    <a:pt x="24" y="21"/>
                    <a:pt x="24" y="21"/>
                    <a:pt x="24" y="21"/>
                  </a:cubicBezTo>
                  <a:cubicBezTo>
                    <a:pt x="24" y="21"/>
                    <a:pt x="24" y="21"/>
                    <a:pt x="24" y="21"/>
                  </a:cubicBezTo>
                  <a:cubicBezTo>
                    <a:pt x="2" y="21"/>
                    <a:pt x="2" y="21"/>
                    <a:pt x="2" y="21"/>
                  </a:cubicBezTo>
                  <a:cubicBezTo>
                    <a:pt x="0" y="21"/>
                    <a:pt x="0" y="16"/>
                    <a:pt x="2" y="17"/>
                  </a:cubicBezTo>
                  <a:cubicBezTo>
                    <a:pt x="19" y="17"/>
                    <a:pt x="19" y="17"/>
                    <a:pt x="19" y="17"/>
                  </a:cubicBezTo>
                  <a:cubicBezTo>
                    <a:pt x="7" y="5"/>
                    <a:pt x="7" y="5"/>
                    <a:pt x="7" y="5"/>
                  </a:cubicBezTo>
                  <a:cubicBezTo>
                    <a:pt x="6" y="3"/>
                    <a:pt x="9" y="0"/>
                    <a:pt x="11" y="2"/>
                  </a:cubicBezTo>
                  <a:cubicBezTo>
                    <a:pt x="25" y="17"/>
                    <a:pt x="25" y="17"/>
                    <a:pt x="25" y="17"/>
                  </a:cubicBezTo>
                  <a:cubicBezTo>
                    <a:pt x="26" y="18"/>
                    <a:pt x="26" y="18"/>
                    <a:pt x="26" y="18"/>
                  </a:cubicBezTo>
                  <a:cubicBezTo>
                    <a:pt x="26" y="18"/>
                    <a:pt x="26" y="18"/>
                    <a:pt x="26" y="18"/>
                  </a:cubicBezTo>
                  <a:cubicBezTo>
                    <a:pt x="26" y="19"/>
                    <a:pt x="26" y="19"/>
                    <a:pt x="26" y="20"/>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121">
              <a:extLst>
                <a:ext uri="{FF2B5EF4-FFF2-40B4-BE49-F238E27FC236}">
                  <a16:creationId xmlns:a16="http://schemas.microsoft.com/office/drawing/2014/main" id="{2490099D-7782-49BE-B9BB-C3E90361F002}"/>
                </a:ext>
              </a:extLst>
            </p:cNvPr>
            <p:cNvSpPr>
              <a:spLocks/>
            </p:cNvSpPr>
            <p:nvPr/>
          </p:nvSpPr>
          <p:spPr bwMode="auto">
            <a:xfrm>
              <a:off x="5283" y="1927"/>
              <a:ext cx="48" cy="41"/>
            </a:xfrm>
            <a:custGeom>
              <a:avLst/>
              <a:gdLst>
                <a:gd name="T0" fmla="*/ 0 w 27"/>
                <a:gd name="T1" fmla="*/ 8 h 23"/>
                <a:gd name="T2" fmla="*/ 0 w 27"/>
                <a:gd name="T3" fmla="*/ 8 h 23"/>
                <a:gd name="T4" fmla="*/ 1 w 27"/>
                <a:gd name="T5" fmla="*/ 10 h 23"/>
                <a:gd name="T6" fmla="*/ 1 w 27"/>
                <a:gd name="T7" fmla="*/ 10 h 23"/>
                <a:gd name="T8" fmla="*/ 1 w 27"/>
                <a:gd name="T9" fmla="*/ 10 h 23"/>
                <a:gd name="T10" fmla="*/ 19 w 27"/>
                <a:gd name="T11" fmla="*/ 21 h 23"/>
                <a:gd name="T12" fmla="*/ 22 w 27"/>
                <a:gd name="T13" fmla="*/ 18 h 23"/>
                <a:gd name="T14" fmla="*/ 8 w 27"/>
                <a:gd name="T15" fmla="*/ 9 h 23"/>
                <a:gd name="T16" fmla="*/ 24 w 27"/>
                <a:gd name="T17" fmla="*/ 5 h 23"/>
                <a:gd name="T18" fmla="*/ 23 w 27"/>
                <a:gd name="T19" fmla="*/ 1 h 23"/>
                <a:gd name="T20" fmla="*/ 2 w 27"/>
                <a:gd name="T21" fmla="*/ 6 h 23"/>
                <a:gd name="T22" fmla="*/ 1 w 27"/>
                <a:gd name="T23" fmla="*/ 6 h 23"/>
                <a:gd name="T24" fmla="*/ 1 w 27"/>
                <a:gd name="T25" fmla="*/ 6 h 23"/>
                <a:gd name="T26" fmla="*/ 0 w 27"/>
                <a:gd name="T27"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0" y="8"/>
                  </a:moveTo>
                  <a:cubicBezTo>
                    <a:pt x="0" y="8"/>
                    <a:pt x="0" y="8"/>
                    <a:pt x="0" y="8"/>
                  </a:cubicBezTo>
                  <a:cubicBezTo>
                    <a:pt x="0" y="9"/>
                    <a:pt x="0" y="9"/>
                    <a:pt x="1" y="10"/>
                  </a:cubicBezTo>
                  <a:cubicBezTo>
                    <a:pt x="1" y="10"/>
                    <a:pt x="1" y="10"/>
                    <a:pt x="1" y="10"/>
                  </a:cubicBezTo>
                  <a:cubicBezTo>
                    <a:pt x="1" y="10"/>
                    <a:pt x="1" y="10"/>
                    <a:pt x="1" y="10"/>
                  </a:cubicBezTo>
                  <a:cubicBezTo>
                    <a:pt x="19" y="21"/>
                    <a:pt x="19" y="21"/>
                    <a:pt x="19" y="21"/>
                  </a:cubicBezTo>
                  <a:cubicBezTo>
                    <a:pt x="22" y="23"/>
                    <a:pt x="24" y="19"/>
                    <a:pt x="22" y="18"/>
                  </a:cubicBezTo>
                  <a:cubicBezTo>
                    <a:pt x="8" y="9"/>
                    <a:pt x="8" y="9"/>
                    <a:pt x="8" y="9"/>
                  </a:cubicBezTo>
                  <a:cubicBezTo>
                    <a:pt x="24" y="5"/>
                    <a:pt x="24" y="5"/>
                    <a:pt x="24" y="5"/>
                  </a:cubicBezTo>
                  <a:cubicBezTo>
                    <a:pt x="27" y="5"/>
                    <a:pt x="25" y="0"/>
                    <a:pt x="23" y="1"/>
                  </a:cubicBezTo>
                  <a:cubicBezTo>
                    <a:pt x="2" y="6"/>
                    <a:pt x="2" y="6"/>
                    <a:pt x="2" y="6"/>
                  </a:cubicBezTo>
                  <a:cubicBezTo>
                    <a:pt x="2" y="6"/>
                    <a:pt x="1" y="6"/>
                    <a:pt x="1" y="6"/>
                  </a:cubicBezTo>
                  <a:cubicBezTo>
                    <a:pt x="1" y="6"/>
                    <a:pt x="1" y="6"/>
                    <a:pt x="1" y="6"/>
                  </a:cubicBezTo>
                  <a:cubicBezTo>
                    <a:pt x="0" y="7"/>
                    <a:pt x="0" y="7"/>
                    <a:pt x="0" y="8"/>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122">
              <a:extLst>
                <a:ext uri="{FF2B5EF4-FFF2-40B4-BE49-F238E27FC236}">
                  <a16:creationId xmlns:a16="http://schemas.microsoft.com/office/drawing/2014/main" id="{D0558329-70A1-4723-9018-EADFECE406CF}"/>
                </a:ext>
              </a:extLst>
            </p:cNvPr>
            <p:cNvSpPr>
              <a:spLocks/>
            </p:cNvSpPr>
            <p:nvPr/>
          </p:nvSpPr>
          <p:spPr bwMode="auto">
            <a:xfrm>
              <a:off x="5963" y="1053"/>
              <a:ext cx="192" cy="191"/>
            </a:xfrm>
            <a:custGeom>
              <a:avLst/>
              <a:gdLst>
                <a:gd name="T0" fmla="*/ 105 w 108"/>
                <a:gd name="T1" fmla="*/ 47 h 108"/>
                <a:gd name="T2" fmla="*/ 61 w 108"/>
                <a:gd name="T3" fmla="*/ 104 h 108"/>
                <a:gd name="T4" fmla="*/ 4 w 108"/>
                <a:gd name="T5" fmla="*/ 60 h 108"/>
                <a:gd name="T6" fmla="*/ 48 w 108"/>
                <a:gd name="T7" fmla="*/ 4 h 108"/>
                <a:gd name="T8" fmla="*/ 105 w 108"/>
                <a:gd name="T9" fmla="*/ 47 h 108"/>
              </a:gdLst>
              <a:ahLst/>
              <a:cxnLst>
                <a:cxn ang="0">
                  <a:pos x="T0" y="T1"/>
                </a:cxn>
                <a:cxn ang="0">
                  <a:pos x="T2" y="T3"/>
                </a:cxn>
                <a:cxn ang="0">
                  <a:pos x="T4" y="T5"/>
                </a:cxn>
                <a:cxn ang="0">
                  <a:pos x="T6" y="T7"/>
                </a:cxn>
                <a:cxn ang="0">
                  <a:pos x="T8" y="T9"/>
                </a:cxn>
              </a:cxnLst>
              <a:rect l="0" t="0" r="r" b="b"/>
              <a:pathLst>
                <a:path w="108" h="108">
                  <a:moveTo>
                    <a:pt x="105" y="47"/>
                  </a:moveTo>
                  <a:cubicBezTo>
                    <a:pt x="108" y="75"/>
                    <a:pt x="88" y="101"/>
                    <a:pt x="61" y="104"/>
                  </a:cubicBezTo>
                  <a:cubicBezTo>
                    <a:pt x="33" y="108"/>
                    <a:pt x="7" y="88"/>
                    <a:pt x="4" y="60"/>
                  </a:cubicBezTo>
                  <a:cubicBezTo>
                    <a:pt x="0" y="32"/>
                    <a:pt x="20" y="7"/>
                    <a:pt x="48" y="4"/>
                  </a:cubicBezTo>
                  <a:cubicBezTo>
                    <a:pt x="76" y="0"/>
                    <a:pt x="101" y="20"/>
                    <a:pt x="105" y="47"/>
                  </a:cubicBezTo>
                  <a:close/>
                </a:path>
              </a:pathLst>
            </a:custGeom>
            <a:solidFill>
              <a:srgbClr val="FFC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123">
              <a:extLst>
                <a:ext uri="{FF2B5EF4-FFF2-40B4-BE49-F238E27FC236}">
                  <a16:creationId xmlns:a16="http://schemas.microsoft.com/office/drawing/2014/main" id="{4F7448C0-ECD5-4DCF-9C9C-25C17DE28DD6}"/>
                </a:ext>
              </a:extLst>
            </p:cNvPr>
            <p:cNvSpPr>
              <a:spLocks/>
            </p:cNvSpPr>
            <p:nvPr/>
          </p:nvSpPr>
          <p:spPr bwMode="auto">
            <a:xfrm>
              <a:off x="5998" y="1149"/>
              <a:ext cx="126" cy="72"/>
            </a:xfrm>
            <a:custGeom>
              <a:avLst/>
              <a:gdLst>
                <a:gd name="T0" fmla="*/ 70 w 71"/>
                <a:gd name="T1" fmla="*/ 0 h 41"/>
                <a:gd name="T2" fmla="*/ 65 w 71"/>
                <a:gd name="T3" fmla="*/ 23 h 41"/>
                <a:gd name="T4" fmla="*/ 39 w 71"/>
                <a:gd name="T5" fmla="*/ 39 h 41"/>
                <a:gd name="T6" fmla="*/ 10 w 71"/>
                <a:gd name="T7" fmla="*/ 30 h 41"/>
                <a:gd name="T8" fmla="*/ 0 w 71"/>
                <a:gd name="T9" fmla="*/ 9 h 41"/>
                <a:gd name="T10" fmla="*/ 70 w 71"/>
                <a:gd name="T11" fmla="*/ 0 h 41"/>
              </a:gdLst>
              <a:ahLst/>
              <a:cxnLst>
                <a:cxn ang="0">
                  <a:pos x="T0" y="T1"/>
                </a:cxn>
                <a:cxn ang="0">
                  <a:pos x="T2" y="T3"/>
                </a:cxn>
                <a:cxn ang="0">
                  <a:pos x="T4" y="T5"/>
                </a:cxn>
                <a:cxn ang="0">
                  <a:pos x="T6" y="T7"/>
                </a:cxn>
                <a:cxn ang="0">
                  <a:pos x="T8" y="T9"/>
                </a:cxn>
                <a:cxn ang="0">
                  <a:pos x="T10" y="T11"/>
                </a:cxn>
              </a:cxnLst>
              <a:rect l="0" t="0" r="r" b="b"/>
              <a:pathLst>
                <a:path w="71" h="41">
                  <a:moveTo>
                    <a:pt x="70" y="0"/>
                  </a:moveTo>
                  <a:cubicBezTo>
                    <a:pt x="71" y="8"/>
                    <a:pt x="69" y="16"/>
                    <a:pt x="65" y="23"/>
                  </a:cubicBezTo>
                  <a:cubicBezTo>
                    <a:pt x="60" y="32"/>
                    <a:pt x="50" y="38"/>
                    <a:pt x="39" y="39"/>
                  </a:cubicBezTo>
                  <a:cubicBezTo>
                    <a:pt x="28" y="41"/>
                    <a:pt x="18" y="37"/>
                    <a:pt x="10" y="30"/>
                  </a:cubicBezTo>
                  <a:cubicBezTo>
                    <a:pt x="5" y="24"/>
                    <a:pt x="1" y="17"/>
                    <a:pt x="0" y="9"/>
                  </a:cubicBezTo>
                  <a:lnTo>
                    <a:pt x="70" y="0"/>
                  </a:ln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124">
              <a:extLst>
                <a:ext uri="{FF2B5EF4-FFF2-40B4-BE49-F238E27FC236}">
                  <a16:creationId xmlns:a16="http://schemas.microsoft.com/office/drawing/2014/main" id="{D0978E9B-1AD0-4B6E-BA06-7C5DE3584BC2}"/>
                </a:ext>
              </a:extLst>
            </p:cNvPr>
            <p:cNvSpPr>
              <a:spLocks/>
            </p:cNvSpPr>
            <p:nvPr/>
          </p:nvSpPr>
          <p:spPr bwMode="auto">
            <a:xfrm>
              <a:off x="6016" y="1170"/>
              <a:ext cx="98" cy="51"/>
            </a:xfrm>
            <a:custGeom>
              <a:avLst/>
              <a:gdLst>
                <a:gd name="T0" fmla="*/ 55 w 55"/>
                <a:gd name="T1" fmla="*/ 11 h 29"/>
                <a:gd name="T2" fmla="*/ 29 w 55"/>
                <a:gd name="T3" fmla="*/ 27 h 29"/>
                <a:gd name="T4" fmla="*/ 0 w 55"/>
                <a:gd name="T5" fmla="*/ 18 h 29"/>
                <a:gd name="T6" fmla="*/ 26 w 55"/>
                <a:gd name="T7" fmla="*/ 1 h 29"/>
                <a:gd name="T8" fmla="*/ 55 w 55"/>
                <a:gd name="T9" fmla="*/ 11 h 29"/>
              </a:gdLst>
              <a:ahLst/>
              <a:cxnLst>
                <a:cxn ang="0">
                  <a:pos x="T0" y="T1"/>
                </a:cxn>
                <a:cxn ang="0">
                  <a:pos x="T2" y="T3"/>
                </a:cxn>
                <a:cxn ang="0">
                  <a:pos x="T4" y="T5"/>
                </a:cxn>
                <a:cxn ang="0">
                  <a:pos x="T6" y="T7"/>
                </a:cxn>
                <a:cxn ang="0">
                  <a:pos x="T8" y="T9"/>
                </a:cxn>
              </a:cxnLst>
              <a:rect l="0" t="0" r="r" b="b"/>
              <a:pathLst>
                <a:path w="55" h="29">
                  <a:moveTo>
                    <a:pt x="55" y="11"/>
                  </a:moveTo>
                  <a:cubicBezTo>
                    <a:pt x="50" y="20"/>
                    <a:pt x="40" y="26"/>
                    <a:pt x="29" y="27"/>
                  </a:cubicBezTo>
                  <a:cubicBezTo>
                    <a:pt x="18" y="29"/>
                    <a:pt x="8" y="25"/>
                    <a:pt x="0" y="18"/>
                  </a:cubicBezTo>
                  <a:cubicBezTo>
                    <a:pt x="6" y="9"/>
                    <a:pt x="15" y="3"/>
                    <a:pt x="26" y="1"/>
                  </a:cubicBezTo>
                  <a:cubicBezTo>
                    <a:pt x="37" y="0"/>
                    <a:pt x="48" y="4"/>
                    <a:pt x="55" y="11"/>
                  </a:cubicBezTo>
                  <a:close/>
                </a:path>
              </a:pathLst>
            </a:custGeom>
            <a:solidFill>
              <a:srgbClr val="FFA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125">
              <a:extLst>
                <a:ext uri="{FF2B5EF4-FFF2-40B4-BE49-F238E27FC236}">
                  <a16:creationId xmlns:a16="http://schemas.microsoft.com/office/drawing/2014/main" id="{A32D84AC-D2E8-4077-98CB-E234F9E5E21A}"/>
                </a:ext>
              </a:extLst>
            </p:cNvPr>
            <p:cNvSpPr>
              <a:spLocks/>
            </p:cNvSpPr>
            <p:nvPr/>
          </p:nvSpPr>
          <p:spPr bwMode="auto">
            <a:xfrm>
              <a:off x="5993" y="1113"/>
              <a:ext cx="46" cy="41"/>
            </a:xfrm>
            <a:custGeom>
              <a:avLst/>
              <a:gdLst>
                <a:gd name="T0" fmla="*/ 26 w 26"/>
                <a:gd name="T1" fmla="*/ 11 h 23"/>
                <a:gd name="T2" fmla="*/ 26 w 26"/>
                <a:gd name="T3" fmla="*/ 11 h 23"/>
                <a:gd name="T4" fmla="*/ 25 w 26"/>
                <a:gd name="T5" fmla="*/ 13 h 23"/>
                <a:gd name="T6" fmla="*/ 25 w 26"/>
                <a:gd name="T7" fmla="*/ 13 h 23"/>
                <a:gd name="T8" fmla="*/ 24 w 26"/>
                <a:gd name="T9" fmla="*/ 13 h 23"/>
                <a:gd name="T10" fmla="*/ 4 w 26"/>
                <a:gd name="T11" fmla="*/ 22 h 23"/>
                <a:gd name="T12" fmla="*/ 3 w 26"/>
                <a:gd name="T13" fmla="*/ 17 h 23"/>
                <a:gd name="T14" fmla="*/ 18 w 26"/>
                <a:gd name="T15" fmla="*/ 11 h 23"/>
                <a:gd name="T16" fmla="*/ 3 w 26"/>
                <a:gd name="T17" fmla="*/ 5 h 23"/>
                <a:gd name="T18" fmla="*/ 4 w 26"/>
                <a:gd name="T19" fmla="*/ 1 h 23"/>
                <a:gd name="T20" fmla="*/ 24 w 26"/>
                <a:gd name="T21" fmla="*/ 9 h 23"/>
                <a:gd name="T22" fmla="*/ 25 w 26"/>
                <a:gd name="T23" fmla="*/ 10 h 23"/>
                <a:gd name="T24" fmla="*/ 25 w 26"/>
                <a:gd name="T25" fmla="*/ 10 h 23"/>
                <a:gd name="T26" fmla="*/ 26 w 26"/>
                <a:gd name="T2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
                  <a:moveTo>
                    <a:pt x="26" y="11"/>
                  </a:moveTo>
                  <a:cubicBezTo>
                    <a:pt x="26" y="11"/>
                    <a:pt x="26" y="11"/>
                    <a:pt x="26" y="11"/>
                  </a:cubicBezTo>
                  <a:cubicBezTo>
                    <a:pt x="26" y="12"/>
                    <a:pt x="26" y="13"/>
                    <a:pt x="25" y="13"/>
                  </a:cubicBezTo>
                  <a:cubicBezTo>
                    <a:pt x="25" y="13"/>
                    <a:pt x="25" y="13"/>
                    <a:pt x="25" y="13"/>
                  </a:cubicBezTo>
                  <a:cubicBezTo>
                    <a:pt x="24" y="13"/>
                    <a:pt x="24" y="13"/>
                    <a:pt x="24" y="13"/>
                  </a:cubicBezTo>
                  <a:cubicBezTo>
                    <a:pt x="4" y="22"/>
                    <a:pt x="4" y="22"/>
                    <a:pt x="4" y="22"/>
                  </a:cubicBezTo>
                  <a:cubicBezTo>
                    <a:pt x="2" y="23"/>
                    <a:pt x="0" y="19"/>
                    <a:pt x="3" y="17"/>
                  </a:cubicBezTo>
                  <a:cubicBezTo>
                    <a:pt x="18" y="11"/>
                    <a:pt x="18" y="11"/>
                    <a:pt x="18" y="11"/>
                  </a:cubicBezTo>
                  <a:cubicBezTo>
                    <a:pt x="3" y="5"/>
                    <a:pt x="3" y="5"/>
                    <a:pt x="3" y="5"/>
                  </a:cubicBezTo>
                  <a:cubicBezTo>
                    <a:pt x="0" y="4"/>
                    <a:pt x="2" y="0"/>
                    <a:pt x="4" y="1"/>
                  </a:cubicBezTo>
                  <a:cubicBezTo>
                    <a:pt x="24" y="9"/>
                    <a:pt x="24" y="9"/>
                    <a:pt x="24" y="9"/>
                  </a:cubicBezTo>
                  <a:cubicBezTo>
                    <a:pt x="24" y="9"/>
                    <a:pt x="25" y="9"/>
                    <a:pt x="25" y="10"/>
                  </a:cubicBezTo>
                  <a:cubicBezTo>
                    <a:pt x="25" y="10"/>
                    <a:pt x="25" y="10"/>
                    <a:pt x="25" y="10"/>
                  </a:cubicBezTo>
                  <a:cubicBezTo>
                    <a:pt x="26" y="10"/>
                    <a:pt x="26" y="11"/>
                    <a:pt x="26" y="11"/>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126">
              <a:extLst>
                <a:ext uri="{FF2B5EF4-FFF2-40B4-BE49-F238E27FC236}">
                  <a16:creationId xmlns:a16="http://schemas.microsoft.com/office/drawing/2014/main" id="{BDF5CA7C-687E-4F87-8097-22582F250ECA}"/>
                </a:ext>
              </a:extLst>
            </p:cNvPr>
            <p:cNvSpPr>
              <a:spLocks/>
            </p:cNvSpPr>
            <p:nvPr/>
          </p:nvSpPr>
          <p:spPr bwMode="auto">
            <a:xfrm>
              <a:off x="6075" y="1099"/>
              <a:ext cx="48" cy="39"/>
            </a:xfrm>
            <a:custGeom>
              <a:avLst/>
              <a:gdLst>
                <a:gd name="T0" fmla="*/ 0 w 27"/>
                <a:gd name="T1" fmla="*/ 17 h 22"/>
                <a:gd name="T2" fmla="*/ 0 w 27"/>
                <a:gd name="T3" fmla="*/ 17 h 22"/>
                <a:gd name="T4" fmla="*/ 2 w 27"/>
                <a:gd name="T5" fmla="*/ 18 h 22"/>
                <a:gd name="T6" fmla="*/ 2 w 27"/>
                <a:gd name="T7" fmla="*/ 18 h 22"/>
                <a:gd name="T8" fmla="*/ 3 w 27"/>
                <a:gd name="T9" fmla="*/ 18 h 22"/>
                <a:gd name="T10" fmla="*/ 24 w 27"/>
                <a:gd name="T11" fmla="*/ 21 h 22"/>
                <a:gd name="T12" fmla="*/ 24 w 27"/>
                <a:gd name="T13" fmla="*/ 17 h 22"/>
                <a:gd name="T14" fmla="*/ 8 w 27"/>
                <a:gd name="T15" fmla="*/ 15 h 22"/>
                <a:gd name="T16" fmla="*/ 21 w 27"/>
                <a:gd name="T17" fmla="*/ 5 h 22"/>
                <a:gd name="T18" fmla="*/ 18 w 27"/>
                <a:gd name="T19" fmla="*/ 1 h 22"/>
                <a:gd name="T20" fmla="*/ 1 w 27"/>
                <a:gd name="T21" fmla="*/ 14 h 22"/>
                <a:gd name="T22" fmla="*/ 1 w 27"/>
                <a:gd name="T23" fmla="*/ 15 h 22"/>
                <a:gd name="T24" fmla="*/ 1 w 27"/>
                <a:gd name="T25" fmla="*/ 15 h 22"/>
                <a:gd name="T26" fmla="*/ 0 w 27"/>
                <a:gd name="T27"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2">
                  <a:moveTo>
                    <a:pt x="0" y="17"/>
                  </a:moveTo>
                  <a:cubicBezTo>
                    <a:pt x="0" y="17"/>
                    <a:pt x="0" y="17"/>
                    <a:pt x="0" y="17"/>
                  </a:cubicBezTo>
                  <a:cubicBezTo>
                    <a:pt x="0" y="17"/>
                    <a:pt x="1" y="18"/>
                    <a:pt x="2" y="18"/>
                  </a:cubicBezTo>
                  <a:cubicBezTo>
                    <a:pt x="2" y="18"/>
                    <a:pt x="2" y="18"/>
                    <a:pt x="2" y="18"/>
                  </a:cubicBezTo>
                  <a:cubicBezTo>
                    <a:pt x="3" y="18"/>
                    <a:pt x="3" y="18"/>
                    <a:pt x="3" y="18"/>
                  </a:cubicBezTo>
                  <a:cubicBezTo>
                    <a:pt x="24" y="21"/>
                    <a:pt x="24" y="21"/>
                    <a:pt x="24" y="21"/>
                  </a:cubicBezTo>
                  <a:cubicBezTo>
                    <a:pt x="26" y="22"/>
                    <a:pt x="27" y="17"/>
                    <a:pt x="24" y="17"/>
                  </a:cubicBezTo>
                  <a:cubicBezTo>
                    <a:pt x="8" y="15"/>
                    <a:pt x="8" y="15"/>
                    <a:pt x="8" y="15"/>
                  </a:cubicBezTo>
                  <a:cubicBezTo>
                    <a:pt x="21" y="5"/>
                    <a:pt x="21" y="5"/>
                    <a:pt x="21" y="5"/>
                  </a:cubicBezTo>
                  <a:cubicBezTo>
                    <a:pt x="23" y="3"/>
                    <a:pt x="21" y="0"/>
                    <a:pt x="18" y="1"/>
                  </a:cubicBezTo>
                  <a:cubicBezTo>
                    <a:pt x="1" y="14"/>
                    <a:pt x="1" y="14"/>
                    <a:pt x="1" y="14"/>
                  </a:cubicBezTo>
                  <a:cubicBezTo>
                    <a:pt x="1" y="15"/>
                    <a:pt x="1" y="15"/>
                    <a:pt x="1" y="15"/>
                  </a:cubicBezTo>
                  <a:cubicBezTo>
                    <a:pt x="1" y="15"/>
                    <a:pt x="1" y="15"/>
                    <a:pt x="1" y="15"/>
                  </a:cubicBezTo>
                  <a:cubicBezTo>
                    <a:pt x="0" y="15"/>
                    <a:pt x="0" y="16"/>
                    <a:pt x="0" y="17"/>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127">
              <a:extLst>
                <a:ext uri="{FF2B5EF4-FFF2-40B4-BE49-F238E27FC236}">
                  <a16:creationId xmlns:a16="http://schemas.microsoft.com/office/drawing/2014/main" id="{32550DCD-36F3-44D3-83B0-45F04CA4BBEF}"/>
                </a:ext>
              </a:extLst>
            </p:cNvPr>
            <p:cNvSpPr>
              <a:spLocks/>
            </p:cNvSpPr>
            <p:nvPr/>
          </p:nvSpPr>
          <p:spPr bwMode="auto">
            <a:xfrm>
              <a:off x="5452" y="1516"/>
              <a:ext cx="133" cy="133"/>
            </a:xfrm>
            <a:custGeom>
              <a:avLst/>
              <a:gdLst>
                <a:gd name="T0" fmla="*/ 72 w 75"/>
                <a:gd name="T1" fmla="*/ 33 h 75"/>
                <a:gd name="T2" fmla="*/ 42 w 75"/>
                <a:gd name="T3" fmla="*/ 72 h 75"/>
                <a:gd name="T4" fmla="*/ 3 w 75"/>
                <a:gd name="T5" fmla="*/ 43 h 75"/>
                <a:gd name="T6" fmla="*/ 32 w 75"/>
                <a:gd name="T7" fmla="*/ 3 h 75"/>
                <a:gd name="T8" fmla="*/ 72 w 75"/>
                <a:gd name="T9" fmla="*/ 33 h 75"/>
              </a:gdLst>
              <a:ahLst/>
              <a:cxnLst>
                <a:cxn ang="0">
                  <a:pos x="T0" y="T1"/>
                </a:cxn>
                <a:cxn ang="0">
                  <a:pos x="T2" y="T3"/>
                </a:cxn>
                <a:cxn ang="0">
                  <a:pos x="T4" y="T5"/>
                </a:cxn>
                <a:cxn ang="0">
                  <a:pos x="T6" y="T7"/>
                </a:cxn>
                <a:cxn ang="0">
                  <a:pos x="T8" y="T9"/>
                </a:cxn>
              </a:cxnLst>
              <a:rect l="0" t="0" r="r" b="b"/>
              <a:pathLst>
                <a:path w="75" h="75">
                  <a:moveTo>
                    <a:pt x="72" y="33"/>
                  </a:moveTo>
                  <a:cubicBezTo>
                    <a:pt x="75" y="52"/>
                    <a:pt x="62" y="69"/>
                    <a:pt x="42" y="72"/>
                  </a:cubicBezTo>
                  <a:cubicBezTo>
                    <a:pt x="23" y="75"/>
                    <a:pt x="6" y="62"/>
                    <a:pt x="3" y="43"/>
                  </a:cubicBezTo>
                  <a:cubicBezTo>
                    <a:pt x="0" y="24"/>
                    <a:pt x="13" y="6"/>
                    <a:pt x="32" y="3"/>
                  </a:cubicBezTo>
                  <a:cubicBezTo>
                    <a:pt x="51" y="0"/>
                    <a:pt x="69" y="14"/>
                    <a:pt x="72" y="33"/>
                  </a:cubicBezTo>
                  <a:close/>
                </a:path>
              </a:pathLst>
            </a:custGeom>
            <a:solidFill>
              <a:srgbClr val="FFC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128">
              <a:extLst>
                <a:ext uri="{FF2B5EF4-FFF2-40B4-BE49-F238E27FC236}">
                  <a16:creationId xmlns:a16="http://schemas.microsoft.com/office/drawing/2014/main" id="{4E35AA1F-34FB-4A34-8862-15C07AFD4D55}"/>
                </a:ext>
              </a:extLst>
            </p:cNvPr>
            <p:cNvSpPr>
              <a:spLocks/>
            </p:cNvSpPr>
            <p:nvPr/>
          </p:nvSpPr>
          <p:spPr bwMode="auto">
            <a:xfrm>
              <a:off x="5475" y="1581"/>
              <a:ext cx="88" cy="52"/>
            </a:xfrm>
            <a:custGeom>
              <a:avLst/>
              <a:gdLst>
                <a:gd name="T0" fmla="*/ 49 w 50"/>
                <a:gd name="T1" fmla="*/ 0 h 29"/>
                <a:gd name="T2" fmla="*/ 46 w 50"/>
                <a:gd name="T3" fmla="*/ 16 h 29"/>
                <a:gd name="T4" fmla="*/ 28 w 50"/>
                <a:gd name="T5" fmla="*/ 28 h 29"/>
                <a:gd name="T6" fmla="*/ 8 w 50"/>
                <a:gd name="T7" fmla="*/ 22 h 29"/>
                <a:gd name="T8" fmla="*/ 0 w 50"/>
                <a:gd name="T9" fmla="*/ 7 h 29"/>
                <a:gd name="T10" fmla="*/ 49 w 50"/>
                <a:gd name="T11" fmla="*/ 0 h 29"/>
              </a:gdLst>
              <a:ahLst/>
              <a:cxnLst>
                <a:cxn ang="0">
                  <a:pos x="T0" y="T1"/>
                </a:cxn>
                <a:cxn ang="0">
                  <a:pos x="T2" y="T3"/>
                </a:cxn>
                <a:cxn ang="0">
                  <a:pos x="T4" y="T5"/>
                </a:cxn>
                <a:cxn ang="0">
                  <a:pos x="T6" y="T7"/>
                </a:cxn>
                <a:cxn ang="0">
                  <a:pos x="T8" y="T9"/>
                </a:cxn>
                <a:cxn ang="0">
                  <a:pos x="T10" y="T11"/>
                </a:cxn>
              </a:cxnLst>
              <a:rect l="0" t="0" r="r" b="b"/>
              <a:pathLst>
                <a:path w="50" h="29">
                  <a:moveTo>
                    <a:pt x="49" y="0"/>
                  </a:moveTo>
                  <a:cubicBezTo>
                    <a:pt x="50" y="6"/>
                    <a:pt x="49" y="11"/>
                    <a:pt x="46" y="16"/>
                  </a:cubicBezTo>
                  <a:cubicBezTo>
                    <a:pt x="42" y="22"/>
                    <a:pt x="36" y="27"/>
                    <a:pt x="28" y="28"/>
                  </a:cubicBezTo>
                  <a:cubicBezTo>
                    <a:pt x="21" y="29"/>
                    <a:pt x="13" y="27"/>
                    <a:pt x="8" y="22"/>
                  </a:cubicBezTo>
                  <a:cubicBezTo>
                    <a:pt x="4" y="18"/>
                    <a:pt x="1" y="13"/>
                    <a:pt x="0" y="7"/>
                  </a:cubicBezTo>
                  <a:lnTo>
                    <a:pt x="49" y="0"/>
                  </a:ln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129">
              <a:extLst>
                <a:ext uri="{FF2B5EF4-FFF2-40B4-BE49-F238E27FC236}">
                  <a16:creationId xmlns:a16="http://schemas.microsoft.com/office/drawing/2014/main" id="{68CE70AB-9450-4D63-B3D4-7DD7402F21A7}"/>
                </a:ext>
              </a:extLst>
            </p:cNvPr>
            <p:cNvSpPr>
              <a:spLocks/>
            </p:cNvSpPr>
            <p:nvPr/>
          </p:nvSpPr>
          <p:spPr bwMode="auto">
            <a:xfrm>
              <a:off x="5489" y="1597"/>
              <a:ext cx="67" cy="36"/>
            </a:xfrm>
            <a:custGeom>
              <a:avLst/>
              <a:gdLst>
                <a:gd name="T0" fmla="*/ 38 w 38"/>
                <a:gd name="T1" fmla="*/ 7 h 20"/>
                <a:gd name="T2" fmla="*/ 20 w 38"/>
                <a:gd name="T3" fmla="*/ 19 h 20"/>
                <a:gd name="T4" fmla="*/ 0 w 38"/>
                <a:gd name="T5" fmla="*/ 13 h 20"/>
                <a:gd name="T6" fmla="*/ 18 w 38"/>
                <a:gd name="T7" fmla="*/ 1 h 20"/>
                <a:gd name="T8" fmla="*/ 38 w 38"/>
                <a:gd name="T9" fmla="*/ 7 h 20"/>
              </a:gdLst>
              <a:ahLst/>
              <a:cxnLst>
                <a:cxn ang="0">
                  <a:pos x="T0" y="T1"/>
                </a:cxn>
                <a:cxn ang="0">
                  <a:pos x="T2" y="T3"/>
                </a:cxn>
                <a:cxn ang="0">
                  <a:pos x="T4" y="T5"/>
                </a:cxn>
                <a:cxn ang="0">
                  <a:pos x="T6" y="T7"/>
                </a:cxn>
                <a:cxn ang="0">
                  <a:pos x="T8" y="T9"/>
                </a:cxn>
              </a:cxnLst>
              <a:rect l="0" t="0" r="r" b="b"/>
              <a:pathLst>
                <a:path w="38" h="20">
                  <a:moveTo>
                    <a:pt x="38" y="7"/>
                  </a:moveTo>
                  <a:cubicBezTo>
                    <a:pt x="34" y="13"/>
                    <a:pt x="28" y="18"/>
                    <a:pt x="20" y="19"/>
                  </a:cubicBezTo>
                  <a:cubicBezTo>
                    <a:pt x="13" y="20"/>
                    <a:pt x="5" y="18"/>
                    <a:pt x="0" y="13"/>
                  </a:cubicBezTo>
                  <a:cubicBezTo>
                    <a:pt x="4" y="7"/>
                    <a:pt x="10" y="2"/>
                    <a:pt x="18" y="1"/>
                  </a:cubicBezTo>
                  <a:cubicBezTo>
                    <a:pt x="25" y="0"/>
                    <a:pt x="32" y="2"/>
                    <a:pt x="38" y="7"/>
                  </a:cubicBezTo>
                  <a:close/>
                </a:path>
              </a:pathLst>
            </a:custGeom>
            <a:solidFill>
              <a:srgbClr val="FFA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130">
              <a:extLst>
                <a:ext uri="{FF2B5EF4-FFF2-40B4-BE49-F238E27FC236}">
                  <a16:creationId xmlns:a16="http://schemas.microsoft.com/office/drawing/2014/main" id="{7E87DB64-E27C-420B-906A-EDDC4E795110}"/>
                </a:ext>
              </a:extLst>
            </p:cNvPr>
            <p:cNvSpPr>
              <a:spLocks/>
            </p:cNvSpPr>
            <p:nvPr/>
          </p:nvSpPr>
          <p:spPr bwMode="auto">
            <a:xfrm>
              <a:off x="5471" y="1560"/>
              <a:ext cx="32" cy="27"/>
            </a:xfrm>
            <a:custGeom>
              <a:avLst/>
              <a:gdLst>
                <a:gd name="T0" fmla="*/ 18 w 18"/>
                <a:gd name="T1" fmla="*/ 7 h 15"/>
                <a:gd name="T2" fmla="*/ 18 w 18"/>
                <a:gd name="T3" fmla="*/ 7 h 15"/>
                <a:gd name="T4" fmla="*/ 17 w 18"/>
                <a:gd name="T5" fmla="*/ 9 h 15"/>
                <a:gd name="T6" fmla="*/ 17 w 18"/>
                <a:gd name="T7" fmla="*/ 9 h 15"/>
                <a:gd name="T8" fmla="*/ 17 w 18"/>
                <a:gd name="T9" fmla="*/ 9 h 15"/>
                <a:gd name="T10" fmla="*/ 4 w 18"/>
                <a:gd name="T11" fmla="*/ 15 h 15"/>
                <a:gd name="T12" fmla="*/ 2 w 18"/>
                <a:gd name="T13" fmla="*/ 12 h 15"/>
                <a:gd name="T14" fmla="*/ 13 w 18"/>
                <a:gd name="T15" fmla="*/ 7 h 15"/>
                <a:gd name="T16" fmla="*/ 2 w 18"/>
                <a:gd name="T17" fmla="*/ 3 h 15"/>
                <a:gd name="T18" fmla="*/ 3 w 18"/>
                <a:gd name="T19" fmla="*/ 0 h 15"/>
                <a:gd name="T20" fmla="*/ 17 w 18"/>
                <a:gd name="T21" fmla="*/ 6 h 15"/>
                <a:gd name="T22" fmla="*/ 18 w 18"/>
                <a:gd name="T23" fmla="*/ 6 h 15"/>
                <a:gd name="T24" fmla="*/ 18 w 18"/>
                <a:gd name="T25" fmla="*/ 6 h 15"/>
                <a:gd name="T26" fmla="*/ 18 w 18"/>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7"/>
                  </a:moveTo>
                  <a:cubicBezTo>
                    <a:pt x="18" y="7"/>
                    <a:pt x="18" y="7"/>
                    <a:pt x="18" y="7"/>
                  </a:cubicBezTo>
                  <a:cubicBezTo>
                    <a:pt x="18" y="8"/>
                    <a:pt x="18" y="8"/>
                    <a:pt x="17" y="9"/>
                  </a:cubicBezTo>
                  <a:cubicBezTo>
                    <a:pt x="17" y="9"/>
                    <a:pt x="17" y="9"/>
                    <a:pt x="17" y="9"/>
                  </a:cubicBezTo>
                  <a:cubicBezTo>
                    <a:pt x="17" y="9"/>
                    <a:pt x="17" y="9"/>
                    <a:pt x="17" y="9"/>
                  </a:cubicBezTo>
                  <a:cubicBezTo>
                    <a:pt x="4" y="15"/>
                    <a:pt x="4" y="15"/>
                    <a:pt x="4" y="15"/>
                  </a:cubicBezTo>
                  <a:cubicBezTo>
                    <a:pt x="2" y="15"/>
                    <a:pt x="1" y="13"/>
                    <a:pt x="2" y="12"/>
                  </a:cubicBezTo>
                  <a:cubicBezTo>
                    <a:pt x="13" y="7"/>
                    <a:pt x="13" y="7"/>
                    <a:pt x="13" y="7"/>
                  </a:cubicBezTo>
                  <a:cubicBezTo>
                    <a:pt x="2" y="3"/>
                    <a:pt x="2" y="3"/>
                    <a:pt x="2" y="3"/>
                  </a:cubicBezTo>
                  <a:cubicBezTo>
                    <a:pt x="0" y="3"/>
                    <a:pt x="1" y="0"/>
                    <a:pt x="3" y="0"/>
                  </a:cubicBezTo>
                  <a:cubicBezTo>
                    <a:pt x="17" y="6"/>
                    <a:pt x="17" y="6"/>
                    <a:pt x="17" y="6"/>
                  </a:cubicBezTo>
                  <a:cubicBezTo>
                    <a:pt x="18" y="6"/>
                    <a:pt x="18" y="6"/>
                    <a:pt x="18" y="6"/>
                  </a:cubicBezTo>
                  <a:cubicBezTo>
                    <a:pt x="18" y="6"/>
                    <a:pt x="18" y="6"/>
                    <a:pt x="18" y="6"/>
                  </a:cubicBezTo>
                  <a:cubicBezTo>
                    <a:pt x="18" y="6"/>
                    <a:pt x="18" y="7"/>
                    <a:pt x="18" y="7"/>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131">
              <a:extLst>
                <a:ext uri="{FF2B5EF4-FFF2-40B4-BE49-F238E27FC236}">
                  <a16:creationId xmlns:a16="http://schemas.microsoft.com/office/drawing/2014/main" id="{7B1F11C6-EFF6-4E7E-8557-5A9BE23DE246}"/>
                </a:ext>
              </a:extLst>
            </p:cNvPr>
            <p:cNvSpPr>
              <a:spLocks/>
            </p:cNvSpPr>
            <p:nvPr/>
          </p:nvSpPr>
          <p:spPr bwMode="auto">
            <a:xfrm>
              <a:off x="5528" y="1548"/>
              <a:ext cx="34" cy="26"/>
            </a:xfrm>
            <a:custGeom>
              <a:avLst/>
              <a:gdLst>
                <a:gd name="T0" fmla="*/ 0 w 19"/>
                <a:gd name="T1" fmla="*/ 12 h 15"/>
                <a:gd name="T2" fmla="*/ 0 w 19"/>
                <a:gd name="T3" fmla="*/ 12 h 15"/>
                <a:gd name="T4" fmla="*/ 1 w 19"/>
                <a:gd name="T5" fmla="*/ 13 h 15"/>
                <a:gd name="T6" fmla="*/ 1 w 19"/>
                <a:gd name="T7" fmla="*/ 13 h 15"/>
                <a:gd name="T8" fmla="*/ 2 w 19"/>
                <a:gd name="T9" fmla="*/ 13 h 15"/>
                <a:gd name="T10" fmla="*/ 16 w 19"/>
                <a:gd name="T11" fmla="*/ 15 h 15"/>
                <a:gd name="T12" fmla="*/ 17 w 19"/>
                <a:gd name="T13" fmla="*/ 12 h 15"/>
                <a:gd name="T14" fmla="*/ 5 w 19"/>
                <a:gd name="T15" fmla="*/ 11 h 15"/>
                <a:gd name="T16" fmla="*/ 14 w 19"/>
                <a:gd name="T17" fmla="*/ 4 h 15"/>
                <a:gd name="T18" fmla="*/ 12 w 19"/>
                <a:gd name="T19" fmla="*/ 1 h 15"/>
                <a:gd name="T20" fmla="*/ 1 w 19"/>
                <a:gd name="T21" fmla="*/ 10 h 15"/>
                <a:gd name="T22" fmla="*/ 0 w 19"/>
                <a:gd name="T23" fmla="*/ 11 h 15"/>
                <a:gd name="T24" fmla="*/ 0 w 19"/>
                <a:gd name="T25" fmla="*/ 11 h 15"/>
                <a:gd name="T26" fmla="*/ 0 w 19"/>
                <a:gd name="T27"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5">
                  <a:moveTo>
                    <a:pt x="0" y="12"/>
                  </a:moveTo>
                  <a:cubicBezTo>
                    <a:pt x="0" y="12"/>
                    <a:pt x="0" y="12"/>
                    <a:pt x="0" y="12"/>
                  </a:cubicBezTo>
                  <a:cubicBezTo>
                    <a:pt x="0" y="13"/>
                    <a:pt x="1" y="13"/>
                    <a:pt x="1" y="13"/>
                  </a:cubicBezTo>
                  <a:cubicBezTo>
                    <a:pt x="1" y="13"/>
                    <a:pt x="1" y="13"/>
                    <a:pt x="1" y="13"/>
                  </a:cubicBezTo>
                  <a:cubicBezTo>
                    <a:pt x="2" y="13"/>
                    <a:pt x="2" y="13"/>
                    <a:pt x="2" y="13"/>
                  </a:cubicBezTo>
                  <a:cubicBezTo>
                    <a:pt x="16" y="15"/>
                    <a:pt x="16" y="15"/>
                    <a:pt x="16" y="15"/>
                  </a:cubicBezTo>
                  <a:cubicBezTo>
                    <a:pt x="18" y="15"/>
                    <a:pt x="19" y="12"/>
                    <a:pt x="17" y="12"/>
                  </a:cubicBezTo>
                  <a:cubicBezTo>
                    <a:pt x="5" y="11"/>
                    <a:pt x="5" y="11"/>
                    <a:pt x="5" y="11"/>
                  </a:cubicBezTo>
                  <a:cubicBezTo>
                    <a:pt x="14" y="4"/>
                    <a:pt x="14" y="4"/>
                    <a:pt x="14" y="4"/>
                  </a:cubicBezTo>
                  <a:cubicBezTo>
                    <a:pt x="16" y="2"/>
                    <a:pt x="14" y="0"/>
                    <a:pt x="12" y="1"/>
                  </a:cubicBezTo>
                  <a:cubicBezTo>
                    <a:pt x="1" y="10"/>
                    <a:pt x="1" y="10"/>
                    <a:pt x="1" y="10"/>
                  </a:cubicBezTo>
                  <a:cubicBezTo>
                    <a:pt x="0" y="11"/>
                    <a:pt x="0" y="11"/>
                    <a:pt x="0" y="11"/>
                  </a:cubicBezTo>
                  <a:cubicBezTo>
                    <a:pt x="0" y="11"/>
                    <a:pt x="0" y="11"/>
                    <a:pt x="0" y="11"/>
                  </a:cubicBezTo>
                  <a:lnTo>
                    <a:pt x="0" y="12"/>
                  </a:ln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Rectangle: Rounded Corners 2">
            <a:extLst>
              <a:ext uri="{FF2B5EF4-FFF2-40B4-BE49-F238E27FC236}">
                <a16:creationId xmlns:a16="http://schemas.microsoft.com/office/drawing/2014/main" id="{C2BA5DA9-1BBF-2540-2074-D9E8B1938E36}"/>
              </a:ext>
            </a:extLst>
          </p:cNvPr>
          <p:cNvSpPr/>
          <p:nvPr/>
        </p:nvSpPr>
        <p:spPr>
          <a:xfrm>
            <a:off x="300036" y="3903866"/>
            <a:ext cx="3776662" cy="1047775"/>
          </a:xfrm>
          <a:prstGeom prst="roundRect">
            <a:avLst>
              <a:gd name="adj" fmla="val 6108"/>
            </a:avLst>
          </a:prstGeom>
          <a:solidFill>
            <a:schemeClr val="bg1"/>
          </a:solidFill>
          <a:ln>
            <a:solidFill>
              <a:schemeClr val="bg1">
                <a:lumMod val="85000"/>
              </a:schemeClr>
            </a:solidFill>
          </a:ln>
          <a:effectLst>
            <a:outerShdw blurRad="368300" dist="6731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extBox 6">
            <a:extLst>
              <a:ext uri="{FF2B5EF4-FFF2-40B4-BE49-F238E27FC236}">
                <a16:creationId xmlns:a16="http://schemas.microsoft.com/office/drawing/2014/main" id="{427DC9C6-1923-125F-3EF7-E46FDE78C39D}"/>
              </a:ext>
            </a:extLst>
          </p:cNvPr>
          <p:cNvSpPr txBox="1"/>
          <p:nvPr/>
        </p:nvSpPr>
        <p:spPr>
          <a:xfrm>
            <a:off x="525838" y="4050155"/>
            <a:ext cx="3550859" cy="707886"/>
          </a:xfrm>
          <a:prstGeom prst="rect">
            <a:avLst/>
          </a:prstGeom>
          <a:noFill/>
        </p:spPr>
        <p:txBody>
          <a:bodyPr wrap="square" rtlCol="0">
            <a:spAutoFit/>
          </a:bodyPr>
          <a:lstStyle/>
          <a:p>
            <a:r>
              <a:rPr lang="en-IN" sz="2000" b="1" dirty="0"/>
              <a:t>Use word clouds to monitor sentiment trends</a:t>
            </a:r>
          </a:p>
        </p:txBody>
      </p:sp>
      <p:pic>
        <p:nvPicPr>
          <p:cNvPr id="8" name="Graphic 7">
            <a:extLst>
              <a:ext uri="{FF2B5EF4-FFF2-40B4-BE49-F238E27FC236}">
                <a16:creationId xmlns:a16="http://schemas.microsoft.com/office/drawing/2014/main" id="{80D63F89-7B2B-FA09-881A-B8D339A8A5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58776" y="3951175"/>
            <a:ext cx="963338" cy="1000466"/>
          </a:xfrm>
          <a:prstGeom prst="rect">
            <a:avLst/>
          </a:prstGeom>
        </p:spPr>
      </p:pic>
    </p:spTree>
    <p:extLst>
      <p:ext uri="{BB962C8B-B14F-4D97-AF65-F5344CB8AC3E}">
        <p14:creationId xmlns:p14="http://schemas.microsoft.com/office/powerpoint/2010/main" val="189887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76" name="Graphic 275">
            <a:extLst>
              <a:ext uri="{FF2B5EF4-FFF2-40B4-BE49-F238E27FC236}">
                <a16:creationId xmlns:a16="http://schemas.microsoft.com/office/drawing/2014/main" id="{AACF7873-110A-4C8B-8D14-132B0CF8AA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26739" y="4690256"/>
            <a:ext cx="4624160" cy="2216736"/>
          </a:xfrm>
          <a:prstGeom prst="rect">
            <a:avLst/>
          </a:prstGeom>
        </p:spPr>
      </p:pic>
      <p:sp>
        <p:nvSpPr>
          <p:cNvPr id="7" name="Title 1">
            <a:extLst>
              <a:ext uri="{FF2B5EF4-FFF2-40B4-BE49-F238E27FC236}">
                <a16:creationId xmlns:a16="http://schemas.microsoft.com/office/drawing/2014/main" id="{78B1B1D6-2211-4241-AF0D-03B735777ADE}"/>
              </a:ext>
            </a:extLst>
          </p:cNvPr>
          <p:cNvSpPr>
            <a:spLocks noGrp="1"/>
          </p:cNvSpPr>
          <p:nvPr>
            <p:ph type="title"/>
          </p:nvPr>
        </p:nvSpPr>
        <p:spPr>
          <a:xfrm>
            <a:off x="6124287" y="717213"/>
            <a:ext cx="5795962" cy="742950"/>
          </a:xfrm>
        </p:spPr>
        <p:txBody>
          <a:bodyPr/>
          <a:lstStyle/>
          <a:p>
            <a:r>
              <a:rPr lang="en-US" dirty="0"/>
              <a:t>Conclusion</a:t>
            </a:r>
          </a:p>
        </p:txBody>
      </p:sp>
      <p:sp>
        <p:nvSpPr>
          <p:cNvPr id="47" name="TextBox 46">
            <a:extLst>
              <a:ext uri="{FF2B5EF4-FFF2-40B4-BE49-F238E27FC236}">
                <a16:creationId xmlns:a16="http://schemas.microsoft.com/office/drawing/2014/main" id="{E1926A8B-D6A2-46B3-A64B-C9AF9A12929F}"/>
              </a:ext>
            </a:extLst>
          </p:cNvPr>
          <p:cNvSpPr txBox="1"/>
          <p:nvPr/>
        </p:nvSpPr>
        <p:spPr>
          <a:xfrm>
            <a:off x="6124287" y="1635560"/>
            <a:ext cx="4638676" cy="3170099"/>
          </a:xfrm>
          <a:prstGeom prst="rect">
            <a:avLst/>
          </a:prstGeom>
          <a:noFill/>
        </p:spPr>
        <p:txBody>
          <a:bodyPr wrap="square" rtlCol="0">
            <a:spAutoFit/>
          </a:bodyPr>
          <a:lstStyle/>
          <a:p>
            <a:r>
              <a:rPr lang="en-IN" sz="2000" b="1" dirty="0"/>
              <a:t>This case study highlights how the type of organization and the nature of their content significantly influence audience engagement on Facebook. Politicians attract more consistent interaction, while retail brands see spikes based on campaign success. Understanding these patterns helps businesses and public figures optimize posting strategies for better reach and reactions.</a:t>
            </a:r>
            <a:endParaRPr lang="en-US" sz="2000" b="1" dirty="0"/>
          </a:p>
        </p:txBody>
      </p:sp>
      <p:sp>
        <p:nvSpPr>
          <p:cNvPr id="48" name="Rectangle: Rounded Corners 47">
            <a:extLst>
              <a:ext uri="{FF2B5EF4-FFF2-40B4-BE49-F238E27FC236}">
                <a16:creationId xmlns:a16="http://schemas.microsoft.com/office/drawing/2014/main" id="{6D5E8CAA-0818-4EEB-81B0-E674375791A2}"/>
              </a:ext>
            </a:extLst>
          </p:cNvPr>
          <p:cNvSpPr/>
          <p:nvPr/>
        </p:nvSpPr>
        <p:spPr>
          <a:xfrm>
            <a:off x="746005" y="699263"/>
            <a:ext cx="4638675" cy="5162550"/>
          </a:xfrm>
          <a:prstGeom prst="roundRect">
            <a:avLst>
              <a:gd name="adj" fmla="val 1472"/>
            </a:avLst>
          </a:prstGeom>
          <a:solidFill>
            <a:schemeClr val="bg1"/>
          </a:solidFill>
          <a:ln>
            <a:solidFill>
              <a:schemeClr val="bg1">
                <a:lumMod val="85000"/>
              </a:schemeClr>
            </a:solidFill>
          </a:ln>
          <a:effectLst>
            <a:outerShdw blurRad="1905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5" name="Group 234">
            <a:extLst>
              <a:ext uri="{FF2B5EF4-FFF2-40B4-BE49-F238E27FC236}">
                <a16:creationId xmlns:a16="http://schemas.microsoft.com/office/drawing/2014/main" id="{A58917FD-FCD6-4194-A176-F07AD7B107E2}"/>
              </a:ext>
            </a:extLst>
          </p:cNvPr>
          <p:cNvGrpSpPr/>
          <p:nvPr/>
        </p:nvGrpSpPr>
        <p:grpSpPr>
          <a:xfrm>
            <a:off x="879355" y="1186671"/>
            <a:ext cx="4371976" cy="4184736"/>
            <a:chOff x="1000125" y="695120"/>
            <a:chExt cx="4371976" cy="2652962"/>
          </a:xfrm>
        </p:grpSpPr>
        <p:sp>
          <p:nvSpPr>
            <p:cNvPr id="50" name="Rectangle: Rounded Corners 49">
              <a:extLst>
                <a:ext uri="{FF2B5EF4-FFF2-40B4-BE49-F238E27FC236}">
                  <a16:creationId xmlns:a16="http://schemas.microsoft.com/office/drawing/2014/main" id="{BC99492E-42AC-4AF2-BCC5-7CDC277C0BF3}"/>
                </a:ext>
              </a:extLst>
            </p:cNvPr>
            <p:cNvSpPr/>
            <p:nvPr/>
          </p:nvSpPr>
          <p:spPr>
            <a:xfrm>
              <a:off x="1000125" y="695120"/>
              <a:ext cx="4371976" cy="2652962"/>
            </a:xfrm>
            <a:prstGeom prst="roundRect">
              <a:avLst>
                <a:gd name="adj" fmla="val 1472"/>
              </a:avLst>
            </a:prstGeom>
            <a:solidFill>
              <a:srgbClr val="88C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Graphic 50">
              <a:extLst>
                <a:ext uri="{FF2B5EF4-FFF2-40B4-BE49-F238E27FC236}">
                  <a16:creationId xmlns:a16="http://schemas.microsoft.com/office/drawing/2014/main" id="{7C80BECD-C47E-4329-B7E2-96C7BB97F3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27311" y="1074482"/>
              <a:ext cx="3717602" cy="2024244"/>
            </a:xfrm>
            <a:prstGeom prst="rect">
              <a:avLst/>
            </a:prstGeom>
          </p:spPr>
        </p:pic>
        <p:sp>
          <p:nvSpPr>
            <p:cNvPr id="64" name="Freeform: Shape 63">
              <a:extLst>
                <a:ext uri="{FF2B5EF4-FFF2-40B4-BE49-F238E27FC236}">
                  <a16:creationId xmlns:a16="http://schemas.microsoft.com/office/drawing/2014/main" id="{B06614D2-78D9-4AC0-97D6-1A16AB4F13B7}"/>
                </a:ext>
              </a:extLst>
            </p:cNvPr>
            <p:cNvSpPr/>
            <p:nvPr/>
          </p:nvSpPr>
          <p:spPr>
            <a:xfrm>
              <a:off x="2358867" y="1380782"/>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20002" y="18764"/>
                    <a:pt x="40672" y="28956"/>
                  </a:cubicBezTo>
                  <a:cubicBezTo>
                    <a:pt x="40672" y="28956"/>
                    <a:pt x="35623" y="16764"/>
                    <a:pt x="0" y="0"/>
                  </a:cubicBezTo>
                  <a:close/>
                </a:path>
              </a:pathLst>
            </a:custGeom>
            <a:solidFill>
              <a:srgbClr val="486640"/>
            </a:solid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789A676-55DC-4BAE-8C55-5BC625FD8A10}"/>
                </a:ext>
              </a:extLst>
            </p:cNvPr>
            <p:cNvSpPr/>
            <p:nvPr/>
          </p:nvSpPr>
          <p:spPr>
            <a:xfrm>
              <a:off x="2354485" y="1350111"/>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9"/>
                    <a:pt x="81439" y="57912"/>
                  </a:cubicBezTo>
                  <a:cubicBezTo>
                    <a:pt x="81534" y="57912"/>
                    <a:pt x="71533" y="33528"/>
                    <a:pt x="0" y="0"/>
                  </a:cubicBezTo>
                  <a:close/>
                </a:path>
              </a:pathLst>
            </a:custGeom>
            <a:solidFill>
              <a:srgbClr val="486640"/>
            </a:solid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B9DE098C-3958-4657-9542-27CF5A5B36AF}"/>
                </a:ext>
              </a:extLst>
            </p:cNvPr>
            <p:cNvSpPr/>
            <p:nvPr/>
          </p:nvSpPr>
          <p:spPr>
            <a:xfrm>
              <a:off x="2406111" y="1361160"/>
              <a:ext cx="66675" cy="38100"/>
            </a:xfrm>
            <a:custGeom>
              <a:avLst/>
              <a:gdLst>
                <a:gd name="connsiteX0" fmla="*/ 0 w 66675"/>
                <a:gd name="connsiteY0" fmla="*/ 0 h 38100"/>
                <a:gd name="connsiteX1" fmla="*/ 66675 w 66675"/>
                <a:gd name="connsiteY1" fmla="*/ 47339 h 38100"/>
                <a:gd name="connsiteX2" fmla="*/ 0 w 66675"/>
                <a:gd name="connsiteY2" fmla="*/ 0 h 38100"/>
              </a:gdLst>
              <a:ahLst/>
              <a:cxnLst>
                <a:cxn ang="0">
                  <a:pos x="connsiteX0" y="connsiteY0"/>
                </a:cxn>
                <a:cxn ang="0">
                  <a:pos x="connsiteX1" y="connsiteY1"/>
                </a:cxn>
                <a:cxn ang="0">
                  <a:pos x="connsiteX2" y="connsiteY2"/>
                </a:cxn>
              </a:cxnLst>
              <a:rect l="l" t="t" r="r" b="b"/>
              <a:pathLst>
                <a:path w="66675" h="38100">
                  <a:moveTo>
                    <a:pt x="0" y="0"/>
                  </a:moveTo>
                  <a:cubicBezTo>
                    <a:pt x="0" y="0"/>
                    <a:pt x="32671" y="30671"/>
                    <a:pt x="66675" y="47339"/>
                  </a:cubicBezTo>
                  <a:cubicBezTo>
                    <a:pt x="66580" y="47339"/>
                    <a:pt x="58388" y="27432"/>
                    <a:pt x="0" y="0"/>
                  </a:cubicBezTo>
                  <a:close/>
                </a:path>
              </a:pathLst>
            </a:custGeom>
            <a:solidFill>
              <a:srgbClr val="486640"/>
            </a:solid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E58281C9-7019-4FAE-B42A-9C6F0D0F9F33}"/>
                </a:ext>
              </a:extLst>
            </p:cNvPr>
            <p:cNvSpPr/>
            <p:nvPr/>
          </p:nvSpPr>
          <p:spPr>
            <a:xfrm>
              <a:off x="2486026" y="1354778"/>
              <a:ext cx="76200" cy="47625"/>
            </a:xfrm>
            <a:custGeom>
              <a:avLst/>
              <a:gdLst>
                <a:gd name="connsiteX0" fmla="*/ 76486 w 76200"/>
                <a:gd name="connsiteY0" fmla="*/ 0 h 47625"/>
                <a:gd name="connsiteX1" fmla="*/ 0 w 76200"/>
                <a:gd name="connsiteY1" fmla="*/ 54293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9052" y="35243"/>
                    <a:pt x="0" y="54293"/>
                  </a:cubicBezTo>
                  <a:cubicBezTo>
                    <a:pt x="95" y="54388"/>
                    <a:pt x="9430" y="31433"/>
                    <a:pt x="76486" y="0"/>
                  </a:cubicBezTo>
                  <a:close/>
                </a:path>
              </a:pathLst>
            </a:custGeom>
            <a:solidFill>
              <a:srgbClr val="486640"/>
            </a:solid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CE42C6E-C8AA-4943-B64A-702ABEFB808C}"/>
                </a:ext>
              </a:extLst>
            </p:cNvPr>
            <p:cNvSpPr/>
            <p:nvPr/>
          </p:nvSpPr>
          <p:spPr>
            <a:xfrm>
              <a:off x="2519458" y="1380782"/>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956"/>
                    <a:pt x="5048" y="16764"/>
                    <a:pt x="40672" y="0"/>
                  </a:cubicBezTo>
                  <a:close/>
                </a:path>
              </a:pathLst>
            </a:custGeom>
            <a:solidFill>
              <a:srgbClr val="486640"/>
            </a:solid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4D0F95-F408-488E-87C2-F08C2205C3E2}"/>
                </a:ext>
              </a:extLst>
            </p:cNvPr>
            <p:cNvSpPr/>
            <p:nvPr/>
          </p:nvSpPr>
          <p:spPr>
            <a:xfrm>
              <a:off x="2549842" y="1380782"/>
              <a:ext cx="38100" cy="28575"/>
            </a:xfrm>
            <a:custGeom>
              <a:avLst/>
              <a:gdLst>
                <a:gd name="connsiteX0" fmla="*/ 40673 w 38100"/>
                <a:gd name="connsiteY0" fmla="*/ 0 h 28575"/>
                <a:gd name="connsiteX1" fmla="*/ 1 w 38100"/>
                <a:gd name="connsiteY1" fmla="*/ 28956 h 28575"/>
                <a:gd name="connsiteX2" fmla="*/ 40673 w 38100"/>
                <a:gd name="connsiteY2" fmla="*/ 0 h 28575"/>
              </a:gdLst>
              <a:ahLst/>
              <a:cxnLst>
                <a:cxn ang="0">
                  <a:pos x="connsiteX0" y="connsiteY0"/>
                </a:cxn>
                <a:cxn ang="0">
                  <a:pos x="connsiteX1" y="connsiteY1"/>
                </a:cxn>
                <a:cxn ang="0">
                  <a:pos x="connsiteX2" y="connsiteY2"/>
                </a:cxn>
              </a:cxnLst>
              <a:rect l="l" t="t" r="r" b="b"/>
              <a:pathLst>
                <a:path w="38100" h="28575">
                  <a:moveTo>
                    <a:pt x="40673" y="0"/>
                  </a:moveTo>
                  <a:cubicBezTo>
                    <a:pt x="40673" y="0"/>
                    <a:pt x="20671" y="18764"/>
                    <a:pt x="1" y="28956"/>
                  </a:cubicBezTo>
                  <a:cubicBezTo>
                    <a:pt x="-94" y="28956"/>
                    <a:pt x="4954" y="16764"/>
                    <a:pt x="40673" y="0"/>
                  </a:cubicBezTo>
                  <a:close/>
                </a:path>
              </a:pathLst>
            </a:custGeom>
            <a:solidFill>
              <a:srgbClr val="486640"/>
            </a:solidFill>
            <a:ln w="9525" cap="flat">
              <a:noFill/>
              <a:prstDash val="solid"/>
              <a:miter/>
            </a:ln>
          </p:spPr>
          <p:txBody>
            <a:bodyPr rtlCol="0" anchor="ctr"/>
            <a:lstStyle/>
            <a:p>
              <a:endParaRPr lang="en-US" dirty="0"/>
            </a:p>
          </p:txBody>
        </p:sp>
        <p:grpSp>
          <p:nvGrpSpPr>
            <p:cNvPr id="132" name="Group 131">
              <a:extLst>
                <a:ext uri="{FF2B5EF4-FFF2-40B4-BE49-F238E27FC236}">
                  <a16:creationId xmlns:a16="http://schemas.microsoft.com/office/drawing/2014/main" id="{153549FD-015F-4AB2-A36B-CCD05840227D}"/>
                </a:ext>
              </a:extLst>
            </p:cNvPr>
            <p:cNvGrpSpPr/>
            <p:nvPr/>
          </p:nvGrpSpPr>
          <p:grpSpPr>
            <a:xfrm>
              <a:off x="3351085" y="883220"/>
              <a:ext cx="233362" cy="191262"/>
              <a:chOff x="2862168" y="1287532"/>
              <a:chExt cx="233362" cy="191262"/>
            </a:xfrm>
          </p:grpSpPr>
          <p:sp>
            <p:nvSpPr>
              <p:cNvPr id="70" name="Freeform: Shape 69">
                <a:extLst>
                  <a:ext uri="{FF2B5EF4-FFF2-40B4-BE49-F238E27FC236}">
                    <a16:creationId xmlns:a16="http://schemas.microsoft.com/office/drawing/2014/main" id="{6D230358-5217-4E02-BF89-F4EB80ED3870}"/>
                  </a:ext>
                </a:extLst>
              </p:cNvPr>
              <p:cNvSpPr/>
              <p:nvPr/>
            </p:nvSpPr>
            <p:spPr>
              <a:xfrm>
                <a:off x="2992565" y="1385117"/>
                <a:ext cx="47625" cy="28575"/>
              </a:xfrm>
              <a:custGeom>
                <a:avLst/>
                <a:gdLst>
                  <a:gd name="connsiteX0" fmla="*/ 50768 w 47625"/>
                  <a:gd name="connsiteY0" fmla="*/ 999 h 28575"/>
                  <a:gd name="connsiteX1" fmla="*/ 0 w 47625"/>
                  <a:gd name="connsiteY1" fmla="*/ 33575 h 28575"/>
                  <a:gd name="connsiteX2" fmla="*/ 50768 w 47625"/>
                  <a:gd name="connsiteY2" fmla="*/ 999 h 28575"/>
                </a:gdLst>
                <a:ahLst/>
                <a:cxnLst>
                  <a:cxn ang="0">
                    <a:pos x="connsiteX0" y="connsiteY0"/>
                  </a:cxn>
                  <a:cxn ang="0">
                    <a:pos x="connsiteX1" y="connsiteY1"/>
                  </a:cxn>
                  <a:cxn ang="0">
                    <a:pos x="connsiteX2" y="connsiteY2"/>
                  </a:cxn>
                </a:cxnLst>
                <a:rect l="l" t="t" r="r" b="b"/>
                <a:pathLst>
                  <a:path w="47625" h="28575">
                    <a:moveTo>
                      <a:pt x="50768" y="999"/>
                    </a:moveTo>
                    <a:cubicBezTo>
                      <a:pt x="27718" y="-4049"/>
                      <a:pt x="5048" y="10524"/>
                      <a:pt x="0" y="33575"/>
                    </a:cubicBezTo>
                    <a:cubicBezTo>
                      <a:pt x="22955" y="38623"/>
                      <a:pt x="45720" y="24050"/>
                      <a:pt x="50768" y="999"/>
                    </a:cubicBezTo>
                    <a:close/>
                  </a:path>
                </a:pathLst>
              </a:custGeom>
              <a:solidFill>
                <a:srgbClr val="207F7C"/>
              </a:solid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EB2D79B2-28B3-42CE-869E-DFFF3A3AC4D0}"/>
                  </a:ext>
                </a:extLst>
              </p:cNvPr>
              <p:cNvSpPr/>
              <p:nvPr/>
            </p:nvSpPr>
            <p:spPr>
              <a:xfrm>
                <a:off x="2938082" y="1381987"/>
                <a:ext cx="38100" cy="28575"/>
              </a:xfrm>
              <a:custGeom>
                <a:avLst/>
                <a:gdLst>
                  <a:gd name="connsiteX0" fmla="*/ 47434 w 38100"/>
                  <a:gd name="connsiteY0" fmla="*/ 37562 h 28575"/>
                  <a:gd name="connsiteX1" fmla="*/ 0 w 38100"/>
                  <a:gd name="connsiteY1" fmla="*/ 319 h 28575"/>
                  <a:gd name="connsiteX2" fmla="*/ 47434 w 38100"/>
                  <a:gd name="connsiteY2" fmla="*/ 37562 h 28575"/>
                </a:gdLst>
                <a:ahLst/>
                <a:cxnLst>
                  <a:cxn ang="0">
                    <a:pos x="connsiteX0" y="connsiteY0"/>
                  </a:cxn>
                  <a:cxn ang="0">
                    <a:pos x="connsiteX1" y="connsiteY1"/>
                  </a:cxn>
                  <a:cxn ang="0">
                    <a:pos x="connsiteX2" y="connsiteY2"/>
                  </a:cxn>
                </a:cxnLst>
                <a:rect l="l" t="t" r="r" b="b"/>
                <a:pathLst>
                  <a:path w="38100" h="28575">
                    <a:moveTo>
                      <a:pt x="47434" y="37562"/>
                    </a:moveTo>
                    <a:cubicBezTo>
                      <a:pt x="44672" y="14130"/>
                      <a:pt x="23336" y="-2539"/>
                      <a:pt x="0" y="319"/>
                    </a:cubicBezTo>
                    <a:cubicBezTo>
                      <a:pt x="2762" y="23750"/>
                      <a:pt x="24003" y="40419"/>
                      <a:pt x="47434" y="37562"/>
                    </a:cubicBezTo>
                    <a:close/>
                  </a:path>
                </a:pathLst>
              </a:custGeom>
              <a:solidFill>
                <a:srgbClr val="207F7C"/>
              </a:solid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7788CE2-5DB1-4920-9594-C82ABFA7A952}"/>
                  </a:ext>
                </a:extLst>
              </p:cNvPr>
              <p:cNvSpPr/>
              <p:nvPr/>
            </p:nvSpPr>
            <p:spPr>
              <a:xfrm>
                <a:off x="2992565" y="1333015"/>
                <a:ext cx="47625" cy="28575"/>
              </a:xfrm>
              <a:custGeom>
                <a:avLst/>
                <a:gdLst>
                  <a:gd name="connsiteX0" fmla="*/ 50768 w 47625"/>
                  <a:gd name="connsiteY0" fmla="*/ 999 h 28575"/>
                  <a:gd name="connsiteX1" fmla="*/ 0 w 47625"/>
                  <a:gd name="connsiteY1" fmla="*/ 33575 h 28575"/>
                  <a:gd name="connsiteX2" fmla="*/ 50768 w 47625"/>
                  <a:gd name="connsiteY2" fmla="*/ 999 h 28575"/>
                </a:gdLst>
                <a:ahLst/>
                <a:cxnLst>
                  <a:cxn ang="0">
                    <a:pos x="connsiteX0" y="connsiteY0"/>
                  </a:cxn>
                  <a:cxn ang="0">
                    <a:pos x="connsiteX1" y="connsiteY1"/>
                  </a:cxn>
                  <a:cxn ang="0">
                    <a:pos x="connsiteX2" y="connsiteY2"/>
                  </a:cxn>
                </a:cxnLst>
                <a:rect l="l" t="t" r="r" b="b"/>
                <a:pathLst>
                  <a:path w="47625" h="28575">
                    <a:moveTo>
                      <a:pt x="50768" y="999"/>
                    </a:moveTo>
                    <a:cubicBezTo>
                      <a:pt x="27718" y="-4049"/>
                      <a:pt x="5048" y="10524"/>
                      <a:pt x="0" y="33575"/>
                    </a:cubicBezTo>
                    <a:cubicBezTo>
                      <a:pt x="22955" y="38623"/>
                      <a:pt x="45720" y="24050"/>
                      <a:pt x="50768" y="999"/>
                    </a:cubicBezTo>
                    <a:close/>
                  </a:path>
                </a:pathLst>
              </a:custGeom>
              <a:solidFill>
                <a:srgbClr val="207F7C"/>
              </a:solid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27703EA5-2926-4408-8882-0D2A4BCAEA75}"/>
                  </a:ext>
                </a:extLst>
              </p:cNvPr>
              <p:cNvSpPr/>
              <p:nvPr/>
            </p:nvSpPr>
            <p:spPr>
              <a:xfrm>
                <a:off x="2975825" y="1287532"/>
                <a:ext cx="19050" cy="57150"/>
              </a:xfrm>
              <a:custGeom>
                <a:avLst/>
                <a:gdLst>
                  <a:gd name="connsiteX0" fmla="*/ 12549 w 19050"/>
                  <a:gd name="connsiteY0" fmla="*/ 0 h 57150"/>
                  <a:gd name="connsiteX1" fmla="*/ 12454 w 19050"/>
                  <a:gd name="connsiteY1" fmla="*/ 60293 h 57150"/>
                  <a:gd name="connsiteX2" fmla="*/ 12549 w 19050"/>
                  <a:gd name="connsiteY2" fmla="*/ 0 h 57150"/>
                </a:gdLst>
                <a:ahLst/>
                <a:cxnLst>
                  <a:cxn ang="0">
                    <a:pos x="connsiteX0" y="connsiteY0"/>
                  </a:cxn>
                  <a:cxn ang="0">
                    <a:pos x="connsiteX1" y="connsiteY1"/>
                  </a:cxn>
                  <a:cxn ang="0">
                    <a:pos x="connsiteX2" y="connsiteY2"/>
                  </a:cxn>
                </a:cxnLst>
                <a:rect l="l" t="t" r="r" b="b"/>
                <a:pathLst>
                  <a:path w="19050" h="57150">
                    <a:moveTo>
                      <a:pt x="12549" y="0"/>
                    </a:moveTo>
                    <a:cubicBezTo>
                      <a:pt x="-4119" y="16669"/>
                      <a:pt x="-4215" y="43625"/>
                      <a:pt x="12454" y="60293"/>
                    </a:cubicBezTo>
                    <a:cubicBezTo>
                      <a:pt x="29123" y="43720"/>
                      <a:pt x="29123" y="16764"/>
                      <a:pt x="12549" y="0"/>
                    </a:cubicBezTo>
                    <a:close/>
                  </a:path>
                </a:pathLst>
              </a:custGeom>
              <a:solidFill>
                <a:srgbClr val="207F7C"/>
              </a:solid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CAE0566-0BDC-4FD7-ACC1-C6D03DEEEF31}"/>
                  </a:ext>
                </a:extLst>
              </p:cNvPr>
              <p:cNvSpPr/>
              <p:nvPr/>
            </p:nvSpPr>
            <p:spPr>
              <a:xfrm>
                <a:off x="2938082" y="1329980"/>
                <a:ext cx="38100" cy="28575"/>
              </a:xfrm>
              <a:custGeom>
                <a:avLst/>
                <a:gdLst>
                  <a:gd name="connsiteX0" fmla="*/ 47434 w 38100"/>
                  <a:gd name="connsiteY0" fmla="*/ 37562 h 28575"/>
                  <a:gd name="connsiteX1" fmla="*/ 0 w 38100"/>
                  <a:gd name="connsiteY1" fmla="*/ 319 h 28575"/>
                  <a:gd name="connsiteX2" fmla="*/ 47434 w 38100"/>
                  <a:gd name="connsiteY2" fmla="*/ 37562 h 28575"/>
                </a:gdLst>
                <a:ahLst/>
                <a:cxnLst>
                  <a:cxn ang="0">
                    <a:pos x="connsiteX0" y="connsiteY0"/>
                  </a:cxn>
                  <a:cxn ang="0">
                    <a:pos x="connsiteX1" y="connsiteY1"/>
                  </a:cxn>
                  <a:cxn ang="0">
                    <a:pos x="connsiteX2" y="connsiteY2"/>
                  </a:cxn>
                </a:cxnLst>
                <a:rect l="l" t="t" r="r" b="b"/>
                <a:pathLst>
                  <a:path w="38100" h="28575">
                    <a:moveTo>
                      <a:pt x="47434" y="37562"/>
                    </a:moveTo>
                    <a:cubicBezTo>
                      <a:pt x="44672" y="14130"/>
                      <a:pt x="23336" y="-2539"/>
                      <a:pt x="0" y="319"/>
                    </a:cubicBezTo>
                    <a:cubicBezTo>
                      <a:pt x="2762" y="23655"/>
                      <a:pt x="24003" y="40324"/>
                      <a:pt x="47434" y="37562"/>
                    </a:cubicBezTo>
                    <a:close/>
                  </a:path>
                </a:pathLst>
              </a:custGeom>
              <a:solidFill>
                <a:srgbClr val="207F7C"/>
              </a:solid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F06665C-E3FF-412E-AE99-DE01780642FD}"/>
                  </a:ext>
                </a:extLst>
              </p:cNvPr>
              <p:cNvSpPr/>
              <p:nvPr/>
            </p:nvSpPr>
            <p:spPr>
              <a:xfrm>
                <a:off x="2987517" y="1321251"/>
                <a:ext cx="9525" cy="142875"/>
              </a:xfrm>
              <a:custGeom>
                <a:avLst/>
                <a:gdLst>
                  <a:gd name="connsiteX0" fmla="*/ 0 w 0"/>
                  <a:gd name="connsiteY0" fmla="*/ 0 h 142875"/>
                  <a:gd name="connsiteX1" fmla="*/ 1524 w 0"/>
                  <a:gd name="connsiteY1" fmla="*/ 0 h 142875"/>
                  <a:gd name="connsiteX2" fmla="*/ 1524 w 0"/>
                  <a:gd name="connsiteY2" fmla="*/ 150495 h 142875"/>
                  <a:gd name="connsiteX3" fmla="*/ 0 w 0"/>
                  <a:gd name="connsiteY3" fmla="*/ 150495 h 142875"/>
                </a:gdLst>
                <a:ahLst/>
                <a:cxnLst>
                  <a:cxn ang="0">
                    <a:pos x="connsiteX0" y="connsiteY0"/>
                  </a:cxn>
                  <a:cxn ang="0">
                    <a:pos x="connsiteX1" y="connsiteY1"/>
                  </a:cxn>
                  <a:cxn ang="0">
                    <a:pos x="connsiteX2" y="connsiteY2"/>
                  </a:cxn>
                  <a:cxn ang="0">
                    <a:pos x="connsiteX3" y="connsiteY3"/>
                  </a:cxn>
                </a:cxnLst>
                <a:rect l="l" t="t" r="r" b="b"/>
                <a:pathLst>
                  <a:path h="142875">
                    <a:moveTo>
                      <a:pt x="0" y="0"/>
                    </a:moveTo>
                    <a:lnTo>
                      <a:pt x="1524" y="0"/>
                    </a:lnTo>
                    <a:lnTo>
                      <a:pt x="1524" y="150495"/>
                    </a:lnTo>
                    <a:lnTo>
                      <a:pt x="0" y="150495"/>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43B2483C-308D-4A37-AEAA-C0D41DA5B436}"/>
                  </a:ext>
                </a:extLst>
              </p:cNvPr>
              <p:cNvSpPr/>
              <p:nvPr/>
            </p:nvSpPr>
            <p:spPr>
              <a:xfrm>
                <a:off x="2961704" y="1346111"/>
                <a:ext cx="57150" cy="19050"/>
              </a:xfrm>
              <a:custGeom>
                <a:avLst/>
                <a:gdLst>
                  <a:gd name="connsiteX0" fmla="*/ 26479 w 57150"/>
                  <a:gd name="connsiteY0" fmla="*/ 24479 h 19050"/>
                  <a:gd name="connsiteX1" fmla="*/ 0 w 57150"/>
                  <a:gd name="connsiteY1" fmla="*/ 2286 h 19050"/>
                  <a:gd name="connsiteX2" fmla="*/ 1048 w 57150"/>
                  <a:gd name="connsiteY2" fmla="*/ 1048 h 19050"/>
                  <a:gd name="connsiteX3" fmla="*/ 26575 w 57150"/>
                  <a:gd name="connsiteY3" fmla="*/ 22574 h 19050"/>
                  <a:gd name="connsiteX4" fmla="*/ 58388 w 57150"/>
                  <a:gd name="connsiteY4" fmla="*/ 0 h 19050"/>
                  <a:gd name="connsiteX5" fmla="*/ 59246 w 57150"/>
                  <a:gd name="connsiteY5" fmla="*/ 123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9050">
                    <a:moveTo>
                      <a:pt x="26479" y="24479"/>
                    </a:moveTo>
                    <a:lnTo>
                      <a:pt x="0" y="2286"/>
                    </a:lnTo>
                    <a:lnTo>
                      <a:pt x="1048" y="1048"/>
                    </a:lnTo>
                    <a:lnTo>
                      <a:pt x="26575" y="22574"/>
                    </a:lnTo>
                    <a:lnTo>
                      <a:pt x="58388" y="0"/>
                    </a:lnTo>
                    <a:lnTo>
                      <a:pt x="59246" y="1238"/>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EDDBFE2A-A721-4DC3-B938-0E188798EF9A}"/>
                  </a:ext>
                </a:extLst>
              </p:cNvPr>
              <p:cNvSpPr/>
              <p:nvPr/>
            </p:nvSpPr>
            <p:spPr>
              <a:xfrm>
                <a:off x="2961704" y="1399165"/>
                <a:ext cx="57150" cy="19050"/>
              </a:xfrm>
              <a:custGeom>
                <a:avLst/>
                <a:gdLst>
                  <a:gd name="connsiteX0" fmla="*/ 26479 w 57150"/>
                  <a:gd name="connsiteY0" fmla="*/ 24479 h 19050"/>
                  <a:gd name="connsiteX1" fmla="*/ 0 w 57150"/>
                  <a:gd name="connsiteY1" fmla="*/ 2286 h 19050"/>
                  <a:gd name="connsiteX2" fmla="*/ 1048 w 57150"/>
                  <a:gd name="connsiteY2" fmla="*/ 1048 h 19050"/>
                  <a:gd name="connsiteX3" fmla="*/ 26575 w 57150"/>
                  <a:gd name="connsiteY3" fmla="*/ 22479 h 19050"/>
                  <a:gd name="connsiteX4" fmla="*/ 58388 w 57150"/>
                  <a:gd name="connsiteY4" fmla="*/ 0 h 19050"/>
                  <a:gd name="connsiteX5" fmla="*/ 59246 w 57150"/>
                  <a:gd name="connsiteY5" fmla="*/ 123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9050">
                    <a:moveTo>
                      <a:pt x="26479" y="24479"/>
                    </a:moveTo>
                    <a:lnTo>
                      <a:pt x="0" y="2286"/>
                    </a:lnTo>
                    <a:lnTo>
                      <a:pt x="1048" y="1048"/>
                    </a:lnTo>
                    <a:lnTo>
                      <a:pt x="26575" y="22479"/>
                    </a:lnTo>
                    <a:lnTo>
                      <a:pt x="58388" y="0"/>
                    </a:lnTo>
                    <a:lnTo>
                      <a:pt x="59246" y="1238"/>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79E7110-CA3D-4763-B145-1D7910A93FB9}"/>
                  </a:ext>
                </a:extLst>
              </p:cNvPr>
              <p:cNvSpPr/>
              <p:nvPr/>
            </p:nvSpPr>
            <p:spPr>
              <a:xfrm>
                <a:off x="2866454" y="1450219"/>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20002" y="18764"/>
                      <a:pt x="40672" y="28956"/>
                    </a:cubicBezTo>
                    <a:cubicBezTo>
                      <a:pt x="40672" y="28861"/>
                      <a:pt x="35719" y="16764"/>
                      <a:pt x="0" y="0"/>
                    </a:cubicBezTo>
                    <a:close/>
                  </a:path>
                </a:pathLst>
              </a:custGeom>
              <a:solidFill>
                <a:srgbClr val="486640"/>
              </a:solid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C94E2F89-69B3-468E-864E-AF5160B7DDF2}"/>
                  </a:ext>
                </a:extLst>
              </p:cNvPr>
              <p:cNvSpPr/>
              <p:nvPr/>
            </p:nvSpPr>
            <p:spPr>
              <a:xfrm>
                <a:off x="2862168" y="1419549"/>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8"/>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B72D0C8C-1581-472B-90BE-3F34966201AF}"/>
                  </a:ext>
                </a:extLst>
              </p:cNvPr>
              <p:cNvSpPr/>
              <p:nvPr/>
            </p:nvSpPr>
            <p:spPr>
              <a:xfrm>
                <a:off x="2913698" y="1430598"/>
                <a:ext cx="57150" cy="38100"/>
              </a:xfrm>
              <a:custGeom>
                <a:avLst/>
                <a:gdLst>
                  <a:gd name="connsiteX0" fmla="*/ 0 w 57150"/>
                  <a:gd name="connsiteY0" fmla="*/ 0 h 38100"/>
                  <a:gd name="connsiteX1" fmla="*/ 66580 w 57150"/>
                  <a:gd name="connsiteY1" fmla="*/ 47339 h 38100"/>
                  <a:gd name="connsiteX2" fmla="*/ 0 w 57150"/>
                  <a:gd name="connsiteY2" fmla="*/ 0 h 38100"/>
                </a:gdLst>
                <a:ahLst/>
                <a:cxnLst>
                  <a:cxn ang="0">
                    <a:pos x="connsiteX0" y="connsiteY0"/>
                  </a:cxn>
                  <a:cxn ang="0">
                    <a:pos x="connsiteX1" y="connsiteY1"/>
                  </a:cxn>
                  <a:cxn ang="0">
                    <a:pos x="connsiteX2" y="connsiteY2"/>
                  </a:cxn>
                </a:cxnLst>
                <a:rect l="l" t="t" r="r" b="b"/>
                <a:pathLst>
                  <a:path w="57150" h="38100">
                    <a:moveTo>
                      <a:pt x="0" y="0"/>
                    </a:moveTo>
                    <a:cubicBezTo>
                      <a:pt x="0" y="0"/>
                      <a:pt x="32671" y="30670"/>
                      <a:pt x="66580" y="47339"/>
                    </a:cubicBezTo>
                    <a:cubicBezTo>
                      <a:pt x="66675" y="47339"/>
                      <a:pt x="58483" y="27337"/>
                      <a:pt x="0" y="0"/>
                    </a:cubicBezTo>
                    <a:close/>
                  </a:path>
                </a:pathLst>
              </a:custGeom>
              <a:solidFill>
                <a:srgbClr val="486640"/>
              </a:solid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904BAAB1-1860-4EB6-8BB3-F8589BF90526}"/>
                  </a:ext>
                </a:extLst>
              </p:cNvPr>
              <p:cNvSpPr/>
              <p:nvPr/>
            </p:nvSpPr>
            <p:spPr>
              <a:xfrm>
                <a:off x="2993708" y="1424216"/>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2"/>
                      <a:pt x="0" y="54292"/>
                    </a:cubicBezTo>
                    <a:cubicBezTo>
                      <a:pt x="95" y="54292"/>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230DA256-E386-4FB7-B978-5E37FF0CD007}"/>
                  </a:ext>
                </a:extLst>
              </p:cNvPr>
              <p:cNvSpPr/>
              <p:nvPr/>
            </p:nvSpPr>
            <p:spPr>
              <a:xfrm>
                <a:off x="3027141" y="145021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764"/>
                      <a:pt x="40672" y="0"/>
                    </a:cubicBezTo>
                    <a:close/>
                  </a:path>
                </a:pathLst>
              </a:custGeom>
              <a:solidFill>
                <a:srgbClr val="486640"/>
              </a:solid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C566DE86-0A19-4166-A263-9840A1D922C9}"/>
                  </a:ext>
                </a:extLst>
              </p:cNvPr>
              <p:cNvSpPr/>
              <p:nvPr/>
            </p:nvSpPr>
            <p:spPr>
              <a:xfrm>
                <a:off x="3057430" y="145021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956"/>
                    </a:cubicBezTo>
                    <a:cubicBezTo>
                      <a:pt x="0" y="28861"/>
                      <a:pt x="4953" y="16764"/>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17" name="Group 116">
              <a:extLst>
                <a:ext uri="{FF2B5EF4-FFF2-40B4-BE49-F238E27FC236}">
                  <a16:creationId xmlns:a16="http://schemas.microsoft.com/office/drawing/2014/main" id="{2ECDC6EC-0721-4003-9F4F-B90580F02117}"/>
                </a:ext>
              </a:extLst>
            </p:cNvPr>
            <p:cNvGrpSpPr/>
            <p:nvPr/>
          </p:nvGrpSpPr>
          <p:grpSpPr>
            <a:xfrm>
              <a:off x="1374268" y="2940850"/>
              <a:ext cx="233362" cy="59245"/>
              <a:chOff x="1824324" y="2553500"/>
              <a:chExt cx="233362" cy="59245"/>
            </a:xfrm>
          </p:grpSpPr>
          <p:sp>
            <p:nvSpPr>
              <p:cNvPr id="84" name="Freeform: Shape 83">
                <a:extLst>
                  <a:ext uri="{FF2B5EF4-FFF2-40B4-BE49-F238E27FC236}">
                    <a16:creationId xmlns:a16="http://schemas.microsoft.com/office/drawing/2014/main" id="{EAB522A4-763A-426B-9A4B-4FB75ACDF6A1}"/>
                  </a:ext>
                </a:extLst>
              </p:cNvPr>
              <p:cNvSpPr/>
              <p:nvPr/>
            </p:nvSpPr>
            <p:spPr>
              <a:xfrm>
                <a:off x="1828610" y="2584170"/>
                <a:ext cx="38100" cy="28575"/>
              </a:xfrm>
              <a:custGeom>
                <a:avLst/>
                <a:gdLst>
                  <a:gd name="connsiteX0" fmla="*/ 0 w 38100"/>
                  <a:gd name="connsiteY0" fmla="*/ 0 h 28575"/>
                  <a:gd name="connsiteX1" fmla="*/ 40672 w 38100"/>
                  <a:gd name="connsiteY1" fmla="*/ 28861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861"/>
                    </a:cubicBezTo>
                    <a:cubicBezTo>
                      <a:pt x="40672" y="28861"/>
                      <a:pt x="35719" y="16669"/>
                      <a:pt x="0" y="0"/>
                    </a:cubicBezTo>
                    <a:close/>
                  </a:path>
                </a:pathLst>
              </a:custGeom>
              <a:solidFill>
                <a:srgbClr val="486640"/>
              </a:solid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D66F20D-04AE-4304-86FF-9F1B495C6D6D}"/>
                  </a:ext>
                </a:extLst>
              </p:cNvPr>
              <p:cNvSpPr/>
              <p:nvPr/>
            </p:nvSpPr>
            <p:spPr>
              <a:xfrm>
                <a:off x="1824324" y="2553500"/>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9"/>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2630FD2-2915-4CE0-8AAB-FBD9F4A078E3}"/>
                  </a:ext>
                </a:extLst>
              </p:cNvPr>
              <p:cNvSpPr/>
              <p:nvPr/>
            </p:nvSpPr>
            <p:spPr>
              <a:xfrm>
                <a:off x="1875854" y="2564549"/>
                <a:ext cx="66675" cy="38100"/>
              </a:xfrm>
              <a:custGeom>
                <a:avLst/>
                <a:gdLst>
                  <a:gd name="connsiteX0" fmla="*/ 0 w 66675"/>
                  <a:gd name="connsiteY0" fmla="*/ 0 h 38100"/>
                  <a:gd name="connsiteX1" fmla="*/ 66675 w 66675"/>
                  <a:gd name="connsiteY1" fmla="*/ 47339 h 38100"/>
                  <a:gd name="connsiteX2" fmla="*/ 0 w 66675"/>
                  <a:gd name="connsiteY2" fmla="*/ 0 h 38100"/>
                </a:gdLst>
                <a:ahLst/>
                <a:cxnLst>
                  <a:cxn ang="0">
                    <a:pos x="connsiteX0" y="connsiteY0"/>
                  </a:cxn>
                  <a:cxn ang="0">
                    <a:pos x="connsiteX1" y="connsiteY1"/>
                  </a:cxn>
                  <a:cxn ang="0">
                    <a:pos x="connsiteX2" y="connsiteY2"/>
                  </a:cxn>
                </a:cxnLst>
                <a:rect l="l" t="t" r="r" b="b"/>
                <a:pathLst>
                  <a:path w="66675" h="38100">
                    <a:moveTo>
                      <a:pt x="0" y="0"/>
                    </a:moveTo>
                    <a:cubicBezTo>
                      <a:pt x="0" y="0"/>
                      <a:pt x="32671" y="30671"/>
                      <a:pt x="66675" y="47339"/>
                    </a:cubicBezTo>
                    <a:cubicBezTo>
                      <a:pt x="66675" y="47339"/>
                      <a:pt x="58484" y="27337"/>
                      <a:pt x="0" y="0"/>
                    </a:cubicBezTo>
                    <a:close/>
                  </a:path>
                </a:pathLst>
              </a:custGeom>
              <a:solidFill>
                <a:srgbClr val="486640"/>
              </a:solid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3DA6C785-E728-400C-87C3-391C93F18817}"/>
                  </a:ext>
                </a:extLst>
              </p:cNvPr>
              <p:cNvSpPr/>
              <p:nvPr/>
            </p:nvSpPr>
            <p:spPr>
              <a:xfrm>
                <a:off x="1955864" y="2558167"/>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2"/>
                      <a:pt x="0" y="54292"/>
                    </a:cubicBezTo>
                    <a:cubicBezTo>
                      <a:pt x="95" y="54292"/>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643509D9-331E-4937-A0C3-35EC9D14135C}"/>
                  </a:ext>
                </a:extLst>
              </p:cNvPr>
              <p:cNvSpPr/>
              <p:nvPr/>
            </p:nvSpPr>
            <p:spPr>
              <a:xfrm>
                <a:off x="1989297" y="2584170"/>
                <a:ext cx="38100" cy="28575"/>
              </a:xfrm>
              <a:custGeom>
                <a:avLst/>
                <a:gdLst>
                  <a:gd name="connsiteX0" fmla="*/ 40672 w 38100"/>
                  <a:gd name="connsiteY0" fmla="*/ 0 h 28575"/>
                  <a:gd name="connsiteX1" fmla="*/ 0 w 38100"/>
                  <a:gd name="connsiteY1" fmla="*/ 28861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861"/>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D11A5D5-C97F-4535-95A6-A4E9C9FB7ABF}"/>
                  </a:ext>
                </a:extLst>
              </p:cNvPr>
              <p:cNvSpPr/>
              <p:nvPr/>
            </p:nvSpPr>
            <p:spPr>
              <a:xfrm>
                <a:off x="2019586" y="2584170"/>
                <a:ext cx="38100" cy="28575"/>
              </a:xfrm>
              <a:custGeom>
                <a:avLst/>
                <a:gdLst>
                  <a:gd name="connsiteX0" fmla="*/ 40672 w 38100"/>
                  <a:gd name="connsiteY0" fmla="*/ 0 h 28575"/>
                  <a:gd name="connsiteX1" fmla="*/ 0 w 38100"/>
                  <a:gd name="connsiteY1" fmla="*/ 28861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861"/>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48" name="Group 147">
              <a:extLst>
                <a:ext uri="{FF2B5EF4-FFF2-40B4-BE49-F238E27FC236}">
                  <a16:creationId xmlns:a16="http://schemas.microsoft.com/office/drawing/2014/main" id="{3D33FAA9-3ED5-4A7D-B7C2-BC31AA914FF4}"/>
                </a:ext>
              </a:extLst>
            </p:cNvPr>
            <p:cNvGrpSpPr/>
            <p:nvPr/>
          </p:nvGrpSpPr>
          <p:grpSpPr>
            <a:xfrm>
              <a:off x="1357313" y="1212856"/>
              <a:ext cx="233363" cy="260128"/>
              <a:chOff x="1357313" y="1212856"/>
              <a:chExt cx="233363" cy="260128"/>
            </a:xfrm>
          </p:grpSpPr>
          <p:sp>
            <p:nvSpPr>
              <p:cNvPr id="56" name="Freeform: Shape 55">
                <a:extLst>
                  <a:ext uri="{FF2B5EF4-FFF2-40B4-BE49-F238E27FC236}">
                    <a16:creationId xmlns:a16="http://schemas.microsoft.com/office/drawing/2014/main" id="{C95F5997-4972-4AD4-946B-C628FEADFF14}"/>
                  </a:ext>
                </a:extLst>
              </p:cNvPr>
              <p:cNvSpPr/>
              <p:nvPr/>
            </p:nvSpPr>
            <p:spPr>
              <a:xfrm>
                <a:off x="1490949" y="1343344"/>
                <a:ext cx="66675" cy="38100"/>
              </a:xfrm>
              <a:custGeom>
                <a:avLst/>
                <a:gdLst>
                  <a:gd name="connsiteX0" fmla="*/ 67913 w 66675"/>
                  <a:gd name="connsiteY0" fmla="*/ 1338 h 38100"/>
                  <a:gd name="connsiteX1" fmla="*/ 0 w 66675"/>
                  <a:gd name="connsiteY1" fmla="*/ 44963 h 38100"/>
                  <a:gd name="connsiteX2" fmla="*/ 67913 w 66675"/>
                  <a:gd name="connsiteY2" fmla="*/ 1338 h 38100"/>
                </a:gdLst>
                <a:ahLst/>
                <a:cxnLst>
                  <a:cxn ang="0">
                    <a:pos x="connsiteX0" y="connsiteY0"/>
                  </a:cxn>
                  <a:cxn ang="0">
                    <a:pos x="connsiteX1" y="connsiteY1"/>
                  </a:cxn>
                  <a:cxn ang="0">
                    <a:pos x="connsiteX2" y="connsiteY2"/>
                  </a:cxn>
                </a:cxnLst>
                <a:rect l="l" t="t" r="r" b="b"/>
                <a:pathLst>
                  <a:path w="66675" h="38100">
                    <a:moveTo>
                      <a:pt x="67913" y="1338"/>
                    </a:moveTo>
                    <a:cubicBezTo>
                      <a:pt x="37148" y="-5424"/>
                      <a:pt x="6763" y="14102"/>
                      <a:pt x="0" y="44963"/>
                    </a:cubicBezTo>
                    <a:cubicBezTo>
                      <a:pt x="30766" y="51630"/>
                      <a:pt x="61151" y="32104"/>
                      <a:pt x="67913" y="1338"/>
                    </a:cubicBezTo>
                    <a:close/>
                  </a:path>
                </a:pathLst>
              </a:custGeom>
              <a:solidFill>
                <a:srgbClr val="207F7C"/>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9159D631-5A9E-4DCE-9625-80E5054FF6DD}"/>
                  </a:ext>
                </a:extLst>
              </p:cNvPr>
              <p:cNvSpPr/>
              <p:nvPr/>
            </p:nvSpPr>
            <p:spPr>
              <a:xfrm>
                <a:off x="1418083" y="1339210"/>
                <a:ext cx="57150" cy="47625"/>
              </a:xfrm>
              <a:custGeom>
                <a:avLst/>
                <a:gdLst>
                  <a:gd name="connsiteX0" fmla="*/ 63437 w 57150"/>
                  <a:gd name="connsiteY0" fmla="*/ 50240 h 47625"/>
                  <a:gd name="connsiteX1" fmla="*/ 0 w 57150"/>
                  <a:gd name="connsiteY1" fmla="*/ 424 h 47625"/>
                  <a:gd name="connsiteX2" fmla="*/ 63437 w 57150"/>
                  <a:gd name="connsiteY2" fmla="*/ 50240 h 47625"/>
                </a:gdLst>
                <a:ahLst/>
                <a:cxnLst>
                  <a:cxn ang="0">
                    <a:pos x="connsiteX0" y="connsiteY0"/>
                  </a:cxn>
                  <a:cxn ang="0">
                    <a:pos x="connsiteX1" y="connsiteY1"/>
                  </a:cxn>
                  <a:cxn ang="0">
                    <a:pos x="connsiteX2" y="connsiteY2"/>
                  </a:cxn>
                </a:cxnLst>
                <a:rect l="l" t="t" r="r" b="b"/>
                <a:pathLst>
                  <a:path w="57150" h="47625">
                    <a:moveTo>
                      <a:pt x="63437" y="50240"/>
                    </a:moveTo>
                    <a:cubicBezTo>
                      <a:pt x="59627" y="18903"/>
                      <a:pt x="31242" y="-3386"/>
                      <a:pt x="0" y="424"/>
                    </a:cubicBezTo>
                    <a:cubicBezTo>
                      <a:pt x="3715" y="31666"/>
                      <a:pt x="32099" y="53955"/>
                      <a:pt x="63437" y="50240"/>
                    </a:cubicBezTo>
                    <a:close/>
                  </a:path>
                </a:pathLst>
              </a:custGeom>
              <a:solidFill>
                <a:srgbClr val="207F7C"/>
              </a:solid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A246E2D-CA2E-4B07-B310-CDFA31A62973}"/>
                  </a:ext>
                </a:extLst>
              </p:cNvPr>
              <p:cNvSpPr/>
              <p:nvPr/>
            </p:nvSpPr>
            <p:spPr>
              <a:xfrm>
                <a:off x="1490949" y="1273716"/>
                <a:ext cx="66675" cy="38100"/>
              </a:xfrm>
              <a:custGeom>
                <a:avLst/>
                <a:gdLst>
                  <a:gd name="connsiteX0" fmla="*/ 67913 w 66675"/>
                  <a:gd name="connsiteY0" fmla="*/ 1338 h 38100"/>
                  <a:gd name="connsiteX1" fmla="*/ 0 w 66675"/>
                  <a:gd name="connsiteY1" fmla="*/ 44963 h 38100"/>
                  <a:gd name="connsiteX2" fmla="*/ 67913 w 66675"/>
                  <a:gd name="connsiteY2" fmla="*/ 1338 h 38100"/>
                </a:gdLst>
                <a:ahLst/>
                <a:cxnLst>
                  <a:cxn ang="0">
                    <a:pos x="connsiteX0" y="connsiteY0"/>
                  </a:cxn>
                  <a:cxn ang="0">
                    <a:pos x="connsiteX1" y="connsiteY1"/>
                  </a:cxn>
                  <a:cxn ang="0">
                    <a:pos x="connsiteX2" y="connsiteY2"/>
                  </a:cxn>
                </a:cxnLst>
                <a:rect l="l" t="t" r="r" b="b"/>
                <a:pathLst>
                  <a:path w="66675" h="38100">
                    <a:moveTo>
                      <a:pt x="67913" y="1338"/>
                    </a:moveTo>
                    <a:cubicBezTo>
                      <a:pt x="37148" y="-5424"/>
                      <a:pt x="6763" y="14102"/>
                      <a:pt x="0" y="44963"/>
                    </a:cubicBezTo>
                    <a:cubicBezTo>
                      <a:pt x="30766" y="51630"/>
                      <a:pt x="61151" y="32104"/>
                      <a:pt x="67913" y="1338"/>
                    </a:cubicBezTo>
                    <a:close/>
                  </a:path>
                </a:pathLst>
              </a:custGeom>
              <a:solidFill>
                <a:srgbClr val="207F7C"/>
              </a:solid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250FAAE8-08B6-4539-BB00-873840C36D6B}"/>
                  </a:ext>
                </a:extLst>
              </p:cNvPr>
              <p:cNvSpPr/>
              <p:nvPr/>
            </p:nvSpPr>
            <p:spPr>
              <a:xfrm>
                <a:off x="1468565" y="1212856"/>
                <a:ext cx="28575" cy="76200"/>
              </a:xfrm>
              <a:custGeom>
                <a:avLst/>
                <a:gdLst>
                  <a:gd name="connsiteX0" fmla="*/ 16764 w 28575"/>
                  <a:gd name="connsiteY0" fmla="*/ 0 h 76200"/>
                  <a:gd name="connsiteX1" fmla="*/ 16669 w 28575"/>
                  <a:gd name="connsiteY1" fmla="*/ 80677 h 76200"/>
                  <a:gd name="connsiteX2" fmla="*/ 16764 w 28575"/>
                  <a:gd name="connsiteY2" fmla="*/ 0 h 76200"/>
                </a:gdLst>
                <a:ahLst/>
                <a:cxnLst>
                  <a:cxn ang="0">
                    <a:pos x="connsiteX0" y="connsiteY0"/>
                  </a:cxn>
                  <a:cxn ang="0">
                    <a:pos x="connsiteX1" y="connsiteY1"/>
                  </a:cxn>
                  <a:cxn ang="0">
                    <a:pos x="connsiteX2" y="connsiteY2"/>
                  </a:cxn>
                </a:cxnLst>
                <a:rect l="l" t="t" r="r" b="b"/>
                <a:pathLst>
                  <a:path w="28575" h="76200">
                    <a:moveTo>
                      <a:pt x="16764" y="0"/>
                    </a:moveTo>
                    <a:cubicBezTo>
                      <a:pt x="-5524" y="22289"/>
                      <a:pt x="-5620" y="58388"/>
                      <a:pt x="16669" y="80677"/>
                    </a:cubicBezTo>
                    <a:cubicBezTo>
                      <a:pt x="38957" y="58484"/>
                      <a:pt x="38957" y="22289"/>
                      <a:pt x="16764" y="0"/>
                    </a:cubicBezTo>
                    <a:close/>
                  </a:path>
                </a:pathLst>
              </a:custGeom>
              <a:solidFill>
                <a:srgbClr val="207F7C"/>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F93BA5C3-66E4-498A-A215-93702533D01A}"/>
                  </a:ext>
                </a:extLst>
              </p:cNvPr>
              <p:cNvSpPr/>
              <p:nvPr/>
            </p:nvSpPr>
            <p:spPr>
              <a:xfrm>
                <a:off x="1418083" y="1269487"/>
                <a:ext cx="57150" cy="47625"/>
              </a:xfrm>
              <a:custGeom>
                <a:avLst/>
                <a:gdLst>
                  <a:gd name="connsiteX0" fmla="*/ 63437 w 57150"/>
                  <a:gd name="connsiteY0" fmla="*/ 50240 h 47625"/>
                  <a:gd name="connsiteX1" fmla="*/ 0 w 57150"/>
                  <a:gd name="connsiteY1" fmla="*/ 424 h 47625"/>
                  <a:gd name="connsiteX2" fmla="*/ 63437 w 57150"/>
                  <a:gd name="connsiteY2" fmla="*/ 50240 h 47625"/>
                </a:gdLst>
                <a:ahLst/>
                <a:cxnLst>
                  <a:cxn ang="0">
                    <a:pos x="connsiteX0" y="connsiteY0"/>
                  </a:cxn>
                  <a:cxn ang="0">
                    <a:pos x="connsiteX1" y="connsiteY1"/>
                  </a:cxn>
                  <a:cxn ang="0">
                    <a:pos x="connsiteX2" y="connsiteY2"/>
                  </a:cxn>
                </a:cxnLst>
                <a:rect l="l" t="t" r="r" b="b"/>
                <a:pathLst>
                  <a:path w="57150" h="47625">
                    <a:moveTo>
                      <a:pt x="63437" y="50240"/>
                    </a:moveTo>
                    <a:cubicBezTo>
                      <a:pt x="59627" y="18903"/>
                      <a:pt x="31242" y="-3386"/>
                      <a:pt x="0" y="424"/>
                    </a:cubicBezTo>
                    <a:cubicBezTo>
                      <a:pt x="3715" y="31761"/>
                      <a:pt x="32099" y="54050"/>
                      <a:pt x="63437" y="50240"/>
                    </a:cubicBezTo>
                    <a:close/>
                  </a:path>
                </a:pathLst>
              </a:custGeom>
              <a:solidFill>
                <a:srgbClr val="207F7C"/>
              </a:solid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55F3A840-A51B-464A-9370-429D9F960E0E}"/>
                  </a:ext>
                </a:extLst>
              </p:cNvPr>
              <p:cNvSpPr/>
              <p:nvPr/>
            </p:nvSpPr>
            <p:spPr>
              <a:xfrm>
                <a:off x="1484186" y="1257909"/>
                <a:ext cx="9525" cy="200025"/>
              </a:xfrm>
              <a:custGeom>
                <a:avLst/>
                <a:gdLst>
                  <a:gd name="connsiteX0" fmla="*/ 0 w 0"/>
                  <a:gd name="connsiteY0" fmla="*/ 0 h 200025"/>
                  <a:gd name="connsiteX1" fmla="*/ 2095 w 0"/>
                  <a:gd name="connsiteY1" fmla="*/ 0 h 200025"/>
                  <a:gd name="connsiteX2" fmla="*/ 2095 w 0"/>
                  <a:gd name="connsiteY2" fmla="*/ 201263 h 200025"/>
                  <a:gd name="connsiteX3" fmla="*/ 0 w 0"/>
                  <a:gd name="connsiteY3" fmla="*/ 201263 h 200025"/>
                </a:gdLst>
                <a:ahLst/>
                <a:cxnLst>
                  <a:cxn ang="0">
                    <a:pos x="connsiteX0" y="connsiteY0"/>
                  </a:cxn>
                  <a:cxn ang="0">
                    <a:pos x="connsiteX1" y="connsiteY1"/>
                  </a:cxn>
                  <a:cxn ang="0">
                    <a:pos x="connsiteX2" y="connsiteY2"/>
                  </a:cxn>
                  <a:cxn ang="0">
                    <a:pos x="connsiteX3" y="connsiteY3"/>
                  </a:cxn>
                </a:cxnLst>
                <a:rect l="l" t="t" r="r" b="b"/>
                <a:pathLst>
                  <a:path h="200025">
                    <a:moveTo>
                      <a:pt x="0" y="0"/>
                    </a:moveTo>
                    <a:lnTo>
                      <a:pt x="2095" y="0"/>
                    </a:lnTo>
                    <a:lnTo>
                      <a:pt x="2095" y="201263"/>
                    </a:lnTo>
                    <a:lnTo>
                      <a:pt x="0" y="201263"/>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FBA08FDE-4D11-480B-B395-188AEA6CE094}"/>
                  </a:ext>
                </a:extLst>
              </p:cNvPr>
              <p:cNvSpPr/>
              <p:nvPr/>
            </p:nvSpPr>
            <p:spPr>
              <a:xfrm>
                <a:off x="1449705" y="1291152"/>
                <a:ext cx="76200" cy="28575"/>
              </a:xfrm>
              <a:custGeom>
                <a:avLst/>
                <a:gdLst>
                  <a:gd name="connsiteX0" fmla="*/ 35433 w 76200"/>
                  <a:gd name="connsiteY0" fmla="*/ 32766 h 28575"/>
                  <a:gd name="connsiteX1" fmla="*/ 0 w 76200"/>
                  <a:gd name="connsiteY1" fmla="*/ 3048 h 28575"/>
                  <a:gd name="connsiteX2" fmla="*/ 1429 w 76200"/>
                  <a:gd name="connsiteY2" fmla="*/ 1429 h 28575"/>
                  <a:gd name="connsiteX3" fmla="*/ 35528 w 76200"/>
                  <a:gd name="connsiteY3" fmla="*/ 30194 h 28575"/>
                  <a:gd name="connsiteX4" fmla="*/ 78010 w 76200"/>
                  <a:gd name="connsiteY4" fmla="*/ 0 h 28575"/>
                  <a:gd name="connsiteX5" fmla="*/ 79248 w 76200"/>
                  <a:gd name="connsiteY5" fmla="*/ 171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28575">
                    <a:moveTo>
                      <a:pt x="35433" y="32766"/>
                    </a:moveTo>
                    <a:lnTo>
                      <a:pt x="0" y="3048"/>
                    </a:lnTo>
                    <a:lnTo>
                      <a:pt x="1429" y="1429"/>
                    </a:lnTo>
                    <a:lnTo>
                      <a:pt x="35528" y="30194"/>
                    </a:lnTo>
                    <a:lnTo>
                      <a:pt x="78010" y="0"/>
                    </a:lnTo>
                    <a:lnTo>
                      <a:pt x="79248" y="1714"/>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BC1E45D-083D-47FC-A866-960E88DAF9FB}"/>
                  </a:ext>
                </a:extLst>
              </p:cNvPr>
              <p:cNvSpPr/>
              <p:nvPr/>
            </p:nvSpPr>
            <p:spPr>
              <a:xfrm>
                <a:off x="1449705" y="1362113"/>
                <a:ext cx="76200" cy="28575"/>
              </a:xfrm>
              <a:custGeom>
                <a:avLst/>
                <a:gdLst>
                  <a:gd name="connsiteX0" fmla="*/ 35433 w 76200"/>
                  <a:gd name="connsiteY0" fmla="*/ 32766 h 28575"/>
                  <a:gd name="connsiteX1" fmla="*/ 0 w 76200"/>
                  <a:gd name="connsiteY1" fmla="*/ 3048 h 28575"/>
                  <a:gd name="connsiteX2" fmla="*/ 1429 w 76200"/>
                  <a:gd name="connsiteY2" fmla="*/ 1429 h 28575"/>
                  <a:gd name="connsiteX3" fmla="*/ 35528 w 76200"/>
                  <a:gd name="connsiteY3" fmla="*/ 30099 h 28575"/>
                  <a:gd name="connsiteX4" fmla="*/ 78010 w 76200"/>
                  <a:gd name="connsiteY4" fmla="*/ 0 h 28575"/>
                  <a:gd name="connsiteX5" fmla="*/ 79248 w 76200"/>
                  <a:gd name="connsiteY5" fmla="*/ 171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28575">
                    <a:moveTo>
                      <a:pt x="35433" y="32766"/>
                    </a:moveTo>
                    <a:lnTo>
                      <a:pt x="0" y="3048"/>
                    </a:lnTo>
                    <a:lnTo>
                      <a:pt x="1429" y="1429"/>
                    </a:lnTo>
                    <a:lnTo>
                      <a:pt x="35528" y="30099"/>
                    </a:lnTo>
                    <a:lnTo>
                      <a:pt x="78010" y="0"/>
                    </a:lnTo>
                    <a:lnTo>
                      <a:pt x="79248" y="1715"/>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4B51327E-C43D-483C-A6D8-49A921DC2419}"/>
                  </a:ext>
                </a:extLst>
              </p:cNvPr>
              <p:cNvSpPr/>
              <p:nvPr/>
            </p:nvSpPr>
            <p:spPr>
              <a:xfrm>
                <a:off x="1361599" y="1444409"/>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956"/>
                    </a:cubicBezTo>
                    <a:cubicBezTo>
                      <a:pt x="40672" y="28861"/>
                      <a:pt x="35719" y="16669"/>
                      <a:pt x="0" y="0"/>
                    </a:cubicBezTo>
                    <a:close/>
                  </a:path>
                </a:pathLst>
              </a:custGeom>
              <a:solidFill>
                <a:srgbClr val="486640"/>
              </a:solid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FBEB8B7B-D260-4999-B57A-15437408A12D}"/>
                  </a:ext>
                </a:extLst>
              </p:cNvPr>
              <p:cNvSpPr/>
              <p:nvPr/>
            </p:nvSpPr>
            <p:spPr>
              <a:xfrm>
                <a:off x="1357313" y="1413738"/>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9"/>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ECCA092-EC33-42C5-8F82-7EBE2128E7C2}"/>
                  </a:ext>
                </a:extLst>
              </p:cNvPr>
              <p:cNvSpPr/>
              <p:nvPr/>
            </p:nvSpPr>
            <p:spPr>
              <a:xfrm>
                <a:off x="1408843" y="1424787"/>
                <a:ext cx="57150" cy="38100"/>
              </a:xfrm>
              <a:custGeom>
                <a:avLst/>
                <a:gdLst>
                  <a:gd name="connsiteX0" fmla="*/ 0 w 57150"/>
                  <a:gd name="connsiteY0" fmla="*/ 0 h 38100"/>
                  <a:gd name="connsiteX1" fmla="*/ 66580 w 57150"/>
                  <a:gd name="connsiteY1" fmla="*/ 47339 h 38100"/>
                  <a:gd name="connsiteX2" fmla="*/ 0 w 57150"/>
                  <a:gd name="connsiteY2" fmla="*/ 0 h 38100"/>
                </a:gdLst>
                <a:ahLst/>
                <a:cxnLst>
                  <a:cxn ang="0">
                    <a:pos x="connsiteX0" y="connsiteY0"/>
                  </a:cxn>
                  <a:cxn ang="0">
                    <a:pos x="connsiteX1" y="connsiteY1"/>
                  </a:cxn>
                  <a:cxn ang="0">
                    <a:pos x="connsiteX2" y="connsiteY2"/>
                  </a:cxn>
                </a:cxnLst>
                <a:rect l="l" t="t" r="r" b="b"/>
                <a:pathLst>
                  <a:path w="57150" h="38100">
                    <a:moveTo>
                      <a:pt x="0" y="0"/>
                    </a:moveTo>
                    <a:cubicBezTo>
                      <a:pt x="0" y="0"/>
                      <a:pt x="32671" y="30670"/>
                      <a:pt x="66580" y="47339"/>
                    </a:cubicBezTo>
                    <a:cubicBezTo>
                      <a:pt x="66675" y="47339"/>
                      <a:pt x="58484" y="27337"/>
                      <a:pt x="0" y="0"/>
                    </a:cubicBezTo>
                    <a:close/>
                  </a:path>
                </a:pathLst>
              </a:custGeom>
              <a:solidFill>
                <a:srgbClr val="486640"/>
              </a:solid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4256055E-997C-4460-99EE-808FC96809BF}"/>
                  </a:ext>
                </a:extLst>
              </p:cNvPr>
              <p:cNvSpPr/>
              <p:nvPr/>
            </p:nvSpPr>
            <p:spPr>
              <a:xfrm>
                <a:off x="1488853" y="1418405"/>
                <a:ext cx="76200" cy="47625"/>
              </a:xfrm>
              <a:custGeom>
                <a:avLst/>
                <a:gdLst>
                  <a:gd name="connsiteX0" fmla="*/ 76486 w 76200"/>
                  <a:gd name="connsiteY0" fmla="*/ 0 h 47625"/>
                  <a:gd name="connsiteX1" fmla="*/ 0 w 76200"/>
                  <a:gd name="connsiteY1" fmla="*/ 54293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3"/>
                      <a:pt x="0" y="54293"/>
                    </a:cubicBezTo>
                    <a:cubicBezTo>
                      <a:pt x="95" y="54293"/>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343FFF00-F764-4DFB-AA9D-5829754BB9DE}"/>
                  </a:ext>
                </a:extLst>
              </p:cNvPr>
              <p:cNvSpPr/>
              <p:nvPr/>
            </p:nvSpPr>
            <p:spPr>
              <a:xfrm>
                <a:off x="1522286" y="144440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D2C83ACF-CCB8-4AF2-B1F1-D761279916B7}"/>
                  </a:ext>
                </a:extLst>
              </p:cNvPr>
              <p:cNvSpPr/>
              <p:nvPr/>
            </p:nvSpPr>
            <p:spPr>
              <a:xfrm>
                <a:off x="1552576" y="144440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02" name="Group 101">
              <a:extLst>
                <a:ext uri="{FF2B5EF4-FFF2-40B4-BE49-F238E27FC236}">
                  <a16:creationId xmlns:a16="http://schemas.microsoft.com/office/drawing/2014/main" id="{8DAC34F3-E485-439D-A80D-8AAA0D3F67B8}"/>
                </a:ext>
              </a:extLst>
            </p:cNvPr>
            <p:cNvGrpSpPr/>
            <p:nvPr/>
          </p:nvGrpSpPr>
          <p:grpSpPr>
            <a:xfrm>
              <a:off x="3186112" y="1892302"/>
              <a:ext cx="233363" cy="59246"/>
              <a:chOff x="4054507" y="1877129"/>
              <a:chExt cx="233363" cy="59246"/>
            </a:xfrm>
          </p:grpSpPr>
          <p:sp>
            <p:nvSpPr>
              <p:cNvPr id="96" name="Freeform: Shape 95">
                <a:extLst>
                  <a:ext uri="{FF2B5EF4-FFF2-40B4-BE49-F238E27FC236}">
                    <a16:creationId xmlns:a16="http://schemas.microsoft.com/office/drawing/2014/main" id="{A535C29E-8A0A-4A11-8743-368115D7A829}"/>
                  </a:ext>
                </a:extLst>
              </p:cNvPr>
              <p:cNvSpPr/>
              <p:nvPr/>
            </p:nvSpPr>
            <p:spPr>
              <a:xfrm>
                <a:off x="4058793" y="1907800"/>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956"/>
                    </a:cubicBezTo>
                    <a:cubicBezTo>
                      <a:pt x="40767" y="28956"/>
                      <a:pt x="35719" y="16764"/>
                      <a:pt x="0" y="0"/>
                    </a:cubicBezTo>
                    <a:close/>
                  </a:path>
                </a:pathLst>
              </a:custGeom>
              <a:solidFill>
                <a:srgbClr val="486640"/>
              </a:solid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0D9089E9-D297-4270-BEF5-37DC12E0114E}"/>
                  </a:ext>
                </a:extLst>
              </p:cNvPr>
              <p:cNvSpPr/>
              <p:nvPr/>
            </p:nvSpPr>
            <p:spPr>
              <a:xfrm>
                <a:off x="4054507" y="1877129"/>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09" y="37529"/>
                      <a:pt x="81439" y="57912"/>
                    </a:cubicBezTo>
                    <a:cubicBezTo>
                      <a:pt x="81534"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772BE44E-9275-46B9-88F1-E03DF12BBC59}"/>
                  </a:ext>
                </a:extLst>
              </p:cNvPr>
              <p:cNvSpPr/>
              <p:nvPr/>
            </p:nvSpPr>
            <p:spPr>
              <a:xfrm>
                <a:off x="4106037" y="1888179"/>
                <a:ext cx="66675" cy="38100"/>
              </a:xfrm>
              <a:custGeom>
                <a:avLst/>
                <a:gdLst>
                  <a:gd name="connsiteX0" fmla="*/ 0 w 66675"/>
                  <a:gd name="connsiteY0" fmla="*/ 0 h 38100"/>
                  <a:gd name="connsiteX1" fmla="*/ 66675 w 66675"/>
                  <a:gd name="connsiteY1" fmla="*/ 47339 h 38100"/>
                  <a:gd name="connsiteX2" fmla="*/ 0 w 66675"/>
                  <a:gd name="connsiteY2" fmla="*/ 0 h 38100"/>
                </a:gdLst>
                <a:ahLst/>
                <a:cxnLst>
                  <a:cxn ang="0">
                    <a:pos x="connsiteX0" y="connsiteY0"/>
                  </a:cxn>
                  <a:cxn ang="0">
                    <a:pos x="connsiteX1" y="connsiteY1"/>
                  </a:cxn>
                  <a:cxn ang="0">
                    <a:pos x="connsiteX2" y="connsiteY2"/>
                  </a:cxn>
                </a:cxnLst>
                <a:rect l="l" t="t" r="r" b="b"/>
                <a:pathLst>
                  <a:path w="66675" h="38100">
                    <a:moveTo>
                      <a:pt x="0" y="0"/>
                    </a:moveTo>
                    <a:cubicBezTo>
                      <a:pt x="0" y="0"/>
                      <a:pt x="32671" y="30671"/>
                      <a:pt x="66675" y="47339"/>
                    </a:cubicBezTo>
                    <a:cubicBezTo>
                      <a:pt x="66675" y="47339"/>
                      <a:pt x="58484" y="27432"/>
                      <a:pt x="0" y="0"/>
                    </a:cubicBezTo>
                    <a:close/>
                  </a:path>
                </a:pathLst>
              </a:custGeom>
              <a:solidFill>
                <a:srgbClr val="486640"/>
              </a:solid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1CD0D87-7088-4E39-BAA9-6C592686E9E6}"/>
                  </a:ext>
                </a:extLst>
              </p:cNvPr>
              <p:cNvSpPr/>
              <p:nvPr/>
            </p:nvSpPr>
            <p:spPr>
              <a:xfrm>
                <a:off x="4186048" y="1881797"/>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9052" y="35242"/>
                      <a:pt x="0" y="54292"/>
                    </a:cubicBezTo>
                    <a:cubicBezTo>
                      <a:pt x="95" y="54388"/>
                      <a:pt x="9525"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6E0BD6C-2FE2-48A3-8760-F29D6D9DCBD0}"/>
                  </a:ext>
                </a:extLst>
              </p:cNvPr>
              <p:cNvSpPr/>
              <p:nvPr/>
            </p:nvSpPr>
            <p:spPr>
              <a:xfrm>
                <a:off x="4219480" y="1907800"/>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956"/>
                      <a:pt x="4953" y="16764"/>
                      <a:pt x="40672" y="0"/>
                    </a:cubicBezTo>
                    <a:close/>
                  </a:path>
                </a:pathLst>
              </a:custGeom>
              <a:solidFill>
                <a:srgbClr val="486640"/>
              </a:solid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911E198B-2C78-4604-AB8A-9DC25E57C800}"/>
                  </a:ext>
                </a:extLst>
              </p:cNvPr>
              <p:cNvSpPr/>
              <p:nvPr/>
            </p:nvSpPr>
            <p:spPr>
              <a:xfrm>
                <a:off x="4249770" y="1907800"/>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956"/>
                    </a:cubicBezTo>
                    <a:cubicBezTo>
                      <a:pt x="0" y="28956"/>
                      <a:pt x="5048" y="16764"/>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03" name="Group 102">
              <a:extLst>
                <a:ext uri="{FF2B5EF4-FFF2-40B4-BE49-F238E27FC236}">
                  <a16:creationId xmlns:a16="http://schemas.microsoft.com/office/drawing/2014/main" id="{A2B6A937-B6EB-46E3-A414-87836DDCACE2}"/>
                </a:ext>
              </a:extLst>
            </p:cNvPr>
            <p:cNvGrpSpPr/>
            <p:nvPr/>
          </p:nvGrpSpPr>
          <p:grpSpPr>
            <a:xfrm>
              <a:off x="3662362" y="1593852"/>
              <a:ext cx="233363" cy="59246"/>
              <a:chOff x="4054507" y="1877129"/>
              <a:chExt cx="233363" cy="59246"/>
            </a:xfrm>
          </p:grpSpPr>
          <p:sp>
            <p:nvSpPr>
              <p:cNvPr id="104" name="Freeform: Shape 103">
                <a:extLst>
                  <a:ext uri="{FF2B5EF4-FFF2-40B4-BE49-F238E27FC236}">
                    <a16:creationId xmlns:a16="http://schemas.microsoft.com/office/drawing/2014/main" id="{83DAB067-8F71-4192-A371-5076F843D2BF}"/>
                  </a:ext>
                </a:extLst>
              </p:cNvPr>
              <p:cNvSpPr/>
              <p:nvPr/>
            </p:nvSpPr>
            <p:spPr>
              <a:xfrm>
                <a:off x="4058793" y="1907800"/>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956"/>
                    </a:cubicBezTo>
                    <a:cubicBezTo>
                      <a:pt x="40767" y="28956"/>
                      <a:pt x="35719" y="16764"/>
                      <a:pt x="0" y="0"/>
                    </a:cubicBezTo>
                    <a:close/>
                  </a:path>
                </a:pathLst>
              </a:custGeom>
              <a:solidFill>
                <a:srgbClr val="486640"/>
              </a:solid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9C4B355F-2365-477A-82BB-17CFE4D1FFB1}"/>
                  </a:ext>
                </a:extLst>
              </p:cNvPr>
              <p:cNvSpPr/>
              <p:nvPr/>
            </p:nvSpPr>
            <p:spPr>
              <a:xfrm>
                <a:off x="4054507" y="1877129"/>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09" y="37529"/>
                      <a:pt x="81439" y="57912"/>
                    </a:cubicBezTo>
                    <a:cubicBezTo>
                      <a:pt x="81534"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87EC945B-7301-47ED-8616-2098CBF2F725}"/>
                  </a:ext>
                </a:extLst>
              </p:cNvPr>
              <p:cNvSpPr/>
              <p:nvPr/>
            </p:nvSpPr>
            <p:spPr>
              <a:xfrm>
                <a:off x="4106037" y="1888179"/>
                <a:ext cx="66675" cy="38100"/>
              </a:xfrm>
              <a:custGeom>
                <a:avLst/>
                <a:gdLst>
                  <a:gd name="connsiteX0" fmla="*/ 0 w 66675"/>
                  <a:gd name="connsiteY0" fmla="*/ 0 h 38100"/>
                  <a:gd name="connsiteX1" fmla="*/ 66675 w 66675"/>
                  <a:gd name="connsiteY1" fmla="*/ 47339 h 38100"/>
                  <a:gd name="connsiteX2" fmla="*/ 0 w 66675"/>
                  <a:gd name="connsiteY2" fmla="*/ 0 h 38100"/>
                </a:gdLst>
                <a:ahLst/>
                <a:cxnLst>
                  <a:cxn ang="0">
                    <a:pos x="connsiteX0" y="connsiteY0"/>
                  </a:cxn>
                  <a:cxn ang="0">
                    <a:pos x="connsiteX1" y="connsiteY1"/>
                  </a:cxn>
                  <a:cxn ang="0">
                    <a:pos x="connsiteX2" y="connsiteY2"/>
                  </a:cxn>
                </a:cxnLst>
                <a:rect l="l" t="t" r="r" b="b"/>
                <a:pathLst>
                  <a:path w="66675" h="38100">
                    <a:moveTo>
                      <a:pt x="0" y="0"/>
                    </a:moveTo>
                    <a:cubicBezTo>
                      <a:pt x="0" y="0"/>
                      <a:pt x="32671" y="30671"/>
                      <a:pt x="66675" y="47339"/>
                    </a:cubicBezTo>
                    <a:cubicBezTo>
                      <a:pt x="66675" y="47339"/>
                      <a:pt x="58484" y="27432"/>
                      <a:pt x="0" y="0"/>
                    </a:cubicBezTo>
                    <a:close/>
                  </a:path>
                </a:pathLst>
              </a:custGeom>
              <a:solidFill>
                <a:srgbClr val="486640"/>
              </a:solid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81114942-866E-4A6C-9379-CC098FF12B0C}"/>
                  </a:ext>
                </a:extLst>
              </p:cNvPr>
              <p:cNvSpPr/>
              <p:nvPr/>
            </p:nvSpPr>
            <p:spPr>
              <a:xfrm>
                <a:off x="4186048" y="1881797"/>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9052" y="35242"/>
                      <a:pt x="0" y="54292"/>
                    </a:cubicBezTo>
                    <a:cubicBezTo>
                      <a:pt x="95" y="54388"/>
                      <a:pt x="9525"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8560F58F-5F27-49A7-9BC0-A870C8A09F50}"/>
                  </a:ext>
                </a:extLst>
              </p:cNvPr>
              <p:cNvSpPr/>
              <p:nvPr/>
            </p:nvSpPr>
            <p:spPr>
              <a:xfrm>
                <a:off x="4219480" y="1907800"/>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956"/>
                      <a:pt x="4953" y="16764"/>
                      <a:pt x="40672" y="0"/>
                    </a:cubicBezTo>
                    <a:close/>
                  </a:path>
                </a:pathLst>
              </a:custGeom>
              <a:solidFill>
                <a:srgbClr val="486640"/>
              </a:solid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A36DDE5C-A63D-4914-A540-1AC332C72A66}"/>
                  </a:ext>
                </a:extLst>
              </p:cNvPr>
              <p:cNvSpPr/>
              <p:nvPr/>
            </p:nvSpPr>
            <p:spPr>
              <a:xfrm>
                <a:off x="4249770" y="1907800"/>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956"/>
                    </a:cubicBezTo>
                    <a:cubicBezTo>
                      <a:pt x="0" y="28956"/>
                      <a:pt x="5048" y="16764"/>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10" name="Group 109">
              <a:extLst>
                <a:ext uri="{FF2B5EF4-FFF2-40B4-BE49-F238E27FC236}">
                  <a16:creationId xmlns:a16="http://schemas.microsoft.com/office/drawing/2014/main" id="{E140E2A3-7893-4BC0-8D40-D151E6B52EED}"/>
                </a:ext>
              </a:extLst>
            </p:cNvPr>
            <p:cNvGrpSpPr/>
            <p:nvPr/>
          </p:nvGrpSpPr>
          <p:grpSpPr>
            <a:xfrm>
              <a:off x="4832600" y="1295532"/>
              <a:ext cx="233363" cy="59246"/>
              <a:chOff x="4054507" y="1877129"/>
              <a:chExt cx="233363" cy="59246"/>
            </a:xfrm>
          </p:grpSpPr>
          <p:sp>
            <p:nvSpPr>
              <p:cNvPr id="111" name="Freeform: Shape 110">
                <a:extLst>
                  <a:ext uri="{FF2B5EF4-FFF2-40B4-BE49-F238E27FC236}">
                    <a16:creationId xmlns:a16="http://schemas.microsoft.com/office/drawing/2014/main" id="{0A71AFA6-3FCF-4DCF-9D53-4DC557EE182B}"/>
                  </a:ext>
                </a:extLst>
              </p:cNvPr>
              <p:cNvSpPr/>
              <p:nvPr/>
            </p:nvSpPr>
            <p:spPr>
              <a:xfrm>
                <a:off x="4058793" y="1907800"/>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956"/>
                    </a:cubicBezTo>
                    <a:cubicBezTo>
                      <a:pt x="40767" y="28956"/>
                      <a:pt x="35719" y="16764"/>
                      <a:pt x="0" y="0"/>
                    </a:cubicBezTo>
                    <a:close/>
                  </a:path>
                </a:pathLst>
              </a:custGeom>
              <a:solidFill>
                <a:srgbClr val="486640"/>
              </a:solid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DE75829E-60E5-4064-8F2D-2388D568209F}"/>
                  </a:ext>
                </a:extLst>
              </p:cNvPr>
              <p:cNvSpPr/>
              <p:nvPr/>
            </p:nvSpPr>
            <p:spPr>
              <a:xfrm>
                <a:off x="4054507" y="1877129"/>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09" y="37529"/>
                      <a:pt x="81439" y="57912"/>
                    </a:cubicBezTo>
                    <a:cubicBezTo>
                      <a:pt x="81534"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6EEC482E-DB5E-45D9-A607-88373536DFE1}"/>
                  </a:ext>
                </a:extLst>
              </p:cNvPr>
              <p:cNvSpPr/>
              <p:nvPr/>
            </p:nvSpPr>
            <p:spPr>
              <a:xfrm>
                <a:off x="4106037" y="1888179"/>
                <a:ext cx="66675" cy="38100"/>
              </a:xfrm>
              <a:custGeom>
                <a:avLst/>
                <a:gdLst>
                  <a:gd name="connsiteX0" fmla="*/ 0 w 66675"/>
                  <a:gd name="connsiteY0" fmla="*/ 0 h 38100"/>
                  <a:gd name="connsiteX1" fmla="*/ 66675 w 66675"/>
                  <a:gd name="connsiteY1" fmla="*/ 47339 h 38100"/>
                  <a:gd name="connsiteX2" fmla="*/ 0 w 66675"/>
                  <a:gd name="connsiteY2" fmla="*/ 0 h 38100"/>
                </a:gdLst>
                <a:ahLst/>
                <a:cxnLst>
                  <a:cxn ang="0">
                    <a:pos x="connsiteX0" y="connsiteY0"/>
                  </a:cxn>
                  <a:cxn ang="0">
                    <a:pos x="connsiteX1" y="connsiteY1"/>
                  </a:cxn>
                  <a:cxn ang="0">
                    <a:pos x="connsiteX2" y="connsiteY2"/>
                  </a:cxn>
                </a:cxnLst>
                <a:rect l="l" t="t" r="r" b="b"/>
                <a:pathLst>
                  <a:path w="66675" h="38100">
                    <a:moveTo>
                      <a:pt x="0" y="0"/>
                    </a:moveTo>
                    <a:cubicBezTo>
                      <a:pt x="0" y="0"/>
                      <a:pt x="32671" y="30671"/>
                      <a:pt x="66675" y="47339"/>
                    </a:cubicBezTo>
                    <a:cubicBezTo>
                      <a:pt x="66675" y="47339"/>
                      <a:pt x="58484" y="27432"/>
                      <a:pt x="0" y="0"/>
                    </a:cubicBezTo>
                    <a:close/>
                  </a:path>
                </a:pathLst>
              </a:custGeom>
              <a:solidFill>
                <a:srgbClr val="486640"/>
              </a:solid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814BD710-E5AF-4D74-8741-CAEE815427EA}"/>
                  </a:ext>
                </a:extLst>
              </p:cNvPr>
              <p:cNvSpPr/>
              <p:nvPr/>
            </p:nvSpPr>
            <p:spPr>
              <a:xfrm>
                <a:off x="4186048" y="1881797"/>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9052" y="35242"/>
                      <a:pt x="0" y="54292"/>
                    </a:cubicBezTo>
                    <a:cubicBezTo>
                      <a:pt x="95" y="54388"/>
                      <a:pt x="9525"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9B0C747-AE82-44BE-861C-A15D50EF7DBD}"/>
                  </a:ext>
                </a:extLst>
              </p:cNvPr>
              <p:cNvSpPr/>
              <p:nvPr/>
            </p:nvSpPr>
            <p:spPr>
              <a:xfrm>
                <a:off x="4219480" y="1907800"/>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956"/>
                      <a:pt x="4953" y="16764"/>
                      <a:pt x="40672" y="0"/>
                    </a:cubicBezTo>
                    <a:close/>
                  </a:path>
                </a:pathLst>
              </a:custGeom>
              <a:solidFill>
                <a:srgbClr val="486640"/>
              </a:solid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9C54C9D8-209C-4D10-97B0-F1465679B8E1}"/>
                  </a:ext>
                </a:extLst>
              </p:cNvPr>
              <p:cNvSpPr/>
              <p:nvPr/>
            </p:nvSpPr>
            <p:spPr>
              <a:xfrm>
                <a:off x="4249770" y="1907800"/>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956"/>
                    </a:cubicBezTo>
                    <a:cubicBezTo>
                      <a:pt x="0" y="28956"/>
                      <a:pt x="5048" y="16764"/>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18" name="Group 117">
              <a:extLst>
                <a:ext uri="{FF2B5EF4-FFF2-40B4-BE49-F238E27FC236}">
                  <a16:creationId xmlns:a16="http://schemas.microsoft.com/office/drawing/2014/main" id="{326E899A-EA24-48D7-8586-A97728C74B1E}"/>
                </a:ext>
              </a:extLst>
            </p:cNvPr>
            <p:cNvGrpSpPr/>
            <p:nvPr/>
          </p:nvGrpSpPr>
          <p:grpSpPr>
            <a:xfrm>
              <a:off x="2172749" y="3076575"/>
              <a:ext cx="233362" cy="59245"/>
              <a:chOff x="1824324" y="2553500"/>
              <a:chExt cx="233362" cy="59245"/>
            </a:xfrm>
          </p:grpSpPr>
          <p:sp>
            <p:nvSpPr>
              <p:cNvPr id="119" name="Freeform: Shape 118">
                <a:extLst>
                  <a:ext uri="{FF2B5EF4-FFF2-40B4-BE49-F238E27FC236}">
                    <a16:creationId xmlns:a16="http://schemas.microsoft.com/office/drawing/2014/main" id="{D1AB7C8B-714D-404D-90D9-0F017DBD3CE6}"/>
                  </a:ext>
                </a:extLst>
              </p:cNvPr>
              <p:cNvSpPr/>
              <p:nvPr/>
            </p:nvSpPr>
            <p:spPr>
              <a:xfrm>
                <a:off x="1828610" y="2584170"/>
                <a:ext cx="38100" cy="28575"/>
              </a:xfrm>
              <a:custGeom>
                <a:avLst/>
                <a:gdLst>
                  <a:gd name="connsiteX0" fmla="*/ 0 w 38100"/>
                  <a:gd name="connsiteY0" fmla="*/ 0 h 28575"/>
                  <a:gd name="connsiteX1" fmla="*/ 40672 w 38100"/>
                  <a:gd name="connsiteY1" fmla="*/ 28861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861"/>
                    </a:cubicBezTo>
                    <a:cubicBezTo>
                      <a:pt x="40672" y="28861"/>
                      <a:pt x="35719" y="16669"/>
                      <a:pt x="0" y="0"/>
                    </a:cubicBezTo>
                    <a:close/>
                  </a:path>
                </a:pathLst>
              </a:custGeom>
              <a:solidFill>
                <a:srgbClr val="486640"/>
              </a:solid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ED5456E5-55BF-4DFA-AF30-BDE44230E846}"/>
                  </a:ext>
                </a:extLst>
              </p:cNvPr>
              <p:cNvSpPr/>
              <p:nvPr/>
            </p:nvSpPr>
            <p:spPr>
              <a:xfrm>
                <a:off x="1824324" y="2553500"/>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9"/>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44216269-3B5A-4B16-A63E-05747FAD6F6B}"/>
                  </a:ext>
                </a:extLst>
              </p:cNvPr>
              <p:cNvSpPr/>
              <p:nvPr/>
            </p:nvSpPr>
            <p:spPr>
              <a:xfrm>
                <a:off x="1875854" y="2564549"/>
                <a:ext cx="66675" cy="38100"/>
              </a:xfrm>
              <a:custGeom>
                <a:avLst/>
                <a:gdLst>
                  <a:gd name="connsiteX0" fmla="*/ 0 w 66675"/>
                  <a:gd name="connsiteY0" fmla="*/ 0 h 38100"/>
                  <a:gd name="connsiteX1" fmla="*/ 66675 w 66675"/>
                  <a:gd name="connsiteY1" fmla="*/ 47339 h 38100"/>
                  <a:gd name="connsiteX2" fmla="*/ 0 w 66675"/>
                  <a:gd name="connsiteY2" fmla="*/ 0 h 38100"/>
                </a:gdLst>
                <a:ahLst/>
                <a:cxnLst>
                  <a:cxn ang="0">
                    <a:pos x="connsiteX0" y="connsiteY0"/>
                  </a:cxn>
                  <a:cxn ang="0">
                    <a:pos x="connsiteX1" y="connsiteY1"/>
                  </a:cxn>
                  <a:cxn ang="0">
                    <a:pos x="connsiteX2" y="connsiteY2"/>
                  </a:cxn>
                </a:cxnLst>
                <a:rect l="l" t="t" r="r" b="b"/>
                <a:pathLst>
                  <a:path w="66675" h="38100">
                    <a:moveTo>
                      <a:pt x="0" y="0"/>
                    </a:moveTo>
                    <a:cubicBezTo>
                      <a:pt x="0" y="0"/>
                      <a:pt x="32671" y="30671"/>
                      <a:pt x="66675" y="47339"/>
                    </a:cubicBezTo>
                    <a:cubicBezTo>
                      <a:pt x="66675" y="47339"/>
                      <a:pt x="58484" y="27337"/>
                      <a:pt x="0" y="0"/>
                    </a:cubicBezTo>
                    <a:close/>
                  </a:path>
                </a:pathLst>
              </a:custGeom>
              <a:solidFill>
                <a:srgbClr val="486640"/>
              </a:solid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22C9F273-9834-445C-9B02-DC6773DC588C}"/>
                  </a:ext>
                </a:extLst>
              </p:cNvPr>
              <p:cNvSpPr/>
              <p:nvPr/>
            </p:nvSpPr>
            <p:spPr>
              <a:xfrm>
                <a:off x="1955864" y="2558167"/>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2"/>
                      <a:pt x="0" y="54292"/>
                    </a:cubicBezTo>
                    <a:cubicBezTo>
                      <a:pt x="95" y="54292"/>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803EF46C-F7D2-4B08-9410-D87F857F7C90}"/>
                  </a:ext>
                </a:extLst>
              </p:cNvPr>
              <p:cNvSpPr/>
              <p:nvPr/>
            </p:nvSpPr>
            <p:spPr>
              <a:xfrm>
                <a:off x="1989297" y="2584170"/>
                <a:ext cx="38100" cy="28575"/>
              </a:xfrm>
              <a:custGeom>
                <a:avLst/>
                <a:gdLst>
                  <a:gd name="connsiteX0" fmla="*/ 40672 w 38100"/>
                  <a:gd name="connsiteY0" fmla="*/ 0 h 28575"/>
                  <a:gd name="connsiteX1" fmla="*/ 0 w 38100"/>
                  <a:gd name="connsiteY1" fmla="*/ 28861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861"/>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867E178D-0782-44D7-86D2-D8069850466A}"/>
                  </a:ext>
                </a:extLst>
              </p:cNvPr>
              <p:cNvSpPr/>
              <p:nvPr/>
            </p:nvSpPr>
            <p:spPr>
              <a:xfrm>
                <a:off x="2019586" y="2584170"/>
                <a:ext cx="38100" cy="28575"/>
              </a:xfrm>
              <a:custGeom>
                <a:avLst/>
                <a:gdLst>
                  <a:gd name="connsiteX0" fmla="*/ 40672 w 38100"/>
                  <a:gd name="connsiteY0" fmla="*/ 0 h 28575"/>
                  <a:gd name="connsiteX1" fmla="*/ 0 w 38100"/>
                  <a:gd name="connsiteY1" fmla="*/ 28861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861"/>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25" name="Group 124">
              <a:extLst>
                <a:ext uri="{FF2B5EF4-FFF2-40B4-BE49-F238E27FC236}">
                  <a16:creationId xmlns:a16="http://schemas.microsoft.com/office/drawing/2014/main" id="{1400237C-8216-445F-86FD-E434D70F065C}"/>
                </a:ext>
              </a:extLst>
            </p:cNvPr>
            <p:cNvGrpSpPr/>
            <p:nvPr/>
          </p:nvGrpSpPr>
          <p:grpSpPr>
            <a:xfrm>
              <a:off x="5044913" y="2680500"/>
              <a:ext cx="233362" cy="59245"/>
              <a:chOff x="1824324" y="2553500"/>
              <a:chExt cx="233362" cy="59245"/>
            </a:xfrm>
          </p:grpSpPr>
          <p:sp>
            <p:nvSpPr>
              <p:cNvPr id="126" name="Freeform: Shape 125">
                <a:extLst>
                  <a:ext uri="{FF2B5EF4-FFF2-40B4-BE49-F238E27FC236}">
                    <a16:creationId xmlns:a16="http://schemas.microsoft.com/office/drawing/2014/main" id="{1E372C3D-B14D-42FC-945C-62D96930E6E8}"/>
                  </a:ext>
                </a:extLst>
              </p:cNvPr>
              <p:cNvSpPr/>
              <p:nvPr/>
            </p:nvSpPr>
            <p:spPr>
              <a:xfrm>
                <a:off x="1828610" y="2584170"/>
                <a:ext cx="38100" cy="28575"/>
              </a:xfrm>
              <a:custGeom>
                <a:avLst/>
                <a:gdLst>
                  <a:gd name="connsiteX0" fmla="*/ 0 w 38100"/>
                  <a:gd name="connsiteY0" fmla="*/ 0 h 28575"/>
                  <a:gd name="connsiteX1" fmla="*/ 40672 w 38100"/>
                  <a:gd name="connsiteY1" fmla="*/ 28861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861"/>
                    </a:cubicBezTo>
                    <a:cubicBezTo>
                      <a:pt x="40672" y="28861"/>
                      <a:pt x="35719" y="16669"/>
                      <a:pt x="0" y="0"/>
                    </a:cubicBezTo>
                    <a:close/>
                  </a:path>
                </a:pathLst>
              </a:custGeom>
              <a:solidFill>
                <a:srgbClr val="486640"/>
              </a:solid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D30A4CBA-5C10-4E53-AE73-02E1246F2BAC}"/>
                  </a:ext>
                </a:extLst>
              </p:cNvPr>
              <p:cNvSpPr/>
              <p:nvPr/>
            </p:nvSpPr>
            <p:spPr>
              <a:xfrm>
                <a:off x="1824324" y="2553500"/>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9"/>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22BF894-8501-4F34-A691-DEC943DA698E}"/>
                  </a:ext>
                </a:extLst>
              </p:cNvPr>
              <p:cNvSpPr/>
              <p:nvPr/>
            </p:nvSpPr>
            <p:spPr>
              <a:xfrm>
                <a:off x="1875854" y="2564549"/>
                <a:ext cx="66675" cy="38100"/>
              </a:xfrm>
              <a:custGeom>
                <a:avLst/>
                <a:gdLst>
                  <a:gd name="connsiteX0" fmla="*/ 0 w 66675"/>
                  <a:gd name="connsiteY0" fmla="*/ 0 h 38100"/>
                  <a:gd name="connsiteX1" fmla="*/ 66675 w 66675"/>
                  <a:gd name="connsiteY1" fmla="*/ 47339 h 38100"/>
                  <a:gd name="connsiteX2" fmla="*/ 0 w 66675"/>
                  <a:gd name="connsiteY2" fmla="*/ 0 h 38100"/>
                </a:gdLst>
                <a:ahLst/>
                <a:cxnLst>
                  <a:cxn ang="0">
                    <a:pos x="connsiteX0" y="connsiteY0"/>
                  </a:cxn>
                  <a:cxn ang="0">
                    <a:pos x="connsiteX1" y="connsiteY1"/>
                  </a:cxn>
                  <a:cxn ang="0">
                    <a:pos x="connsiteX2" y="connsiteY2"/>
                  </a:cxn>
                </a:cxnLst>
                <a:rect l="l" t="t" r="r" b="b"/>
                <a:pathLst>
                  <a:path w="66675" h="38100">
                    <a:moveTo>
                      <a:pt x="0" y="0"/>
                    </a:moveTo>
                    <a:cubicBezTo>
                      <a:pt x="0" y="0"/>
                      <a:pt x="32671" y="30671"/>
                      <a:pt x="66675" y="47339"/>
                    </a:cubicBezTo>
                    <a:cubicBezTo>
                      <a:pt x="66675" y="47339"/>
                      <a:pt x="58484" y="27337"/>
                      <a:pt x="0" y="0"/>
                    </a:cubicBezTo>
                    <a:close/>
                  </a:path>
                </a:pathLst>
              </a:custGeom>
              <a:solidFill>
                <a:srgbClr val="486640"/>
              </a:solid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C4B0759D-FBC7-49A9-8B63-678F014FFA20}"/>
                  </a:ext>
                </a:extLst>
              </p:cNvPr>
              <p:cNvSpPr/>
              <p:nvPr/>
            </p:nvSpPr>
            <p:spPr>
              <a:xfrm>
                <a:off x="1955864" y="2558167"/>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2"/>
                      <a:pt x="0" y="54292"/>
                    </a:cubicBezTo>
                    <a:cubicBezTo>
                      <a:pt x="95" y="54292"/>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41366A5-27C7-41F0-BA1D-88A98254F86C}"/>
                  </a:ext>
                </a:extLst>
              </p:cNvPr>
              <p:cNvSpPr/>
              <p:nvPr/>
            </p:nvSpPr>
            <p:spPr>
              <a:xfrm>
                <a:off x="1989297" y="2584170"/>
                <a:ext cx="38100" cy="28575"/>
              </a:xfrm>
              <a:custGeom>
                <a:avLst/>
                <a:gdLst>
                  <a:gd name="connsiteX0" fmla="*/ 40672 w 38100"/>
                  <a:gd name="connsiteY0" fmla="*/ 0 h 28575"/>
                  <a:gd name="connsiteX1" fmla="*/ 0 w 38100"/>
                  <a:gd name="connsiteY1" fmla="*/ 28861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861"/>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603506C0-6AE6-46BF-991A-F6CA3F81CA27}"/>
                  </a:ext>
                </a:extLst>
              </p:cNvPr>
              <p:cNvSpPr/>
              <p:nvPr/>
            </p:nvSpPr>
            <p:spPr>
              <a:xfrm>
                <a:off x="2019586" y="2584170"/>
                <a:ext cx="38100" cy="28575"/>
              </a:xfrm>
              <a:custGeom>
                <a:avLst/>
                <a:gdLst>
                  <a:gd name="connsiteX0" fmla="*/ 40672 w 38100"/>
                  <a:gd name="connsiteY0" fmla="*/ 0 h 28575"/>
                  <a:gd name="connsiteX1" fmla="*/ 0 w 38100"/>
                  <a:gd name="connsiteY1" fmla="*/ 28861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861"/>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33" name="Group 132">
              <a:extLst>
                <a:ext uri="{FF2B5EF4-FFF2-40B4-BE49-F238E27FC236}">
                  <a16:creationId xmlns:a16="http://schemas.microsoft.com/office/drawing/2014/main" id="{F96CA3D9-3D9C-49FC-94D4-4B8E00226A50}"/>
                </a:ext>
              </a:extLst>
            </p:cNvPr>
            <p:cNvGrpSpPr/>
            <p:nvPr/>
          </p:nvGrpSpPr>
          <p:grpSpPr>
            <a:xfrm>
              <a:off x="5006813" y="1643468"/>
              <a:ext cx="233362" cy="191262"/>
              <a:chOff x="2862168" y="1287532"/>
              <a:chExt cx="233362" cy="191262"/>
            </a:xfrm>
          </p:grpSpPr>
          <p:sp>
            <p:nvSpPr>
              <p:cNvPr id="134" name="Freeform: Shape 133">
                <a:extLst>
                  <a:ext uri="{FF2B5EF4-FFF2-40B4-BE49-F238E27FC236}">
                    <a16:creationId xmlns:a16="http://schemas.microsoft.com/office/drawing/2014/main" id="{054B6AB4-1451-41D8-A146-2786419C8166}"/>
                  </a:ext>
                </a:extLst>
              </p:cNvPr>
              <p:cNvSpPr/>
              <p:nvPr/>
            </p:nvSpPr>
            <p:spPr>
              <a:xfrm>
                <a:off x="2992565" y="1385117"/>
                <a:ext cx="47625" cy="28575"/>
              </a:xfrm>
              <a:custGeom>
                <a:avLst/>
                <a:gdLst>
                  <a:gd name="connsiteX0" fmla="*/ 50768 w 47625"/>
                  <a:gd name="connsiteY0" fmla="*/ 999 h 28575"/>
                  <a:gd name="connsiteX1" fmla="*/ 0 w 47625"/>
                  <a:gd name="connsiteY1" fmla="*/ 33575 h 28575"/>
                  <a:gd name="connsiteX2" fmla="*/ 50768 w 47625"/>
                  <a:gd name="connsiteY2" fmla="*/ 999 h 28575"/>
                </a:gdLst>
                <a:ahLst/>
                <a:cxnLst>
                  <a:cxn ang="0">
                    <a:pos x="connsiteX0" y="connsiteY0"/>
                  </a:cxn>
                  <a:cxn ang="0">
                    <a:pos x="connsiteX1" y="connsiteY1"/>
                  </a:cxn>
                  <a:cxn ang="0">
                    <a:pos x="connsiteX2" y="connsiteY2"/>
                  </a:cxn>
                </a:cxnLst>
                <a:rect l="l" t="t" r="r" b="b"/>
                <a:pathLst>
                  <a:path w="47625" h="28575">
                    <a:moveTo>
                      <a:pt x="50768" y="999"/>
                    </a:moveTo>
                    <a:cubicBezTo>
                      <a:pt x="27718" y="-4049"/>
                      <a:pt x="5048" y="10524"/>
                      <a:pt x="0" y="33575"/>
                    </a:cubicBezTo>
                    <a:cubicBezTo>
                      <a:pt x="22955" y="38623"/>
                      <a:pt x="45720" y="24050"/>
                      <a:pt x="50768" y="999"/>
                    </a:cubicBezTo>
                    <a:close/>
                  </a:path>
                </a:pathLst>
              </a:custGeom>
              <a:solidFill>
                <a:srgbClr val="207F7C"/>
              </a:solid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FA7990ED-7721-488E-87AF-2A41EA7964D7}"/>
                  </a:ext>
                </a:extLst>
              </p:cNvPr>
              <p:cNvSpPr/>
              <p:nvPr/>
            </p:nvSpPr>
            <p:spPr>
              <a:xfrm>
                <a:off x="2938082" y="1381987"/>
                <a:ext cx="38100" cy="28575"/>
              </a:xfrm>
              <a:custGeom>
                <a:avLst/>
                <a:gdLst>
                  <a:gd name="connsiteX0" fmla="*/ 47434 w 38100"/>
                  <a:gd name="connsiteY0" fmla="*/ 37562 h 28575"/>
                  <a:gd name="connsiteX1" fmla="*/ 0 w 38100"/>
                  <a:gd name="connsiteY1" fmla="*/ 319 h 28575"/>
                  <a:gd name="connsiteX2" fmla="*/ 47434 w 38100"/>
                  <a:gd name="connsiteY2" fmla="*/ 37562 h 28575"/>
                </a:gdLst>
                <a:ahLst/>
                <a:cxnLst>
                  <a:cxn ang="0">
                    <a:pos x="connsiteX0" y="connsiteY0"/>
                  </a:cxn>
                  <a:cxn ang="0">
                    <a:pos x="connsiteX1" y="connsiteY1"/>
                  </a:cxn>
                  <a:cxn ang="0">
                    <a:pos x="connsiteX2" y="connsiteY2"/>
                  </a:cxn>
                </a:cxnLst>
                <a:rect l="l" t="t" r="r" b="b"/>
                <a:pathLst>
                  <a:path w="38100" h="28575">
                    <a:moveTo>
                      <a:pt x="47434" y="37562"/>
                    </a:moveTo>
                    <a:cubicBezTo>
                      <a:pt x="44672" y="14130"/>
                      <a:pt x="23336" y="-2539"/>
                      <a:pt x="0" y="319"/>
                    </a:cubicBezTo>
                    <a:cubicBezTo>
                      <a:pt x="2762" y="23750"/>
                      <a:pt x="24003" y="40419"/>
                      <a:pt x="47434" y="37562"/>
                    </a:cubicBezTo>
                    <a:close/>
                  </a:path>
                </a:pathLst>
              </a:custGeom>
              <a:solidFill>
                <a:srgbClr val="207F7C"/>
              </a:solid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0CF0E29B-5F93-4A49-9B39-506AD10873FA}"/>
                  </a:ext>
                </a:extLst>
              </p:cNvPr>
              <p:cNvSpPr/>
              <p:nvPr/>
            </p:nvSpPr>
            <p:spPr>
              <a:xfrm>
                <a:off x="2992565" y="1333015"/>
                <a:ext cx="47625" cy="28575"/>
              </a:xfrm>
              <a:custGeom>
                <a:avLst/>
                <a:gdLst>
                  <a:gd name="connsiteX0" fmla="*/ 50768 w 47625"/>
                  <a:gd name="connsiteY0" fmla="*/ 999 h 28575"/>
                  <a:gd name="connsiteX1" fmla="*/ 0 w 47625"/>
                  <a:gd name="connsiteY1" fmla="*/ 33575 h 28575"/>
                  <a:gd name="connsiteX2" fmla="*/ 50768 w 47625"/>
                  <a:gd name="connsiteY2" fmla="*/ 999 h 28575"/>
                </a:gdLst>
                <a:ahLst/>
                <a:cxnLst>
                  <a:cxn ang="0">
                    <a:pos x="connsiteX0" y="connsiteY0"/>
                  </a:cxn>
                  <a:cxn ang="0">
                    <a:pos x="connsiteX1" y="connsiteY1"/>
                  </a:cxn>
                  <a:cxn ang="0">
                    <a:pos x="connsiteX2" y="connsiteY2"/>
                  </a:cxn>
                </a:cxnLst>
                <a:rect l="l" t="t" r="r" b="b"/>
                <a:pathLst>
                  <a:path w="47625" h="28575">
                    <a:moveTo>
                      <a:pt x="50768" y="999"/>
                    </a:moveTo>
                    <a:cubicBezTo>
                      <a:pt x="27718" y="-4049"/>
                      <a:pt x="5048" y="10524"/>
                      <a:pt x="0" y="33575"/>
                    </a:cubicBezTo>
                    <a:cubicBezTo>
                      <a:pt x="22955" y="38623"/>
                      <a:pt x="45720" y="24050"/>
                      <a:pt x="50768" y="999"/>
                    </a:cubicBezTo>
                    <a:close/>
                  </a:path>
                </a:pathLst>
              </a:custGeom>
              <a:solidFill>
                <a:srgbClr val="207F7C"/>
              </a:solid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258338B-B5D2-4F8F-AEE0-7C71703444F9}"/>
                  </a:ext>
                </a:extLst>
              </p:cNvPr>
              <p:cNvSpPr/>
              <p:nvPr/>
            </p:nvSpPr>
            <p:spPr>
              <a:xfrm>
                <a:off x="2975825" y="1287532"/>
                <a:ext cx="19050" cy="57150"/>
              </a:xfrm>
              <a:custGeom>
                <a:avLst/>
                <a:gdLst>
                  <a:gd name="connsiteX0" fmla="*/ 12549 w 19050"/>
                  <a:gd name="connsiteY0" fmla="*/ 0 h 57150"/>
                  <a:gd name="connsiteX1" fmla="*/ 12454 w 19050"/>
                  <a:gd name="connsiteY1" fmla="*/ 60293 h 57150"/>
                  <a:gd name="connsiteX2" fmla="*/ 12549 w 19050"/>
                  <a:gd name="connsiteY2" fmla="*/ 0 h 57150"/>
                </a:gdLst>
                <a:ahLst/>
                <a:cxnLst>
                  <a:cxn ang="0">
                    <a:pos x="connsiteX0" y="connsiteY0"/>
                  </a:cxn>
                  <a:cxn ang="0">
                    <a:pos x="connsiteX1" y="connsiteY1"/>
                  </a:cxn>
                  <a:cxn ang="0">
                    <a:pos x="connsiteX2" y="connsiteY2"/>
                  </a:cxn>
                </a:cxnLst>
                <a:rect l="l" t="t" r="r" b="b"/>
                <a:pathLst>
                  <a:path w="19050" h="57150">
                    <a:moveTo>
                      <a:pt x="12549" y="0"/>
                    </a:moveTo>
                    <a:cubicBezTo>
                      <a:pt x="-4119" y="16669"/>
                      <a:pt x="-4215" y="43625"/>
                      <a:pt x="12454" y="60293"/>
                    </a:cubicBezTo>
                    <a:cubicBezTo>
                      <a:pt x="29123" y="43720"/>
                      <a:pt x="29123" y="16764"/>
                      <a:pt x="12549" y="0"/>
                    </a:cubicBezTo>
                    <a:close/>
                  </a:path>
                </a:pathLst>
              </a:custGeom>
              <a:solidFill>
                <a:srgbClr val="207F7C"/>
              </a:solid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17A5E13-0CDD-4F34-B963-6C7493745354}"/>
                  </a:ext>
                </a:extLst>
              </p:cNvPr>
              <p:cNvSpPr/>
              <p:nvPr/>
            </p:nvSpPr>
            <p:spPr>
              <a:xfrm>
                <a:off x="2938082" y="1329980"/>
                <a:ext cx="38100" cy="28575"/>
              </a:xfrm>
              <a:custGeom>
                <a:avLst/>
                <a:gdLst>
                  <a:gd name="connsiteX0" fmla="*/ 47434 w 38100"/>
                  <a:gd name="connsiteY0" fmla="*/ 37562 h 28575"/>
                  <a:gd name="connsiteX1" fmla="*/ 0 w 38100"/>
                  <a:gd name="connsiteY1" fmla="*/ 319 h 28575"/>
                  <a:gd name="connsiteX2" fmla="*/ 47434 w 38100"/>
                  <a:gd name="connsiteY2" fmla="*/ 37562 h 28575"/>
                </a:gdLst>
                <a:ahLst/>
                <a:cxnLst>
                  <a:cxn ang="0">
                    <a:pos x="connsiteX0" y="connsiteY0"/>
                  </a:cxn>
                  <a:cxn ang="0">
                    <a:pos x="connsiteX1" y="connsiteY1"/>
                  </a:cxn>
                  <a:cxn ang="0">
                    <a:pos x="connsiteX2" y="connsiteY2"/>
                  </a:cxn>
                </a:cxnLst>
                <a:rect l="l" t="t" r="r" b="b"/>
                <a:pathLst>
                  <a:path w="38100" h="28575">
                    <a:moveTo>
                      <a:pt x="47434" y="37562"/>
                    </a:moveTo>
                    <a:cubicBezTo>
                      <a:pt x="44672" y="14130"/>
                      <a:pt x="23336" y="-2539"/>
                      <a:pt x="0" y="319"/>
                    </a:cubicBezTo>
                    <a:cubicBezTo>
                      <a:pt x="2762" y="23655"/>
                      <a:pt x="24003" y="40324"/>
                      <a:pt x="47434" y="37562"/>
                    </a:cubicBezTo>
                    <a:close/>
                  </a:path>
                </a:pathLst>
              </a:custGeom>
              <a:solidFill>
                <a:srgbClr val="207F7C"/>
              </a:solid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819BD74D-0568-4D7F-AD0E-90675B4A9230}"/>
                  </a:ext>
                </a:extLst>
              </p:cNvPr>
              <p:cNvSpPr/>
              <p:nvPr/>
            </p:nvSpPr>
            <p:spPr>
              <a:xfrm>
                <a:off x="2987517" y="1321251"/>
                <a:ext cx="9525" cy="142875"/>
              </a:xfrm>
              <a:custGeom>
                <a:avLst/>
                <a:gdLst>
                  <a:gd name="connsiteX0" fmla="*/ 0 w 0"/>
                  <a:gd name="connsiteY0" fmla="*/ 0 h 142875"/>
                  <a:gd name="connsiteX1" fmla="*/ 1524 w 0"/>
                  <a:gd name="connsiteY1" fmla="*/ 0 h 142875"/>
                  <a:gd name="connsiteX2" fmla="*/ 1524 w 0"/>
                  <a:gd name="connsiteY2" fmla="*/ 150495 h 142875"/>
                  <a:gd name="connsiteX3" fmla="*/ 0 w 0"/>
                  <a:gd name="connsiteY3" fmla="*/ 150495 h 142875"/>
                </a:gdLst>
                <a:ahLst/>
                <a:cxnLst>
                  <a:cxn ang="0">
                    <a:pos x="connsiteX0" y="connsiteY0"/>
                  </a:cxn>
                  <a:cxn ang="0">
                    <a:pos x="connsiteX1" y="connsiteY1"/>
                  </a:cxn>
                  <a:cxn ang="0">
                    <a:pos x="connsiteX2" y="connsiteY2"/>
                  </a:cxn>
                  <a:cxn ang="0">
                    <a:pos x="connsiteX3" y="connsiteY3"/>
                  </a:cxn>
                </a:cxnLst>
                <a:rect l="l" t="t" r="r" b="b"/>
                <a:pathLst>
                  <a:path h="142875">
                    <a:moveTo>
                      <a:pt x="0" y="0"/>
                    </a:moveTo>
                    <a:lnTo>
                      <a:pt x="1524" y="0"/>
                    </a:lnTo>
                    <a:lnTo>
                      <a:pt x="1524" y="150495"/>
                    </a:lnTo>
                    <a:lnTo>
                      <a:pt x="0" y="150495"/>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689B396-A000-4701-8BA2-5CD41DC99491}"/>
                  </a:ext>
                </a:extLst>
              </p:cNvPr>
              <p:cNvSpPr/>
              <p:nvPr/>
            </p:nvSpPr>
            <p:spPr>
              <a:xfrm>
                <a:off x="2961704" y="1346111"/>
                <a:ext cx="57150" cy="19050"/>
              </a:xfrm>
              <a:custGeom>
                <a:avLst/>
                <a:gdLst>
                  <a:gd name="connsiteX0" fmla="*/ 26479 w 57150"/>
                  <a:gd name="connsiteY0" fmla="*/ 24479 h 19050"/>
                  <a:gd name="connsiteX1" fmla="*/ 0 w 57150"/>
                  <a:gd name="connsiteY1" fmla="*/ 2286 h 19050"/>
                  <a:gd name="connsiteX2" fmla="*/ 1048 w 57150"/>
                  <a:gd name="connsiteY2" fmla="*/ 1048 h 19050"/>
                  <a:gd name="connsiteX3" fmla="*/ 26575 w 57150"/>
                  <a:gd name="connsiteY3" fmla="*/ 22574 h 19050"/>
                  <a:gd name="connsiteX4" fmla="*/ 58388 w 57150"/>
                  <a:gd name="connsiteY4" fmla="*/ 0 h 19050"/>
                  <a:gd name="connsiteX5" fmla="*/ 59246 w 57150"/>
                  <a:gd name="connsiteY5" fmla="*/ 123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9050">
                    <a:moveTo>
                      <a:pt x="26479" y="24479"/>
                    </a:moveTo>
                    <a:lnTo>
                      <a:pt x="0" y="2286"/>
                    </a:lnTo>
                    <a:lnTo>
                      <a:pt x="1048" y="1048"/>
                    </a:lnTo>
                    <a:lnTo>
                      <a:pt x="26575" y="22574"/>
                    </a:lnTo>
                    <a:lnTo>
                      <a:pt x="58388" y="0"/>
                    </a:lnTo>
                    <a:lnTo>
                      <a:pt x="59246" y="1238"/>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2F31D91-5C83-46B7-BB96-A5A7A10321D7}"/>
                  </a:ext>
                </a:extLst>
              </p:cNvPr>
              <p:cNvSpPr/>
              <p:nvPr/>
            </p:nvSpPr>
            <p:spPr>
              <a:xfrm>
                <a:off x="2961704" y="1399165"/>
                <a:ext cx="57150" cy="19050"/>
              </a:xfrm>
              <a:custGeom>
                <a:avLst/>
                <a:gdLst>
                  <a:gd name="connsiteX0" fmla="*/ 26479 w 57150"/>
                  <a:gd name="connsiteY0" fmla="*/ 24479 h 19050"/>
                  <a:gd name="connsiteX1" fmla="*/ 0 w 57150"/>
                  <a:gd name="connsiteY1" fmla="*/ 2286 h 19050"/>
                  <a:gd name="connsiteX2" fmla="*/ 1048 w 57150"/>
                  <a:gd name="connsiteY2" fmla="*/ 1048 h 19050"/>
                  <a:gd name="connsiteX3" fmla="*/ 26575 w 57150"/>
                  <a:gd name="connsiteY3" fmla="*/ 22479 h 19050"/>
                  <a:gd name="connsiteX4" fmla="*/ 58388 w 57150"/>
                  <a:gd name="connsiteY4" fmla="*/ 0 h 19050"/>
                  <a:gd name="connsiteX5" fmla="*/ 59246 w 57150"/>
                  <a:gd name="connsiteY5" fmla="*/ 123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9050">
                    <a:moveTo>
                      <a:pt x="26479" y="24479"/>
                    </a:moveTo>
                    <a:lnTo>
                      <a:pt x="0" y="2286"/>
                    </a:lnTo>
                    <a:lnTo>
                      <a:pt x="1048" y="1048"/>
                    </a:lnTo>
                    <a:lnTo>
                      <a:pt x="26575" y="22479"/>
                    </a:lnTo>
                    <a:lnTo>
                      <a:pt x="58388" y="0"/>
                    </a:lnTo>
                    <a:lnTo>
                      <a:pt x="59246" y="1238"/>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ED84CB7E-384A-4AC3-AB4D-ED4D8827C485}"/>
                  </a:ext>
                </a:extLst>
              </p:cNvPr>
              <p:cNvSpPr/>
              <p:nvPr/>
            </p:nvSpPr>
            <p:spPr>
              <a:xfrm>
                <a:off x="2866454" y="1450219"/>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20002" y="18764"/>
                      <a:pt x="40672" y="28956"/>
                    </a:cubicBezTo>
                    <a:cubicBezTo>
                      <a:pt x="40672" y="28861"/>
                      <a:pt x="35719" y="16764"/>
                      <a:pt x="0" y="0"/>
                    </a:cubicBezTo>
                    <a:close/>
                  </a:path>
                </a:pathLst>
              </a:custGeom>
              <a:solidFill>
                <a:srgbClr val="486640"/>
              </a:solid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50CEA09-EA3A-4268-8A37-0E95F14BAEE1}"/>
                  </a:ext>
                </a:extLst>
              </p:cNvPr>
              <p:cNvSpPr/>
              <p:nvPr/>
            </p:nvSpPr>
            <p:spPr>
              <a:xfrm>
                <a:off x="2862168" y="1419549"/>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8"/>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2C587F2-2978-442A-87A4-F8FCB316C397}"/>
                  </a:ext>
                </a:extLst>
              </p:cNvPr>
              <p:cNvSpPr/>
              <p:nvPr/>
            </p:nvSpPr>
            <p:spPr>
              <a:xfrm>
                <a:off x="2913698" y="1430598"/>
                <a:ext cx="57150" cy="38100"/>
              </a:xfrm>
              <a:custGeom>
                <a:avLst/>
                <a:gdLst>
                  <a:gd name="connsiteX0" fmla="*/ 0 w 57150"/>
                  <a:gd name="connsiteY0" fmla="*/ 0 h 38100"/>
                  <a:gd name="connsiteX1" fmla="*/ 66580 w 57150"/>
                  <a:gd name="connsiteY1" fmla="*/ 47339 h 38100"/>
                  <a:gd name="connsiteX2" fmla="*/ 0 w 57150"/>
                  <a:gd name="connsiteY2" fmla="*/ 0 h 38100"/>
                </a:gdLst>
                <a:ahLst/>
                <a:cxnLst>
                  <a:cxn ang="0">
                    <a:pos x="connsiteX0" y="connsiteY0"/>
                  </a:cxn>
                  <a:cxn ang="0">
                    <a:pos x="connsiteX1" y="connsiteY1"/>
                  </a:cxn>
                  <a:cxn ang="0">
                    <a:pos x="connsiteX2" y="connsiteY2"/>
                  </a:cxn>
                </a:cxnLst>
                <a:rect l="l" t="t" r="r" b="b"/>
                <a:pathLst>
                  <a:path w="57150" h="38100">
                    <a:moveTo>
                      <a:pt x="0" y="0"/>
                    </a:moveTo>
                    <a:cubicBezTo>
                      <a:pt x="0" y="0"/>
                      <a:pt x="32671" y="30670"/>
                      <a:pt x="66580" y="47339"/>
                    </a:cubicBezTo>
                    <a:cubicBezTo>
                      <a:pt x="66675" y="47339"/>
                      <a:pt x="58483" y="27337"/>
                      <a:pt x="0" y="0"/>
                    </a:cubicBezTo>
                    <a:close/>
                  </a:path>
                </a:pathLst>
              </a:custGeom>
              <a:solidFill>
                <a:srgbClr val="486640"/>
              </a:solid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E70E45B3-46B8-4EFE-837E-462D740665FB}"/>
                  </a:ext>
                </a:extLst>
              </p:cNvPr>
              <p:cNvSpPr/>
              <p:nvPr/>
            </p:nvSpPr>
            <p:spPr>
              <a:xfrm>
                <a:off x="2993708" y="1424216"/>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2"/>
                      <a:pt x="0" y="54292"/>
                    </a:cubicBezTo>
                    <a:cubicBezTo>
                      <a:pt x="95" y="54292"/>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B495943-AF6B-4F72-AB7E-704E3B1D9E02}"/>
                  </a:ext>
                </a:extLst>
              </p:cNvPr>
              <p:cNvSpPr/>
              <p:nvPr/>
            </p:nvSpPr>
            <p:spPr>
              <a:xfrm>
                <a:off x="3027141" y="145021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764"/>
                      <a:pt x="40672" y="0"/>
                    </a:cubicBezTo>
                    <a:close/>
                  </a:path>
                </a:pathLst>
              </a:custGeom>
              <a:solidFill>
                <a:srgbClr val="486640"/>
              </a:solid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C7734E04-A4B2-47D9-B432-6EAAE65992CF}"/>
                  </a:ext>
                </a:extLst>
              </p:cNvPr>
              <p:cNvSpPr/>
              <p:nvPr/>
            </p:nvSpPr>
            <p:spPr>
              <a:xfrm>
                <a:off x="3057430" y="145021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956"/>
                    </a:cubicBezTo>
                    <a:cubicBezTo>
                      <a:pt x="0" y="28861"/>
                      <a:pt x="4953" y="16764"/>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49" name="Group 148">
              <a:extLst>
                <a:ext uri="{FF2B5EF4-FFF2-40B4-BE49-F238E27FC236}">
                  <a16:creationId xmlns:a16="http://schemas.microsoft.com/office/drawing/2014/main" id="{F7FB2622-548D-4B65-8414-49E97E10B065}"/>
                </a:ext>
              </a:extLst>
            </p:cNvPr>
            <p:cNvGrpSpPr/>
            <p:nvPr/>
          </p:nvGrpSpPr>
          <p:grpSpPr>
            <a:xfrm>
              <a:off x="1141371" y="1661485"/>
              <a:ext cx="233363" cy="260128"/>
              <a:chOff x="1357313" y="1212856"/>
              <a:chExt cx="233363" cy="260128"/>
            </a:xfrm>
          </p:grpSpPr>
          <p:sp>
            <p:nvSpPr>
              <p:cNvPr id="150" name="Freeform: Shape 149">
                <a:extLst>
                  <a:ext uri="{FF2B5EF4-FFF2-40B4-BE49-F238E27FC236}">
                    <a16:creationId xmlns:a16="http://schemas.microsoft.com/office/drawing/2014/main" id="{3F882C89-08F1-47F3-86D1-B68DDBB43FF6}"/>
                  </a:ext>
                </a:extLst>
              </p:cNvPr>
              <p:cNvSpPr/>
              <p:nvPr/>
            </p:nvSpPr>
            <p:spPr>
              <a:xfrm>
                <a:off x="1490949" y="1343344"/>
                <a:ext cx="66675" cy="38100"/>
              </a:xfrm>
              <a:custGeom>
                <a:avLst/>
                <a:gdLst>
                  <a:gd name="connsiteX0" fmla="*/ 67913 w 66675"/>
                  <a:gd name="connsiteY0" fmla="*/ 1338 h 38100"/>
                  <a:gd name="connsiteX1" fmla="*/ 0 w 66675"/>
                  <a:gd name="connsiteY1" fmla="*/ 44963 h 38100"/>
                  <a:gd name="connsiteX2" fmla="*/ 67913 w 66675"/>
                  <a:gd name="connsiteY2" fmla="*/ 1338 h 38100"/>
                </a:gdLst>
                <a:ahLst/>
                <a:cxnLst>
                  <a:cxn ang="0">
                    <a:pos x="connsiteX0" y="connsiteY0"/>
                  </a:cxn>
                  <a:cxn ang="0">
                    <a:pos x="connsiteX1" y="connsiteY1"/>
                  </a:cxn>
                  <a:cxn ang="0">
                    <a:pos x="connsiteX2" y="connsiteY2"/>
                  </a:cxn>
                </a:cxnLst>
                <a:rect l="l" t="t" r="r" b="b"/>
                <a:pathLst>
                  <a:path w="66675" h="38100">
                    <a:moveTo>
                      <a:pt x="67913" y="1338"/>
                    </a:moveTo>
                    <a:cubicBezTo>
                      <a:pt x="37148" y="-5424"/>
                      <a:pt x="6763" y="14102"/>
                      <a:pt x="0" y="44963"/>
                    </a:cubicBezTo>
                    <a:cubicBezTo>
                      <a:pt x="30766" y="51630"/>
                      <a:pt x="61151" y="32104"/>
                      <a:pt x="67913" y="1338"/>
                    </a:cubicBezTo>
                    <a:close/>
                  </a:path>
                </a:pathLst>
              </a:custGeom>
              <a:solidFill>
                <a:srgbClr val="207F7C"/>
              </a:solid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D81ED088-5C84-4850-9658-84414163C691}"/>
                  </a:ext>
                </a:extLst>
              </p:cNvPr>
              <p:cNvSpPr/>
              <p:nvPr/>
            </p:nvSpPr>
            <p:spPr>
              <a:xfrm>
                <a:off x="1418083" y="1339210"/>
                <a:ext cx="57150" cy="47625"/>
              </a:xfrm>
              <a:custGeom>
                <a:avLst/>
                <a:gdLst>
                  <a:gd name="connsiteX0" fmla="*/ 63437 w 57150"/>
                  <a:gd name="connsiteY0" fmla="*/ 50240 h 47625"/>
                  <a:gd name="connsiteX1" fmla="*/ 0 w 57150"/>
                  <a:gd name="connsiteY1" fmla="*/ 424 h 47625"/>
                  <a:gd name="connsiteX2" fmla="*/ 63437 w 57150"/>
                  <a:gd name="connsiteY2" fmla="*/ 50240 h 47625"/>
                </a:gdLst>
                <a:ahLst/>
                <a:cxnLst>
                  <a:cxn ang="0">
                    <a:pos x="connsiteX0" y="connsiteY0"/>
                  </a:cxn>
                  <a:cxn ang="0">
                    <a:pos x="connsiteX1" y="connsiteY1"/>
                  </a:cxn>
                  <a:cxn ang="0">
                    <a:pos x="connsiteX2" y="connsiteY2"/>
                  </a:cxn>
                </a:cxnLst>
                <a:rect l="l" t="t" r="r" b="b"/>
                <a:pathLst>
                  <a:path w="57150" h="47625">
                    <a:moveTo>
                      <a:pt x="63437" y="50240"/>
                    </a:moveTo>
                    <a:cubicBezTo>
                      <a:pt x="59627" y="18903"/>
                      <a:pt x="31242" y="-3386"/>
                      <a:pt x="0" y="424"/>
                    </a:cubicBezTo>
                    <a:cubicBezTo>
                      <a:pt x="3715" y="31666"/>
                      <a:pt x="32099" y="53955"/>
                      <a:pt x="63437" y="50240"/>
                    </a:cubicBezTo>
                    <a:close/>
                  </a:path>
                </a:pathLst>
              </a:custGeom>
              <a:solidFill>
                <a:srgbClr val="207F7C"/>
              </a:solid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C0A92F4-9CE1-4982-A851-8A60802BE050}"/>
                  </a:ext>
                </a:extLst>
              </p:cNvPr>
              <p:cNvSpPr/>
              <p:nvPr/>
            </p:nvSpPr>
            <p:spPr>
              <a:xfrm>
                <a:off x="1490949" y="1273716"/>
                <a:ext cx="66675" cy="38100"/>
              </a:xfrm>
              <a:custGeom>
                <a:avLst/>
                <a:gdLst>
                  <a:gd name="connsiteX0" fmla="*/ 67913 w 66675"/>
                  <a:gd name="connsiteY0" fmla="*/ 1338 h 38100"/>
                  <a:gd name="connsiteX1" fmla="*/ 0 w 66675"/>
                  <a:gd name="connsiteY1" fmla="*/ 44963 h 38100"/>
                  <a:gd name="connsiteX2" fmla="*/ 67913 w 66675"/>
                  <a:gd name="connsiteY2" fmla="*/ 1338 h 38100"/>
                </a:gdLst>
                <a:ahLst/>
                <a:cxnLst>
                  <a:cxn ang="0">
                    <a:pos x="connsiteX0" y="connsiteY0"/>
                  </a:cxn>
                  <a:cxn ang="0">
                    <a:pos x="connsiteX1" y="connsiteY1"/>
                  </a:cxn>
                  <a:cxn ang="0">
                    <a:pos x="connsiteX2" y="connsiteY2"/>
                  </a:cxn>
                </a:cxnLst>
                <a:rect l="l" t="t" r="r" b="b"/>
                <a:pathLst>
                  <a:path w="66675" h="38100">
                    <a:moveTo>
                      <a:pt x="67913" y="1338"/>
                    </a:moveTo>
                    <a:cubicBezTo>
                      <a:pt x="37148" y="-5424"/>
                      <a:pt x="6763" y="14102"/>
                      <a:pt x="0" y="44963"/>
                    </a:cubicBezTo>
                    <a:cubicBezTo>
                      <a:pt x="30766" y="51630"/>
                      <a:pt x="61151" y="32104"/>
                      <a:pt x="67913" y="1338"/>
                    </a:cubicBezTo>
                    <a:close/>
                  </a:path>
                </a:pathLst>
              </a:custGeom>
              <a:solidFill>
                <a:srgbClr val="207F7C"/>
              </a:solid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003CB08A-15C3-4820-940C-72102FBAA521}"/>
                  </a:ext>
                </a:extLst>
              </p:cNvPr>
              <p:cNvSpPr/>
              <p:nvPr/>
            </p:nvSpPr>
            <p:spPr>
              <a:xfrm>
                <a:off x="1468565" y="1212856"/>
                <a:ext cx="28575" cy="76200"/>
              </a:xfrm>
              <a:custGeom>
                <a:avLst/>
                <a:gdLst>
                  <a:gd name="connsiteX0" fmla="*/ 16764 w 28575"/>
                  <a:gd name="connsiteY0" fmla="*/ 0 h 76200"/>
                  <a:gd name="connsiteX1" fmla="*/ 16669 w 28575"/>
                  <a:gd name="connsiteY1" fmla="*/ 80677 h 76200"/>
                  <a:gd name="connsiteX2" fmla="*/ 16764 w 28575"/>
                  <a:gd name="connsiteY2" fmla="*/ 0 h 76200"/>
                </a:gdLst>
                <a:ahLst/>
                <a:cxnLst>
                  <a:cxn ang="0">
                    <a:pos x="connsiteX0" y="connsiteY0"/>
                  </a:cxn>
                  <a:cxn ang="0">
                    <a:pos x="connsiteX1" y="connsiteY1"/>
                  </a:cxn>
                  <a:cxn ang="0">
                    <a:pos x="connsiteX2" y="connsiteY2"/>
                  </a:cxn>
                </a:cxnLst>
                <a:rect l="l" t="t" r="r" b="b"/>
                <a:pathLst>
                  <a:path w="28575" h="76200">
                    <a:moveTo>
                      <a:pt x="16764" y="0"/>
                    </a:moveTo>
                    <a:cubicBezTo>
                      <a:pt x="-5524" y="22289"/>
                      <a:pt x="-5620" y="58388"/>
                      <a:pt x="16669" y="80677"/>
                    </a:cubicBezTo>
                    <a:cubicBezTo>
                      <a:pt x="38957" y="58484"/>
                      <a:pt x="38957" y="22289"/>
                      <a:pt x="16764" y="0"/>
                    </a:cubicBezTo>
                    <a:close/>
                  </a:path>
                </a:pathLst>
              </a:custGeom>
              <a:solidFill>
                <a:srgbClr val="207F7C"/>
              </a:solid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56FEBA1-1086-4999-87B0-62F6A44C3973}"/>
                  </a:ext>
                </a:extLst>
              </p:cNvPr>
              <p:cNvSpPr/>
              <p:nvPr/>
            </p:nvSpPr>
            <p:spPr>
              <a:xfrm>
                <a:off x="1418083" y="1269487"/>
                <a:ext cx="57150" cy="47625"/>
              </a:xfrm>
              <a:custGeom>
                <a:avLst/>
                <a:gdLst>
                  <a:gd name="connsiteX0" fmla="*/ 63437 w 57150"/>
                  <a:gd name="connsiteY0" fmla="*/ 50240 h 47625"/>
                  <a:gd name="connsiteX1" fmla="*/ 0 w 57150"/>
                  <a:gd name="connsiteY1" fmla="*/ 424 h 47625"/>
                  <a:gd name="connsiteX2" fmla="*/ 63437 w 57150"/>
                  <a:gd name="connsiteY2" fmla="*/ 50240 h 47625"/>
                </a:gdLst>
                <a:ahLst/>
                <a:cxnLst>
                  <a:cxn ang="0">
                    <a:pos x="connsiteX0" y="connsiteY0"/>
                  </a:cxn>
                  <a:cxn ang="0">
                    <a:pos x="connsiteX1" y="connsiteY1"/>
                  </a:cxn>
                  <a:cxn ang="0">
                    <a:pos x="connsiteX2" y="connsiteY2"/>
                  </a:cxn>
                </a:cxnLst>
                <a:rect l="l" t="t" r="r" b="b"/>
                <a:pathLst>
                  <a:path w="57150" h="47625">
                    <a:moveTo>
                      <a:pt x="63437" y="50240"/>
                    </a:moveTo>
                    <a:cubicBezTo>
                      <a:pt x="59627" y="18903"/>
                      <a:pt x="31242" y="-3386"/>
                      <a:pt x="0" y="424"/>
                    </a:cubicBezTo>
                    <a:cubicBezTo>
                      <a:pt x="3715" y="31761"/>
                      <a:pt x="32099" y="54050"/>
                      <a:pt x="63437" y="50240"/>
                    </a:cubicBezTo>
                    <a:close/>
                  </a:path>
                </a:pathLst>
              </a:custGeom>
              <a:solidFill>
                <a:srgbClr val="207F7C"/>
              </a:solid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E58A6D63-0344-4C35-8640-2FE56A9BB4B5}"/>
                  </a:ext>
                </a:extLst>
              </p:cNvPr>
              <p:cNvSpPr/>
              <p:nvPr/>
            </p:nvSpPr>
            <p:spPr>
              <a:xfrm>
                <a:off x="1484186" y="1257909"/>
                <a:ext cx="9525" cy="200025"/>
              </a:xfrm>
              <a:custGeom>
                <a:avLst/>
                <a:gdLst>
                  <a:gd name="connsiteX0" fmla="*/ 0 w 0"/>
                  <a:gd name="connsiteY0" fmla="*/ 0 h 200025"/>
                  <a:gd name="connsiteX1" fmla="*/ 2095 w 0"/>
                  <a:gd name="connsiteY1" fmla="*/ 0 h 200025"/>
                  <a:gd name="connsiteX2" fmla="*/ 2095 w 0"/>
                  <a:gd name="connsiteY2" fmla="*/ 201263 h 200025"/>
                  <a:gd name="connsiteX3" fmla="*/ 0 w 0"/>
                  <a:gd name="connsiteY3" fmla="*/ 201263 h 200025"/>
                </a:gdLst>
                <a:ahLst/>
                <a:cxnLst>
                  <a:cxn ang="0">
                    <a:pos x="connsiteX0" y="connsiteY0"/>
                  </a:cxn>
                  <a:cxn ang="0">
                    <a:pos x="connsiteX1" y="connsiteY1"/>
                  </a:cxn>
                  <a:cxn ang="0">
                    <a:pos x="connsiteX2" y="connsiteY2"/>
                  </a:cxn>
                  <a:cxn ang="0">
                    <a:pos x="connsiteX3" y="connsiteY3"/>
                  </a:cxn>
                </a:cxnLst>
                <a:rect l="l" t="t" r="r" b="b"/>
                <a:pathLst>
                  <a:path h="200025">
                    <a:moveTo>
                      <a:pt x="0" y="0"/>
                    </a:moveTo>
                    <a:lnTo>
                      <a:pt x="2095" y="0"/>
                    </a:lnTo>
                    <a:lnTo>
                      <a:pt x="2095" y="201263"/>
                    </a:lnTo>
                    <a:lnTo>
                      <a:pt x="0" y="201263"/>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EAC6D77C-542F-468D-A340-2BB84A9A52B2}"/>
                  </a:ext>
                </a:extLst>
              </p:cNvPr>
              <p:cNvSpPr/>
              <p:nvPr/>
            </p:nvSpPr>
            <p:spPr>
              <a:xfrm>
                <a:off x="1449705" y="1291152"/>
                <a:ext cx="76200" cy="28575"/>
              </a:xfrm>
              <a:custGeom>
                <a:avLst/>
                <a:gdLst>
                  <a:gd name="connsiteX0" fmla="*/ 35433 w 76200"/>
                  <a:gd name="connsiteY0" fmla="*/ 32766 h 28575"/>
                  <a:gd name="connsiteX1" fmla="*/ 0 w 76200"/>
                  <a:gd name="connsiteY1" fmla="*/ 3048 h 28575"/>
                  <a:gd name="connsiteX2" fmla="*/ 1429 w 76200"/>
                  <a:gd name="connsiteY2" fmla="*/ 1429 h 28575"/>
                  <a:gd name="connsiteX3" fmla="*/ 35528 w 76200"/>
                  <a:gd name="connsiteY3" fmla="*/ 30194 h 28575"/>
                  <a:gd name="connsiteX4" fmla="*/ 78010 w 76200"/>
                  <a:gd name="connsiteY4" fmla="*/ 0 h 28575"/>
                  <a:gd name="connsiteX5" fmla="*/ 79248 w 76200"/>
                  <a:gd name="connsiteY5" fmla="*/ 171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28575">
                    <a:moveTo>
                      <a:pt x="35433" y="32766"/>
                    </a:moveTo>
                    <a:lnTo>
                      <a:pt x="0" y="3048"/>
                    </a:lnTo>
                    <a:lnTo>
                      <a:pt x="1429" y="1429"/>
                    </a:lnTo>
                    <a:lnTo>
                      <a:pt x="35528" y="30194"/>
                    </a:lnTo>
                    <a:lnTo>
                      <a:pt x="78010" y="0"/>
                    </a:lnTo>
                    <a:lnTo>
                      <a:pt x="79248" y="1714"/>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71E72EF8-2A29-4A3D-8578-119D3C2AD54B}"/>
                  </a:ext>
                </a:extLst>
              </p:cNvPr>
              <p:cNvSpPr/>
              <p:nvPr/>
            </p:nvSpPr>
            <p:spPr>
              <a:xfrm>
                <a:off x="1449705" y="1362113"/>
                <a:ext cx="76200" cy="28575"/>
              </a:xfrm>
              <a:custGeom>
                <a:avLst/>
                <a:gdLst>
                  <a:gd name="connsiteX0" fmla="*/ 35433 w 76200"/>
                  <a:gd name="connsiteY0" fmla="*/ 32766 h 28575"/>
                  <a:gd name="connsiteX1" fmla="*/ 0 w 76200"/>
                  <a:gd name="connsiteY1" fmla="*/ 3048 h 28575"/>
                  <a:gd name="connsiteX2" fmla="*/ 1429 w 76200"/>
                  <a:gd name="connsiteY2" fmla="*/ 1429 h 28575"/>
                  <a:gd name="connsiteX3" fmla="*/ 35528 w 76200"/>
                  <a:gd name="connsiteY3" fmla="*/ 30099 h 28575"/>
                  <a:gd name="connsiteX4" fmla="*/ 78010 w 76200"/>
                  <a:gd name="connsiteY4" fmla="*/ 0 h 28575"/>
                  <a:gd name="connsiteX5" fmla="*/ 79248 w 76200"/>
                  <a:gd name="connsiteY5" fmla="*/ 171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28575">
                    <a:moveTo>
                      <a:pt x="35433" y="32766"/>
                    </a:moveTo>
                    <a:lnTo>
                      <a:pt x="0" y="3048"/>
                    </a:lnTo>
                    <a:lnTo>
                      <a:pt x="1429" y="1429"/>
                    </a:lnTo>
                    <a:lnTo>
                      <a:pt x="35528" y="30099"/>
                    </a:lnTo>
                    <a:lnTo>
                      <a:pt x="78010" y="0"/>
                    </a:lnTo>
                    <a:lnTo>
                      <a:pt x="79248" y="1715"/>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9F991EFA-1823-4929-A94F-E4E1ED2F37A9}"/>
                  </a:ext>
                </a:extLst>
              </p:cNvPr>
              <p:cNvSpPr/>
              <p:nvPr/>
            </p:nvSpPr>
            <p:spPr>
              <a:xfrm>
                <a:off x="1361599" y="1444409"/>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956"/>
                    </a:cubicBezTo>
                    <a:cubicBezTo>
                      <a:pt x="40672" y="28861"/>
                      <a:pt x="35719" y="16669"/>
                      <a:pt x="0" y="0"/>
                    </a:cubicBezTo>
                    <a:close/>
                  </a:path>
                </a:pathLst>
              </a:custGeom>
              <a:solidFill>
                <a:srgbClr val="486640"/>
              </a:solid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977FD931-BB39-4C46-A2E7-8DDE5FA7EBBC}"/>
                  </a:ext>
                </a:extLst>
              </p:cNvPr>
              <p:cNvSpPr/>
              <p:nvPr/>
            </p:nvSpPr>
            <p:spPr>
              <a:xfrm>
                <a:off x="1357313" y="1413738"/>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9"/>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7A072074-4ACA-4A91-918A-554A2289068E}"/>
                  </a:ext>
                </a:extLst>
              </p:cNvPr>
              <p:cNvSpPr/>
              <p:nvPr/>
            </p:nvSpPr>
            <p:spPr>
              <a:xfrm>
                <a:off x="1408843" y="1424787"/>
                <a:ext cx="57150" cy="38100"/>
              </a:xfrm>
              <a:custGeom>
                <a:avLst/>
                <a:gdLst>
                  <a:gd name="connsiteX0" fmla="*/ 0 w 57150"/>
                  <a:gd name="connsiteY0" fmla="*/ 0 h 38100"/>
                  <a:gd name="connsiteX1" fmla="*/ 66580 w 57150"/>
                  <a:gd name="connsiteY1" fmla="*/ 47339 h 38100"/>
                  <a:gd name="connsiteX2" fmla="*/ 0 w 57150"/>
                  <a:gd name="connsiteY2" fmla="*/ 0 h 38100"/>
                </a:gdLst>
                <a:ahLst/>
                <a:cxnLst>
                  <a:cxn ang="0">
                    <a:pos x="connsiteX0" y="connsiteY0"/>
                  </a:cxn>
                  <a:cxn ang="0">
                    <a:pos x="connsiteX1" y="connsiteY1"/>
                  </a:cxn>
                  <a:cxn ang="0">
                    <a:pos x="connsiteX2" y="connsiteY2"/>
                  </a:cxn>
                </a:cxnLst>
                <a:rect l="l" t="t" r="r" b="b"/>
                <a:pathLst>
                  <a:path w="57150" h="38100">
                    <a:moveTo>
                      <a:pt x="0" y="0"/>
                    </a:moveTo>
                    <a:cubicBezTo>
                      <a:pt x="0" y="0"/>
                      <a:pt x="32671" y="30670"/>
                      <a:pt x="66580" y="47339"/>
                    </a:cubicBezTo>
                    <a:cubicBezTo>
                      <a:pt x="66675" y="47339"/>
                      <a:pt x="58484" y="27337"/>
                      <a:pt x="0" y="0"/>
                    </a:cubicBezTo>
                    <a:close/>
                  </a:path>
                </a:pathLst>
              </a:custGeom>
              <a:solidFill>
                <a:srgbClr val="486640"/>
              </a:solid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C46199F8-6D53-4185-B6D1-5DB8596EA362}"/>
                  </a:ext>
                </a:extLst>
              </p:cNvPr>
              <p:cNvSpPr/>
              <p:nvPr/>
            </p:nvSpPr>
            <p:spPr>
              <a:xfrm>
                <a:off x="1488853" y="1418405"/>
                <a:ext cx="76200" cy="47625"/>
              </a:xfrm>
              <a:custGeom>
                <a:avLst/>
                <a:gdLst>
                  <a:gd name="connsiteX0" fmla="*/ 76486 w 76200"/>
                  <a:gd name="connsiteY0" fmla="*/ 0 h 47625"/>
                  <a:gd name="connsiteX1" fmla="*/ 0 w 76200"/>
                  <a:gd name="connsiteY1" fmla="*/ 54293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3"/>
                      <a:pt x="0" y="54293"/>
                    </a:cubicBezTo>
                    <a:cubicBezTo>
                      <a:pt x="95" y="54293"/>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93DA6C93-5EC9-4ECB-8841-957C4B0DBE22}"/>
                  </a:ext>
                </a:extLst>
              </p:cNvPr>
              <p:cNvSpPr/>
              <p:nvPr/>
            </p:nvSpPr>
            <p:spPr>
              <a:xfrm>
                <a:off x="1522286" y="144440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1951512-67C9-403C-9ECC-7C4AD92A2307}"/>
                  </a:ext>
                </a:extLst>
              </p:cNvPr>
              <p:cNvSpPr/>
              <p:nvPr/>
            </p:nvSpPr>
            <p:spPr>
              <a:xfrm>
                <a:off x="1552576" y="144440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64" name="Group 163">
              <a:extLst>
                <a:ext uri="{FF2B5EF4-FFF2-40B4-BE49-F238E27FC236}">
                  <a16:creationId xmlns:a16="http://schemas.microsoft.com/office/drawing/2014/main" id="{2D1EBB83-AF8D-48AF-AB75-A0C8AA008A63}"/>
                </a:ext>
              </a:extLst>
            </p:cNvPr>
            <p:cNvGrpSpPr/>
            <p:nvPr/>
          </p:nvGrpSpPr>
          <p:grpSpPr>
            <a:xfrm>
              <a:off x="3624262" y="1661485"/>
              <a:ext cx="233363" cy="260128"/>
              <a:chOff x="1357313" y="1212856"/>
              <a:chExt cx="233363" cy="260128"/>
            </a:xfrm>
          </p:grpSpPr>
          <p:sp>
            <p:nvSpPr>
              <p:cNvPr id="165" name="Freeform: Shape 164">
                <a:extLst>
                  <a:ext uri="{FF2B5EF4-FFF2-40B4-BE49-F238E27FC236}">
                    <a16:creationId xmlns:a16="http://schemas.microsoft.com/office/drawing/2014/main" id="{66DCF22C-BE46-4C50-B791-6346FD105891}"/>
                  </a:ext>
                </a:extLst>
              </p:cNvPr>
              <p:cNvSpPr/>
              <p:nvPr/>
            </p:nvSpPr>
            <p:spPr>
              <a:xfrm>
                <a:off x="1490949" y="1343344"/>
                <a:ext cx="66675" cy="38100"/>
              </a:xfrm>
              <a:custGeom>
                <a:avLst/>
                <a:gdLst>
                  <a:gd name="connsiteX0" fmla="*/ 67913 w 66675"/>
                  <a:gd name="connsiteY0" fmla="*/ 1338 h 38100"/>
                  <a:gd name="connsiteX1" fmla="*/ 0 w 66675"/>
                  <a:gd name="connsiteY1" fmla="*/ 44963 h 38100"/>
                  <a:gd name="connsiteX2" fmla="*/ 67913 w 66675"/>
                  <a:gd name="connsiteY2" fmla="*/ 1338 h 38100"/>
                </a:gdLst>
                <a:ahLst/>
                <a:cxnLst>
                  <a:cxn ang="0">
                    <a:pos x="connsiteX0" y="connsiteY0"/>
                  </a:cxn>
                  <a:cxn ang="0">
                    <a:pos x="connsiteX1" y="connsiteY1"/>
                  </a:cxn>
                  <a:cxn ang="0">
                    <a:pos x="connsiteX2" y="connsiteY2"/>
                  </a:cxn>
                </a:cxnLst>
                <a:rect l="l" t="t" r="r" b="b"/>
                <a:pathLst>
                  <a:path w="66675" h="38100">
                    <a:moveTo>
                      <a:pt x="67913" y="1338"/>
                    </a:moveTo>
                    <a:cubicBezTo>
                      <a:pt x="37148" y="-5424"/>
                      <a:pt x="6763" y="14102"/>
                      <a:pt x="0" y="44963"/>
                    </a:cubicBezTo>
                    <a:cubicBezTo>
                      <a:pt x="30766" y="51630"/>
                      <a:pt x="61151" y="32104"/>
                      <a:pt x="67913" y="1338"/>
                    </a:cubicBezTo>
                    <a:close/>
                  </a:path>
                </a:pathLst>
              </a:custGeom>
              <a:solidFill>
                <a:srgbClr val="207F7C"/>
              </a:solid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1EE7F26-5826-47D4-AF16-E86FA37242F3}"/>
                  </a:ext>
                </a:extLst>
              </p:cNvPr>
              <p:cNvSpPr/>
              <p:nvPr/>
            </p:nvSpPr>
            <p:spPr>
              <a:xfrm>
                <a:off x="1418083" y="1339210"/>
                <a:ext cx="57150" cy="47625"/>
              </a:xfrm>
              <a:custGeom>
                <a:avLst/>
                <a:gdLst>
                  <a:gd name="connsiteX0" fmla="*/ 63437 w 57150"/>
                  <a:gd name="connsiteY0" fmla="*/ 50240 h 47625"/>
                  <a:gd name="connsiteX1" fmla="*/ 0 w 57150"/>
                  <a:gd name="connsiteY1" fmla="*/ 424 h 47625"/>
                  <a:gd name="connsiteX2" fmla="*/ 63437 w 57150"/>
                  <a:gd name="connsiteY2" fmla="*/ 50240 h 47625"/>
                </a:gdLst>
                <a:ahLst/>
                <a:cxnLst>
                  <a:cxn ang="0">
                    <a:pos x="connsiteX0" y="connsiteY0"/>
                  </a:cxn>
                  <a:cxn ang="0">
                    <a:pos x="connsiteX1" y="connsiteY1"/>
                  </a:cxn>
                  <a:cxn ang="0">
                    <a:pos x="connsiteX2" y="connsiteY2"/>
                  </a:cxn>
                </a:cxnLst>
                <a:rect l="l" t="t" r="r" b="b"/>
                <a:pathLst>
                  <a:path w="57150" h="47625">
                    <a:moveTo>
                      <a:pt x="63437" y="50240"/>
                    </a:moveTo>
                    <a:cubicBezTo>
                      <a:pt x="59627" y="18903"/>
                      <a:pt x="31242" y="-3386"/>
                      <a:pt x="0" y="424"/>
                    </a:cubicBezTo>
                    <a:cubicBezTo>
                      <a:pt x="3715" y="31666"/>
                      <a:pt x="32099" y="53955"/>
                      <a:pt x="63437" y="50240"/>
                    </a:cubicBezTo>
                    <a:close/>
                  </a:path>
                </a:pathLst>
              </a:custGeom>
              <a:solidFill>
                <a:srgbClr val="207F7C"/>
              </a:solid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1CA91B29-2D77-46D0-8151-239E1AF28E76}"/>
                  </a:ext>
                </a:extLst>
              </p:cNvPr>
              <p:cNvSpPr/>
              <p:nvPr/>
            </p:nvSpPr>
            <p:spPr>
              <a:xfrm>
                <a:off x="1490949" y="1273716"/>
                <a:ext cx="66675" cy="38100"/>
              </a:xfrm>
              <a:custGeom>
                <a:avLst/>
                <a:gdLst>
                  <a:gd name="connsiteX0" fmla="*/ 67913 w 66675"/>
                  <a:gd name="connsiteY0" fmla="*/ 1338 h 38100"/>
                  <a:gd name="connsiteX1" fmla="*/ 0 w 66675"/>
                  <a:gd name="connsiteY1" fmla="*/ 44963 h 38100"/>
                  <a:gd name="connsiteX2" fmla="*/ 67913 w 66675"/>
                  <a:gd name="connsiteY2" fmla="*/ 1338 h 38100"/>
                </a:gdLst>
                <a:ahLst/>
                <a:cxnLst>
                  <a:cxn ang="0">
                    <a:pos x="connsiteX0" y="connsiteY0"/>
                  </a:cxn>
                  <a:cxn ang="0">
                    <a:pos x="connsiteX1" y="connsiteY1"/>
                  </a:cxn>
                  <a:cxn ang="0">
                    <a:pos x="connsiteX2" y="connsiteY2"/>
                  </a:cxn>
                </a:cxnLst>
                <a:rect l="l" t="t" r="r" b="b"/>
                <a:pathLst>
                  <a:path w="66675" h="38100">
                    <a:moveTo>
                      <a:pt x="67913" y="1338"/>
                    </a:moveTo>
                    <a:cubicBezTo>
                      <a:pt x="37148" y="-5424"/>
                      <a:pt x="6763" y="14102"/>
                      <a:pt x="0" y="44963"/>
                    </a:cubicBezTo>
                    <a:cubicBezTo>
                      <a:pt x="30766" y="51630"/>
                      <a:pt x="61151" y="32104"/>
                      <a:pt x="67913" y="1338"/>
                    </a:cubicBezTo>
                    <a:close/>
                  </a:path>
                </a:pathLst>
              </a:custGeom>
              <a:solidFill>
                <a:srgbClr val="207F7C"/>
              </a:solid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313AD2F1-7EE3-438E-9D64-48BFCE056AB6}"/>
                  </a:ext>
                </a:extLst>
              </p:cNvPr>
              <p:cNvSpPr/>
              <p:nvPr/>
            </p:nvSpPr>
            <p:spPr>
              <a:xfrm>
                <a:off x="1468565" y="1212856"/>
                <a:ext cx="28575" cy="76200"/>
              </a:xfrm>
              <a:custGeom>
                <a:avLst/>
                <a:gdLst>
                  <a:gd name="connsiteX0" fmla="*/ 16764 w 28575"/>
                  <a:gd name="connsiteY0" fmla="*/ 0 h 76200"/>
                  <a:gd name="connsiteX1" fmla="*/ 16669 w 28575"/>
                  <a:gd name="connsiteY1" fmla="*/ 80677 h 76200"/>
                  <a:gd name="connsiteX2" fmla="*/ 16764 w 28575"/>
                  <a:gd name="connsiteY2" fmla="*/ 0 h 76200"/>
                </a:gdLst>
                <a:ahLst/>
                <a:cxnLst>
                  <a:cxn ang="0">
                    <a:pos x="connsiteX0" y="connsiteY0"/>
                  </a:cxn>
                  <a:cxn ang="0">
                    <a:pos x="connsiteX1" y="connsiteY1"/>
                  </a:cxn>
                  <a:cxn ang="0">
                    <a:pos x="connsiteX2" y="connsiteY2"/>
                  </a:cxn>
                </a:cxnLst>
                <a:rect l="l" t="t" r="r" b="b"/>
                <a:pathLst>
                  <a:path w="28575" h="76200">
                    <a:moveTo>
                      <a:pt x="16764" y="0"/>
                    </a:moveTo>
                    <a:cubicBezTo>
                      <a:pt x="-5524" y="22289"/>
                      <a:pt x="-5620" y="58388"/>
                      <a:pt x="16669" y="80677"/>
                    </a:cubicBezTo>
                    <a:cubicBezTo>
                      <a:pt x="38957" y="58484"/>
                      <a:pt x="38957" y="22289"/>
                      <a:pt x="16764" y="0"/>
                    </a:cubicBezTo>
                    <a:close/>
                  </a:path>
                </a:pathLst>
              </a:custGeom>
              <a:solidFill>
                <a:srgbClr val="207F7C"/>
              </a:solid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82A09627-6FC8-4C66-9ED2-AEA1B8A4CD11}"/>
                  </a:ext>
                </a:extLst>
              </p:cNvPr>
              <p:cNvSpPr/>
              <p:nvPr/>
            </p:nvSpPr>
            <p:spPr>
              <a:xfrm>
                <a:off x="1418083" y="1269487"/>
                <a:ext cx="57150" cy="47625"/>
              </a:xfrm>
              <a:custGeom>
                <a:avLst/>
                <a:gdLst>
                  <a:gd name="connsiteX0" fmla="*/ 63437 w 57150"/>
                  <a:gd name="connsiteY0" fmla="*/ 50240 h 47625"/>
                  <a:gd name="connsiteX1" fmla="*/ 0 w 57150"/>
                  <a:gd name="connsiteY1" fmla="*/ 424 h 47625"/>
                  <a:gd name="connsiteX2" fmla="*/ 63437 w 57150"/>
                  <a:gd name="connsiteY2" fmla="*/ 50240 h 47625"/>
                </a:gdLst>
                <a:ahLst/>
                <a:cxnLst>
                  <a:cxn ang="0">
                    <a:pos x="connsiteX0" y="connsiteY0"/>
                  </a:cxn>
                  <a:cxn ang="0">
                    <a:pos x="connsiteX1" y="connsiteY1"/>
                  </a:cxn>
                  <a:cxn ang="0">
                    <a:pos x="connsiteX2" y="connsiteY2"/>
                  </a:cxn>
                </a:cxnLst>
                <a:rect l="l" t="t" r="r" b="b"/>
                <a:pathLst>
                  <a:path w="57150" h="47625">
                    <a:moveTo>
                      <a:pt x="63437" y="50240"/>
                    </a:moveTo>
                    <a:cubicBezTo>
                      <a:pt x="59627" y="18903"/>
                      <a:pt x="31242" y="-3386"/>
                      <a:pt x="0" y="424"/>
                    </a:cubicBezTo>
                    <a:cubicBezTo>
                      <a:pt x="3715" y="31761"/>
                      <a:pt x="32099" y="54050"/>
                      <a:pt x="63437" y="50240"/>
                    </a:cubicBezTo>
                    <a:close/>
                  </a:path>
                </a:pathLst>
              </a:custGeom>
              <a:solidFill>
                <a:srgbClr val="207F7C"/>
              </a:solid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AB143F9F-B209-4F65-A857-DE0EC82D0627}"/>
                  </a:ext>
                </a:extLst>
              </p:cNvPr>
              <p:cNvSpPr/>
              <p:nvPr/>
            </p:nvSpPr>
            <p:spPr>
              <a:xfrm>
                <a:off x="1484186" y="1257909"/>
                <a:ext cx="9525" cy="200025"/>
              </a:xfrm>
              <a:custGeom>
                <a:avLst/>
                <a:gdLst>
                  <a:gd name="connsiteX0" fmla="*/ 0 w 0"/>
                  <a:gd name="connsiteY0" fmla="*/ 0 h 200025"/>
                  <a:gd name="connsiteX1" fmla="*/ 2095 w 0"/>
                  <a:gd name="connsiteY1" fmla="*/ 0 h 200025"/>
                  <a:gd name="connsiteX2" fmla="*/ 2095 w 0"/>
                  <a:gd name="connsiteY2" fmla="*/ 201263 h 200025"/>
                  <a:gd name="connsiteX3" fmla="*/ 0 w 0"/>
                  <a:gd name="connsiteY3" fmla="*/ 201263 h 200025"/>
                </a:gdLst>
                <a:ahLst/>
                <a:cxnLst>
                  <a:cxn ang="0">
                    <a:pos x="connsiteX0" y="connsiteY0"/>
                  </a:cxn>
                  <a:cxn ang="0">
                    <a:pos x="connsiteX1" y="connsiteY1"/>
                  </a:cxn>
                  <a:cxn ang="0">
                    <a:pos x="connsiteX2" y="connsiteY2"/>
                  </a:cxn>
                  <a:cxn ang="0">
                    <a:pos x="connsiteX3" y="connsiteY3"/>
                  </a:cxn>
                </a:cxnLst>
                <a:rect l="l" t="t" r="r" b="b"/>
                <a:pathLst>
                  <a:path h="200025">
                    <a:moveTo>
                      <a:pt x="0" y="0"/>
                    </a:moveTo>
                    <a:lnTo>
                      <a:pt x="2095" y="0"/>
                    </a:lnTo>
                    <a:lnTo>
                      <a:pt x="2095" y="201263"/>
                    </a:lnTo>
                    <a:lnTo>
                      <a:pt x="0" y="201263"/>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DEC5A843-D37C-4C2C-AE03-B07062116808}"/>
                  </a:ext>
                </a:extLst>
              </p:cNvPr>
              <p:cNvSpPr/>
              <p:nvPr/>
            </p:nvSpPr>
            <p:spPr>
              <a:xfrm>
                <a:off x="1449705" y="1291152"/>
                <a:ext cx="76200" cy="28575"/>
              </a:xfrm>
              <a:custGeom>
                <a:avLst/>
                <a:gdLst>
                  <a:gd name="connsiteX0" fmla="*/ 35433 w 76200"/>
                  <a:gd name="connsiteY0" fmla="*/ 32766 h 28575"/>
                  <a:gd name="connsiteX1" fmla="*/ 0 w 76200"/>
                  <a:gd name="connsiteY1" fmla="*/ 3048 h 28575"/>
                  <a:gd name="connsiteX2" fmla="*/ 1429 w 76200"/>
                  <a:gd name="connsiteY2" fmla="*/ 1429 h 28575"/>
                  <a:gd name="connsiteX3" fmla="*/ 35528 w 76200"/>
                  <a:gd name="connsiteY3" fmla="*/ 30194 h 28575"/>
                  <a:gd name="connsiteX4" fmla="*/ 78010 w 76200"/>
                  <a:gd name="connsiteY4" fmla="*/ 0 h 28575"/>
                  <a:gd name="connsiteX5" fmla="*/ 79248 w 76200"/>
                  <a:gd name="connsiteY5" fmla="*/ 171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28575">
                    <a:moveTo>
                      <a:pt x="35433" y="32766"/>
                    </a:moveTo>
                    <a:lnTo>
                      <a:pt x="0" y="3048"/>
                    </a:lnTo>
                    <a:lnTo>
                      <a:pt x="1429" y="1429"/>
                    </a:lnTo>
                    <a:lnTo>
                      <a:pt x="35528" y="30194"/>
                    </a:lnTo>
                    <a:lnTo>
                      <a:pt x="78010" y="0"/>
                    </a:lnTo>
                    <a:lnTo>
                      <a:pt x="79248" y="1714"/>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8B5EFDC-CA33-401D-BC52-BCAAF9A4A077}"/>
                  </a:ext>
                </a:extLst>
              </p:cNvPr>
              <p:cNvSpPr/>
              <p:nvPr/>
            </p:nvSpPr>
            <p:spPr>
              <a:xfrm>
                <a:off x="1449705" y="1362113"/>
                <a:ext cx="76200" cy="28575"/>
              </a:xfrm>
              <a:custGeom>
                <a:avLst/>
                <a:gdLst>
                  <a:gd name="connsiteX0" fmla="*/ 35433 w 76200"/>
                  <a:gd name="connsiteY0" fmla="*/ 32766 h 28575"/>
                  <a:gd name="connsiteX1" fmla="*/ 0 w 76200"/>
                  <a:gd name="connsiteY1" fmla="*/ 3048 h 28575"/>
                  <a:gd name="connsiteX2" fmla="*/ 1429 w 76200"/>
                  <a:gd name="connsiteY2" fmla="*/ 1429 h 28575"/>
                  <a:gd name="connsiteX3" fmla="*/ 35528 w 76200"/>
                  <a:gd name="connsiteY3" fmla="*/ 30099 h 28575"/>
                  <a:gd name="connsiteX4" fmla="*/ 78010 w 76200"/>
                  <a:gd name="connsiteY4" fmla="*/ 0 h 28575"/>
                  <a:gd name="connsiteX5" fmla="*/ 79248 w 76200"/>
                  <a:gd name="connsiteY5" fmla="*/ 171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28575">
                    <a:moveTo>
                      <a:pt x="35433" y="32766"/>
                    </a:moveTo>
                    <a:lnTo>
                      <a:pt x="0" y="3048"/>
                    </a:lnTo>
                    <a:lnTo>
                      <a:pt x="1429" y="1429"/>
                    </a:lnTo>
                    <a:lnTo>
                      <a:pt x="35528" y="30099"/>
                    </a:lnTo>
                    <a:lnTo>
                      <a:pt x="78010" y="0"/>
                    </a:lnTo>
                    <a:lnTo>
                      <a:pt x="79248" y="1715"/>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AEC9E983-BF6B-4843-8948-AE8F944506E8}"/>
                  </a:ext>
                </a:extLst>
              </p:cNvPr>
              <p:cNvSpPr/>
              <p:nvPr/>
            </p:nvSpPr>
            <p:spPr>
              <a:xfrm>
                <a:off x="1361599" y="1444409"/>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956"/>
                    </a:cubicBezTo>
                    <a:cubicBezTo>
                      <a:pt x="40672" y="28861"/>
                      <a:pt x="35719" y="16669"/>
                      <a:pt x="0" y="0"/>
                    </a:cubicBezTo>
                    <a:close/>
                  </a:path>
                </a:pathLst>
              </a:custGeom>
              <a:solidFill>
                <a:srgbClr val="486640"/>
              </a:solid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F3B9CC94-E0C9-4947-A22C-0D74D3B18385}"/>
                  </a:ext>
                </a:extLst>
              </p:cNvPr>
              <p:cNvSpPr/>
              <p:nvPr/>
            </p:nvSpPr>
            <p:spPr>
              <a:xfrm>
                <a:off x="1357313" y="1413738"/>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9"/>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2721BD2-AC8B-4C66-AD71-03B395536182}"/>
                  </a:ext>
                </a:extLst>
              </p:cNvPr>
              <p:cNvSpPr/>
              <p:nvPr/>
            </p:nvSpPr>
            <p:spPr>
              <a:xfrm>
                <a:off x="1408843" y="1424787"/>
                <a:ext cx="57150" cy="38100"/>
              </a:xfrm>
              <a:custGeom>
                <a:avLst/>
                <a:gdLst>
                  <a:gd name="connsiteX0" fmla="*/ 0 w 57150"/>
                  <a:gd name="connsiteY0" fmla="*/ 0 h 38100"/>
                  <a:gd name="connsiteX1" fmla="*/ 66580 w 57150"/>
                  <a:gd name="connsiteY1" fmla="*/ 47339 h 38100"/>
                  <a:gd name="connsiteX2" fmla="*/ 0 w 57150"/>
                  <a:gd name="connsiteY2" fmla="*/ 0 h 38100"/>
                </a:gdLst>
                <a:ahLst/>
                <a:cxnLst>
                  <a:cxn ang="0">
                    <a:pos x="connsiteX0" y="connsiteY0"/>
                  </a:cxn>
                  <a:cxn ang="0">
                    <a:pos x="connsiteX1" y="connsiteY1"/>
                  </a:cxn>
                  <a:cxn ang="0">
                    <a:pos x="connsiteX2" y="connsiteY2"/>
                  </a:cxn>
                </a:cxnLst>
                <a:rect l="l" t="t" r="r" b="b"/>
                <a:pathLst>
                  <a:path w="57150" h="38100">
                    <a:moveTo>
                      <a:pt x="0" y="0"/>
                    </a:moveTo>
                    <a:cubicBezTo>
                      <a:pt x="0" y="0"/>
                      <a:pt x="32671" y="30670"/>
                      <a:pt x="66580" y="47339"/>
                    </a:cubicBezTo>
                    <a:cubicBezTo>
                      <a:pt x="66675" y="47339"/>
                      <a:pt x="58484" y="27337"/>
                      <a:pt x="0" y="0"/>
                    </a:cubicBezTo>
                    <a:close/>
                  </a:path>
                </a:pathLst>
              </a:custGeom>
              <a:solidFill>
                <a:srgbClr val="486640"/>
              </a:solid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877ECCB1-FEF6-454A-9574-48881325C2CD}"/>
                  </a:ext>
                </a:extLst>
              </p:cNvPr>
              <p:cNvSpPr/>
              <p:nvPr/>
            </p:nvSpPr>
            <p:spPr>
              <a:xfrm>
                <a:off x="1488853" y="1418405"/>
                <a:ext cx="76200" cy="47625"/>
              </a:xfrm>
              <a:custGeom>
                <a:avLst/>
                <a:gdLst>
                  <a:gd name="connsiteX0" fmla="*/ 76486 w 76200"/>
                  <a:gd name="connsiteY0" fmla="*/ 0 h 47625"/>
                  <a:gd name="connsiteX1" fmla="*/ 0 w 76200"/>
                  <a:gd name="connsiteY1" fmla="*/ 54293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3"/>
                      <a:pt x="0" y="54293"/>
                    </a:cubicBezTo>
                    <a:cubicBezTo>
                      <a:pt x="95" y="54293"/>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24341AE-F815-4A7F-AD43-0BD555D59BFD}"/>
                  </a:ext>
                </a:extLst>
              </p:cNvPr>
              <p:cNvSpPr/>
              <p:nvPr/>
            </p:nvSpPr>
            <p:spPr>
              <a:xfrm>
                <a:off x="1522286" y="144440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DCF897C-F7F8-4086-B2FB-D0E38480EAA3}"/>
                  </a:ext>
                </a:extLst>
              </p:cNvPr>
              <p:cNvSpPr/>
              <p:nvPr/>
            </p:nvSpPr>
            <p:spPr>
              <a:xfrm>
                <a:off x="1552576" y="144440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79" name="Group 178">
              <a:extLst>
                <a:ext uri="{FF2B5EF4-FFF2-40B4-BE49-F238E27FC236}">
                  <a16:creationId xmlns:a16="http://schemas.microsoft.com/office/drawing/2014/main" id="{9FDFF1A7-2F72-4FFA-851D-D1247111E638}"/>
                </a:ext>
              </a:extLst>
            </p:cNvPr>
            <p:cNvGrpSpPr/>
            <p:nvPr/>
          </p:nvGrpSpPr>
          <p:grpSpPr>
            <a:xfrm>
              <a:off x="4283916" y="937465"/>
              <a:ext cx="233363" cy="260128"/>
              <a:chOff x="1357313" y="1212856"/>
              <a:chExt cx="233363" cy="260128"/>
            </a:xfrm>
          </p:grpSpPr>
          <p:sp>
            <p:nvSpPr>
              <p:cNvPr id="180" name="Freeform: Shape 179">
                <a:extLst>
                  <a:ext uri="{FF2B5EF4-FFF2-40B4-BE49-F238E27FC236}">
                    <a16:creationId xmlns:a16="http://schemas.microsoft.com/office/drawing/2014/main" id="{C8A3C026-3835-46E3-9B5E-98E05AA1ECB4}"/>
                  </a:ext>
                </a:extLst>
              </p:cNvPr>
              <p:cNvSpPr/>
              <p:nvPr/>
            </p:nvSpPr>
            <p:spPr>
              <a:xfrm>
                <a:off x="1490949" y="1343344"/>
                <a:ext cx="66675" cy="38100"/>
              </a:xfrm>
              <a:custGeom>
                <a:avLst/>
                <a:gdLst>
                  <a:gd name="connsiteX0" fmla="*/ 67913 w 66675"/>
                  <a:gd name="connsiteY0" fmla="*/ 1338 h 38100"/>
                  <a:gd name="connsiteX1" fmla="*/ 0 w 66675"/>
                  <a:gd name="connsiteY1" fmla="*/ 44963 h 38100"/>
                  <a:gd name="connsiteX2" fmla="*/ 67913 w 66675"/>
                  <a:gd name="connsiteY2" fmla="*/ 1338 h 38100"/>
                </a:gdLst>
                <a:ahLst/>
                <a:cxnLst>
                  <a:cxn ang="0">
                    <a:pos x="connsiteX0" y="connsiteY0"/>
                  </a:cxn>
                  <a:cxn ang="0">
                    <a:pos x="connsiteX1" y="connsiteY1"/>
                  </a:cxn>
                  <a:cxn ang="0">
                    <a:pos x="connsiteX2" y="connsiteY2"/>
                  </a:cxn>
                </a:cxnLst>
                <a:rect l="l" t="t" r="r" b="b"/>
                <a:pathLst>
                  <a:path w="66675" h="38100">
                    <a:moveTo>
                      <a:pt x="67913" y="1338"/>
                    </a:moveTo>
                    <a:cubicBezTo>
                      <a:pt x="37148" y="-5424"/>
                      <a:pt x="6763" y="14102"/>
                      <a:pt x="0" y="44963"/>
                    </a:cubicBezTo>
                    <a:cubicBezTo>
                      <a:pt x="30766" y="51630"/>
                      <a:pt x="61151" y="32104"/>
                      <a:pt x="67913" y="1338"/>
                    </a:cubicBezTo>
                    <a:close/>
                  </a:path>
                </a:pathLst>
              </a:custGeom>
              <a:solidFill>
                <a:srgbClr val="207F7C"/>
              </a:solid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DDF3F726-56FD-49F7-A761-00E36509355A}"/>
                  </a:ext>
                </a:extLst>
              </p:cNvPr>
              <p:cNvSpPr/>
              <p:nvPr/>
            </p:nvSpPr>
            <p:spPr>
              <a:xfrm>
                <a:off x="1418083" y="1339210"/>
                <a:ext cx="57150" cy="47625"/>
              </a:xfrm>
              <a:custGeom>
                <a:avLst/>
                <a:gdLst>
                  <a:gd name="connsiteX0" fmla="*/ 63437 w 57150"/>
                  <a:gd name="connsiteY0" fmla="*/ 50240 h 47625"/>
                  <a:gd name="connsiteX1" fmla="*/ 0 w 57150"/>
                  <a:gd name="connsiteY1" fmla="*/ 424 h 47625"/>
                  <a:gd name="connsiteX2" fmla="*/ 63437 w 57150"/>
                  <a:gd name="connsiteY2" fmla="*/ 50240 h 47625"/>
                </a:gdLst>
                <a:ahLst/>
                <a:cxnLst>
                  <a:cxn ang="0">
                    <a:pos x="connsiteX0" y="connsiteY0"/>
                  </a:cxn>
                  <a:cxn ang="0">
                    <a:pos x="connsiteX1" y="connsiteY1"/>
                  </a:cxn>
                  <a:cxn ang="0">
                    <a:pos x="connsiteX2" y="connsiteY2"/>
                  </a:cxn>
                </a:cxnLst>
                <a:rect l="l" t="t" r="r" b="b"/>
                <a:pathLst>
                  <a:path w="57150" h="47625">
                    <a:moveTo>
                      <a:pt x="63437" y="50240"/>
                    </a:moveTo>
                    <a:cubicBezTo>
                      <a:pt x="59627" y="18903"/>
                      <a:pt x="31242" y="-3386"/>
                      <a:pt x="0" y="424"/>
                    </a:cubicBezTo>
                    <a:cubicBezTo>
                      <a:pt x="3715" y="31666"/>
                      <a:pt x="32099" y="53955"/>
                      <a:pt x="63437" y="50240"/>
                    </a:cubicBezTo>
                    <a:close/>
                  </a:path>
                </a:pathLst>
              </a:custGeom>
              <a:solidFill>
                <a:srgbClr val="207F7C"/>
              </a:solid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BE5A7119-A939-446A-B85A-31C52922AC82}"/>
                  </a:ext>
                </a:extLst>
              </p:cNvPr>
              <p:cNvSpPr/>
              <p:nvPr/>
            </p:nvSpPr>
            <p:spPr>
              <a:xfrm>
                <a:off x="1490949" y="1273716"/>
                <a:ext cx="66675" cy="38100"/>
              </a:xfrm>
              <a:custGeom>
                <a:avLst/>
                <a:gdLst>
                  <a:gd name="connsiteX0" fmla="*/ 67913 w 66675"/>
                  <a:gd name="connsiteY0" fmla="*/ 1338 h 38100"/>
                  <a:gd name="connsiteX1" fmla="*/ 0 w 66675"/>
                  <a:gd name="connsiteY1" fmla="*/ 44963 h 38100"/>
                  <a:gd name="connsiteX2" fmla="*/ 67913 w 66675"/>
                  <a:gd name="connsiteY2" fmla="*/ 1338 h 38100"/>
                </a:gdLst>
                <a:ahLst/>
                <a:cxnLst>
                  <a:cxn ang="0">
                    <a:pos x="connsiteX0" y="connsiteY0"/>
                  </a:cxn>
                  <a:cxn ang="0">
                    <a:pos x="connsiteX1" y="connsiteY1"/>
                  </a:cxn>
                  <a:cxn ang="0">
                    <a:pos x="connsiteX2" y="connsiteY2"/>
                  </a:cxn>
                </a:cxnLst>
                <a:rect l="l" t="t" r="r" b="b"/>
                <a:pathLst>
                  <a:path w="66675" h="38100">
                    <a:moveTo>
                      <a:pt x="67913" y="1338"/>
                    </a:moveTo>
                    <a:cubicBezTo>
                      <a:pt x="37148" y="-5424"/>
                      <a:pt x="6763" y="14102"/>
                      <a:pt x="0" y="44963"/>
                    </a:cubicBezTo>
                    <a:cubicBezTo>
                      <a:pt x="30766" y="51630"/>
                      <a:pt x="61151" y="32104"/>
                      <a:pt x="67913" y="1338"/>
                    </a:cubicBezTo>
                    <a:close/>
                  </a:path>
                </a:pathLst>
              </a:custGeom>
              <a:solidFill>
                <a:srgbClr val="207F7C"/>
              </a:solid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6192333E-15AB-4C3B-9BC2-6B1163AEE52F}"/>
                  </a:ext>
                </a:extLst>
              </p:cNvPr>
              <p:cNvSpPr/>
              <p:nvPr/>
            </p:nvSpPr>
            <p:spPr>
              <a:xfrm>
                <a:off x="1468565" y="1212856"/>
                <a:ext cx="28575" cy="76200"/>
              </a:xfrm>
              <a:custGeom>
                <a:avLst/>
                <a:gdLst>
                  <a:gd name="connsiteX0" fmla="*/ 16764 w 28575"/>
                  <a:gd name="connsiteY0" fmla="*/ 0 h 76200"/>
                  <a:gd name="connsiteX1" fmla="*/ 16669 w 28575"/>
                  <a:gd name="connsiteY1" fmla="*/ 80677 h 76200"/>
                  <a:gd name="connsiteX2" fmla="*/ 16764 w 28575"/>
                  <a:gd name="connsiteY2" fmla="*/ 0 h 76200"/>
                </a:gdLst>
                <a:ahLst/>
                <a:cxnLst>
                  <a:cxn ang="0">
                    <a:pos x="connsiteX0" y="connsiteY0"/>
                  </a:cxn>
                  <a:cxn ang="0">
                    <a:pos x="connsiteX1" y="connsiteY1"/>
                  </a:cxn>
                  <a:cxn ang="0">
                    <a:pos x="connsiteX2" y="connsiteY2"/>
                  </a:cxn>
                </a:cxnLst>
                <a:rect l="l" t="t" r="r" b="b"/>
                <a:pathLst>
                  <a:path w="28575" h="76200">
                    <a:moveTo>
                      <a:pt x="16764" y="0"/>
                    </a:moveTo>
                    <a:cubicBezTo>
                      <a:pt x="-5524" y="22289"/>
                      <a:pt x="-5620" y="58388"/>
                      <a:pt x="16669" y="80677"/>
                    </a:cubicBezTo>
                    <a:cubicBezTo>
                      <a:pt x="38957" y="58484"/>
                      <a:pt x="38957" y="22289"/>
                      <a:pt x="16764" y="0"/>
                    </a:cubicBezTo>
                    <a:close/>
                  </a:path>
                </a:pathLst>
              </a:custGeom>
              <a:solidFill>
                <a:srgbClr val="207F7C"/>
              </a:solid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B456361E-CCD4-4BA4-8217-DC58E32E3497}"/>
                  </a:ext>
                </a:extLst>
              </p:cNvPr>
              <p:cNvSpPr/>
              <p:nvPr/>
            </p:nvSpPr>
            <p:spPr>
              <a:xfrm>
                <a:off x="1418083" y="1269487"/>
                <a:ext cx="57150" cy="47625"/>
              </a:xfrm>
              <a:custGeom>
                <a:avLst/>
                <a:gdLst>
                  <a:gd name="connsiteX0" fmla="*/ 63437 w 57150"/>
                  <a:gd name="connsiteY0" fmla="*/ 50240 h 47625"/>
                  <a:gd name="connsiteX1" fmla="*/ 0 w 57150"/>
                  <a:gd name="connsiteY1" fmla="*/ 424 h 47625"/>
                  <a:gd name="connsiteX2" fmla="*/ 63437 w 57150"/>
                  <a:gd name="connsiteY2" fmla="*/ 50240 h 47625"/>
                </a:gdLst>
                <a:ahLst/>
                <a:cxnLst>
                  <a:cxn ang="0">
                    <a:pos x="connsiteX0" y="connsiteY0"/>
                  </a:cxn>
                  <a:cxn ang="0">
                    <a:pos x="connsiteX1" y="connsiteY1"/>
                  </a:cxn>
                  <a:cxn ang="0">
                    <a:pos x="connsiteX2" y="connsiteY2"/>
                  </a:cxn>
                </a:cxnLst>
                <a:rect l="l" t="t" r="r" b="b"/>
                <a:pathLst>
                  <a:path w="57150" h="47625">
                    <a:moveTo>
                      <a:pt x="63437" y="50240"/>
                    </a:moveTo>
                    <a:cubicBezTo>
                      <a:pt x="59627" y="18903"/>
                      <a:pt x="31242" y="-3386"/>
                      <a:pt x="0" y="424"/>
                    </a:cubicBezTo>
                    <a:cubicBezTo>
                      <a:pt x="3715" y="31761"/>
                      <a:pt x="32099" y="54050"/>
                      <a:pt x="63437" y="50240"/>
                    </a:cubicBezTo>
                    <a:close/>
                  </a:path>
                </a:pathLst>
              </a:custGeom>
              <a:solidFill>
                <a:srgbClr val="207F7C"/>
              </a:solid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758FF756-B6D1-4FEE-93E9-1030EEE01EBE}"/>
                  </a:ext>
                </a:extLst>
              </p:cNvPr>
              <p:cNvSpPr/>
              <p:nvPr/>
            </p:nvSpPr>
            <p:spPr>
              <a:xfrm>
                <a:off x="1484186" y="1257909"/>
                <a:ext cx="9525" cy="200025"/>
              </a:xfrm>
              <a:custGeom>
                <a:avLst/>
                <a:gdLst>
                  <a:gd name="connsiteX0" fmla="*/ 0 w 0"/>
                  <a:gd name="connsiteY0" fmla="*/ 0 h 200025"/>
                  <a:gd name="connsiteX1" fmla="*/ 2095 w 0"/>
                  <a:gd name="connsiteY1" fmla="*/ 0 h 200025"/>
                  <a:gd name="connsiteX2" fmla="*/ 2095 w 0"/>
                  <a:gd name="connsiteY2" fmla="*/ 201263 h 200025"/>
                  <a:gd name="connsiteX3" fmla="*/ 0 w 0"/>
                  <a:gd name="connsiteY3" fmla="*/ 201263 h 200025"/>
                </a:gdLst>
                <a:ahLst/>
                <a:cxnLst>
                  <a:cxn ang="0">
                    <a:pos x="connsiteX0" y="connsiteY0"/>
                  </a:cxn>
                  <a:cxn ang="0">
                    <a:pos x="connsiteX1" y="connsiteY1"/>
                  </a:cxn>
                  <a:cxn ang="0">
                    <a:pos x="connsiteX2" y="connsiteY2"/>
                  </a:cxn>
                  <a:cxn ang="0">
                    <a:pos x="connsiteX3" y="connsiteY3"/>
                  </a:cxn>
                </a:cxnLst>
                <a:rect l="l" t="t" r="r" b="b"/>
                <a:pathLst>
                  <a:path h="200025">
                    <a:moveTo>
                      <a:pt x="0" y="0"/>
                    </a:moveTo>
                    <a:lnTo>
                      <a:pt x="2095" y="0"/>
                    </a:lnTo>
                    <a:lnTo>
                      <a:pt x="2095" y="201263"/>
                    </a:lnTo>
                    <a:lnTo>
                      <a:pt x="0" y="201263"/>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1F42A6F1-9F0E-40A5-91B1-69C0D2A0307A}"/>
                  </a:ext>
                </a:extLst>
              </p:cNvPr>
              <p:cNvSpPr/>
              <p:nvPr/>
            </p:nvSpPr>
            <p:spPr>
              <a:xfrm>
                <a:off x="1449705" y="1291152"/>
                <a:ext cx="76200" cy="28575"/>
              </a:xfrm>
              <a:custGeom>
                <a:avLst/>
                <a:gdLst>
                  <a:gd name="connsiteX0" fmla="*/ 35433 w 76200"/>
                  <a:gd name="connsiteY0" fmla="*/ 32766 h 28575"/>
                  <a:gd name="connsiteX1" fmla="*/ 0 w 76200"/>
                  <a:gd name="connsiteY1" fmla="*/ 3048 h 28575"/>
                  <a:gd name="connsiteX2" fmla="*/ 1429 w 76200"/>
                  <a:gd name="connsiteY2" fmla="*/ 1429 h 28575"/>
                  <a:gd name="connsiteX3" fmla="*/ 35528 w 76200"/>
                  <a:gd name="connsiteY3" fmla="*/ 30194 h 28575"/>
                  <a:gd name="connsiteX4" fmla="*/ 78010 w 76200"/>
                  <a:gd name="connsiteY4" fmla="*/ 0 h 28575"/>
                  <a:gd name="connsiteX5" fmla="*/ 79248 w 76200"/>
                  <a:gd name="connsiteY5" fmla="*/ 171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28575">
                    <a:moveTo>
                      <a:pt x="35433" y="32766"/>
                    </a:moveTo>
                    <a:lnTo>
                      <a:pt x="0" y="3048"/>
                    </a:lnTo>
                    <a:lnTo>
                      <a:pt x="1429" y="1429"/>
                    </a:lnTo>
                    <a:lnTo>
                      <a:pt x="35528" y="30194"/>
                    </a:lnTo>
                    <a:lnTo>
                      <a:pt x="78010" y="0"/>
                    </a:lnTo>
                    <a:lnTo>
                      <a:pt x="79248" y="1714"/>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13237427-35B3-4C5F-8F4D-BCC7CA7C9D76}"/>
                  </a:ext>
                </a:extLst>
              </p:cNvPr>
              <p:cNvSpPr/>
              <p:nvPr/>
            </p:nvSpPr>
            <p:spPr>
              <a:xfrm>
                <a:off x="1449705" y="1362113"/>
                <a:ext cx="76200" cy="28575"/>
              </a:xfrm>
              <a:custGeom>
                <a:avLst/>
                <a:gdLst>
                  <a:gd name="connsiteX0" fmla="*/ 35433 w 76200"/>
                  <a:gd name="connsiteY0" fmla="*/ 32766 h 28575"/>
                  <a:gd name="connsiteX1" fmla="*/ 0 w 76200"/>
                  <a:gd name="connsiteY1" fmla="*/ 3048 h 28575"/>
                  <a:gd name="connsiteX2" fmla="*/ 1429 w 76200"/>
                  <a:gd name="connsiteY2" fmla="*/ 1429 h 28575"/>
                  <a:gd name="connsiteX3" fmla="*/ 35528 w 76200"/>
                  <a:gd name="connsiteY3" fmla="*/ 30099 h 28575"/>
                  <a:gd name="connsiteX4" fmla="*/ 78010 w 76200"/>
                  <a:gd name="connsiteY4" fmla="*/ 0 h 28575"/>
                  <a:gd name="connsiteX5" fmla="*/ 79248 w 76200"/>
                  <a:gd name="connsiteY5" fmla="*/ 171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28575">
                    <a:moveTo>
                      <a:pt x="35433" y="32766"/>
                    </a:moveTo>
                    <a:lnTo>
                      <a:pt x="0" y="3048"/>
                    </a:lnTo>
                    <a:lnTo>
                      <a:pt x="1429" y="1429"/>
                    </a:lnTo>
                    <a:lnTo>
                      <a:pt x="35528" y="30099"/>
                    </a:lnTo>
                    <a:lnTo>
                      <a:pt x="78010" y="0"/>
                    </a:lnTo>
                    <a:lnTo>
                      <a:pt x="79248" y="1715"/>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8D0546C-80C4-42C3-8361-872690F4A79C}"/>
                  </a:ext>
                </a:extLst>
              </p:cNvPr>
              <p:cNvSpPr/>
              <p:nvPr/>
            </p:nvSpPr>
            <p:spPr>
              <a:xfrm>
                <a:off x="1361599" y="1444409"/>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19907" y="18764"/>
                      <a:pt x="40672" y="28956"/>
                    </a:cubicBezTo>
                    <a:cubicBezTo>
                      <a:pt x="40672" y="28861"/>
                      <a:pt x="35719" y="16669"/>
                      <a:pt x="0" y="0"/>
                    </a:cubicBezTo>
                    <a:close/>
                  </a:path>
                </a:pathLst>
              </a:custGeom>
              <a:solidFill>
                <a:srgbClr val="486640"/>
              </a:solid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A9726272-909A-447A-947B-A7EBEF2051E4}"/>
                  </a:ext>
                </a:extLst>
              </p:cNvPr>
              <p:cNvSpPr/>
              <p:nvPr/>
            </p:nvSpPr>
            <p:spPr>
              <a:xfrm>
                <a:off x="1357313" y="1413738"/>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9"/>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D267F3E0-0C22-4454-AAAE-2830F59BD195}"/>
                  </a:ext>
                </a:extLst>
              </p:cNvPr>
              <p:cNvSpPr/>
              <p:nvPr/>
            </p:nvSpPr>
            <p:spPr>
              <a:xfrm>
                <a:off x="1408843" y="1424787"/>
                <a:ext cx="57150" cy="38100"/>
              </a:xfrm>
              <a:custGeom>
                <a:avLst/>
                <a:gdLst>
                  <a:gd name="connsiteX0" fmla="*/ 0 w 57150"/>
                  <a:gd name="connsiteY0" fmla="*/ 0 h 38100"/>
                  <a:gd name="connsiteX1" fmla="*/ 66580 w 57150"/>
                  <a:gd name="connsiteY1" fmla="*/ 47339 h 38100"/>
                  <a:gd name="connsiteX2" fmla="*/ 0 w 57150"/>
                  <a:gd name="connsiteY2" fmla="*/ 0 h 38100"/>
                </a:gdLst>
                <a:ahLst/>
                <a:cxnLst>
                  <a:cxn ang="0">
                    <a:pos x="connsiteX0" y="connsiteY0"/>
                  </a:cxn>
                  <a:cxn ang="0">
                    <a:pos x="connsiteX1" y="connsiteY1"/>
                  </a:cxn>
                  <a:cxn ang="0">
                    <a:pos x="connsiteX2" y="connsiteY2"/>
                  </a:cxn>
                </a:cxnLst>
                <a:rect l="l" t="t" r="r" b="b"/>
                <a:pathLst>
                  <a:path w="57150" h="38100">
                    <a:moveTo>
                      <a:pt x="0" y="0"/>
                    </a:moveTo>
                    <a:cubicBezTo>
                      <a:pt x="0" y="0"/>
                      <a:pt x="32671" y="30670"/>
                      <a:pt x="66580" y="47339"/>
                    </a:cubicBezTo>
                    <a:cubicBezTo>
                      <a:pt x="66675" y="47339"/>
                      <a:pt x="58484" y="27337"/>
                      <a:pt x="0" y="0"/>
                    </a:cubicBezTo>
                    <a:close/>
                  </a:path>
                </a:pathLst>
              </a:custGeom>
              <a:solidFill>
                <a:srgbClr val="486640"/>
              </a:solid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DC9BF08C-C52F-49B4-A806-D13E72CDCED5}"/>
                  </a:ext>
                </a:extLst>
              </p:cNvPr>
              <p:cNvSpPr/>
              <p:nvPr/>
            </p:nvSpPr>
            <p:spPr>
              <a:xfrm>
                <a:off x="1488853" y="1418405"/>
                <a:ext cx="76200" cy="47625"/>
              </a:xfrm>
              <a:custGeom>
                <a:avLst/>
                <a:gdLst>
                  <a:gd name="connsiteX0" fmla="*/ 76486 w 76200"/>
                  <a:gd name="connsiteY0" fmla="*/ 0 h 47625"/>
                  <a:gd name="connsiteX1" fmla="*/ 0 w 76200"/>
                  <a:gd name="connsiteY1" fmla="*/ 54293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3"/>
                      <a:pt x="0" y="54293"/>
                    </a:cubicBezTo>
                    <a:cubicBezTo>
                      <a:pt x="95" y="54293"/>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D8F6D4F4-6F6B-4023-AED8-782831F69C32}"/>
                  </a:ext>
                </a:extLst>
              </p:cNvPr>
              <p:cNvSpPr/>
              <p:nvPr/>
            </p:nvSpPr>
            <p:spPr>
              <a:xfrm>
                <a:off x="1522286" y="144440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8E7B51FB-672A-4698-97D9-0C640D4AA2FC}"/>
                  </a:ext>
                </a:extLst>
              </p:cNvPr>
              <p:cNvSpPr/>
              <p:nvPr/>
            </p:nvSpPr>
            <p:spPr>
              <a:xfrm>
                <a:off x="1552576" y="144440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669"/>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194" name="Group 193">
              <a:extLst>
                <a:ext uri="{FF2B5EF4-FFF2-40B4-BE49-F238E27FC236}">
                  <a16:creationId xmlns:a16="http://schemas.microsoft.com/office/drawing/2014/main" id="{A2F5052A-073C-4708-8B07-4D8F5857DEFB}"/>
                </a:ext>
              </a:extLst>
            </p:cNvPr>
            <p:cNvGrpSpPr/>
            <p:nvPr/>
          </p:nvGrpSpPr>
          <p:grpSpPr>
            <a:xfrm>
              <a:off x="1744404" y="2990321"/>
              <a:ext cx="233362" cy="191262"/>
              <a:chOff x="2862168" y="1287532"/>
              <a:chExt cx="233362" cy="191262"/>
            </a:xfrm>
          </p:grpSpPr>
          <p:sp>
            <p:nvSpPr>
              <p:cNvPr id="195" name="Freeform: Shape 194">
                <a:extLst>
                  <a:ext uri="{FF2B5EF4-FFF2-40B4-BE49-F238E27FC236}">
                    <a16:creationId xmlns:a16="http://schemas.microsoft.com/office/drawing/2014/main" id="{095D1698-6FAE-42FB-B668-B33EBD44E69E}"/>
                  </a:ext>
                </a:extLst>
              </p:cNvPr>
              <p:cNvSpPr/>
              <p:nvPr/>
            </p:nvSpPr>
            <p:spPr>
              <a:xfrm>
                <a:off x="2992565" y="1385117"/>
                <a:ext cx="47625" cy="28575"/>
              </a:xfrm>
              <a:custGeom>
                <a:avLst/>
                <a:gdLst>
                  <a:gd name="connsiteX0" fmla="*/ 50768 w 47625"/>
                  <a:gd name="connsiteY0" fmla="*/ 999 h 28575"/>
                  <a:gd name="connsiteX1" fmla="*/ 0 w 47625"/>
                  <a:gd name="connsiteY1" fmla="*/ 33575 h 28575"/>
                  <a:gd name="connsiteX2" fmla="*/ 50768 w 47625"/>
                  <a:gd name="connsiteY2" fmla="*/ 999 h 28575"/>
                </a:gdLst>
                <a:ahLst/>
                <a:cxnLst>
                  <a:cxn ang="0">
                    <a:pos x="connsiteX0" y="connsiteY0"/>
                  </a:cxn>
                  <a:cxn ang="0">
                    <a:pos x="connsiteX1" y="connsiteY1"/>
                  </a:cxn>
                  <a:cxn ang="0">
                    <a:pos x="connsiteX2" y="connsiteY2"/>
                  </a:cxn>
                </a:cxnLst>
                <a:rect l="l" t="t" r="r" b="b"/>
                <a:pathLst>
                  <a:path w="47625" h="28575">
                    <a:moveTo>
                      <a:pt x="50768" y="999"/>
                    </a:moveTo>
                    <a:cubicBezTo>
                      <a:pt x="27718" y="-4049"/>
                      <a:pt x="5048" y="10524"/>
                      <a:pt x="0" y="33575"/>
                    </a:cubicBezTo>
                    <a:cubicBezTo>
                      <a:pt x="22955" y="38623"/>
                      <a:pt x="45720" y="24050"/>
                      <a:pt x="50768" y="999"/>
                    </a:cubicBezTo>
                    <a:close/>
                  </a:path>
                </a:pathLst>
              </a:custGeom>
              <a:solidFill>
                <a:srgbClr val="207F7C"/>
              </a:solid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0EF0CDD-1137-4777-BA27-24234830C0E1}"/>
                  </a:ext>
                </a:extLst>
              </p:cNvPr>
              <p:cNvSpPr/>
              <p:nvPr/>
            </p:nvSpPr>
            <p:spPr>
              <a:xfrm>
                <a:off x="2938082" y="1381987"/>
                <a:ext cx="38100" cy="28575"/>
              </a:xfrm>
              <a:custGeom>
                <a:avLst/>
                <a:gdLst>
                  <a:gd name="connsiteX0" fmla="*/ 47434 w 38100"/>
                  <a:gd name="connsiteY0" fmla="*/ 37562 h 28575"/>
                  <a:gd name="connsiteX1" fmla="*/ 0 w 38100"/>
                  <a:gd name="connsiteY1" fmla="*/ 319 h 28575"/>
                  <a:gd name="connsiteX2" fmla="*/ 47434 w 38100"/>
                  <a:gd name="connsiteY2" fmla="*/ 37562 h 28575"/>
                </a:gdLst>
                <a:ahLst/>
                <a:cxnLst>
                  <a:cxn ang="0">
                    <a:pos x="connsiteX0" y="connsiteY0"/>
                  </a:cxn>
                  <a:cxn ang="0">
                    <a:pos x="connsiteX1" y="connsiteY1"/>
                  </a:cxn>
                  <a:cxn ang="0">
                    <a:pos x="connsiteX2" y="connsiteY2"/>
                  </a:cxn>
                </a:cxnLst>
                <a:rect l="l" t="t" r="r" b="b"/>
                <a:pathLst>
                  <a:path w="38100" h="28575">
                    <a:moveTo>
                      <a:pt x="47434" y="37562"/>
                    </a:moveTo>
                    <a:cubicBezTo>
                      <a:pt x="44672" y="14130"/>
                      <a:pt x="23336" y="-2539"/>
                      <a:pt x="0" y="319"/>
                    </a:cubicBezTo>
                    <a:cubicBezTo>
                      <a:pt x="2762" y="23750"/>
                      <a:pt x="24003" y="40419"/>
                      <a:pt x="47434" y="37562"/>
                    </a:cubicBezTo>
                    <a:close/>
                  </a:path>
                </a:pathLst>
              </a:custGeom>
              <a:solidFill>
                <a:srgbClr val="207F7C"/>
              </a:solid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01683441-B698-43AF-9EEE-F6868BACB228}"/>
                  </a:ext>
                </a:extLst>
              </p:cNvPr>
              <p:cNvSpPr/>
              <p:nvPr/>
            </p:nvSpPr>
            <p:spPr>
              <a:xfrm>
                <a:off x="2992565" y="1333015"/>
                <a:ext cx="47625" cy="28575"/>
              </a:xfrm>
              <a:custGeom>
                <a:avLst/>
                <a:gdLst>
                  <a:gd name="connsiteX0" fmla="*/ 50768 w 47625"/>
                  <a:gd name="connsiteY0" fmla="*/ 999 h 28575"/>
                  <a:gd name="connsiteX1" fmla="*/ 0 w 47625"/>
                  <a:gd name="connsiteY1" fmla="*/ 33575 h 28575"/>
                  <a:gd name="connsiteX2" fmla="*/ 50768 w 47625"/>
                  <a:gd name="connsiteY2" fmla="*/ 999 h 28575"/>
                </a:gdLst>
                <a:ahLst/>
                <a:cxnLst>
                  <a:cxn ang="0">
                    <a:pos x="connsiteX0" y="connsiteY0"/>
                  </a:cxn>
                  <a:cxn ang="0">
                    <a:pos x="connsiteX1" y="connsiteY1"/>
                  </a:cxn>
                  <a:cxn ang="0">
                    <a:pos x="connsiteX2" y="connsiteY2"/>
                  </a:cxn>
                </a:cxnLst>
                <a:rect l="l" t="t" r="r" b="b"/>
                <a:pathLst>
                  <a:path w="47625" h="28575">
                    <a:moveTo>
                      <a:pt x="50768" y="999"/>
                    </a:moveTo>
                    <a:cubicBezTo>
                      <a:pt x="27718" y="-4049"/>
                      <a:pt x="5048" y="10524"/>
                      <a:pt x="0" y="33575"/>
                    </a:cubicBezTo>
                    <a:cubicBezTo>
                      <a:pt x="22955" y="38623"/>
                      <a:pt x="45720" y="24050"/>
                      <a:pt x="50768" y="999"/>
                    </a:cubicBezTo>
                    <a:close/>
                  </a:path>
                </a:pathLst>
              </a:custGeom>
              <a:solidFill>
                <a:srgbClr val="207F7C"/>
              </a:solid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A65C2BA3-EBD2-4006-8400-39067851A7A1}"/>
                  </a:ext>
                </a:extLst>
              </p:cNvPr>
              <p:cNvSpPr/>
              <p:nvPr/>
            </p:nvSpPr>
            <p:spPr>
              <a:xfrm>
                <a:off x="2975825" y="1287532"/>
                <a:ext cx="19050" cy="57150"/>
              </a:xfrm>
              <a:custGeom>
                <a:avLst/>
                <a:gdLst>
                  <a:gd name="connsiteX0" fmla="*/ 12549 w 19050"/>
                  <a:gd name="connsiteY0" fmla="*/ 0 h 57150"/>
                  <a:gd name="connsiteX1" fmla="*/ 12454 w 19050"/>
                  <a:gd name="connsiteY1" fmla="*/ 60293 h 57150"/>
                  <a:gd name="connsiteX2" fmla="*/ 12549 w 19050"/>
                  <a:gd name="connsiteY2" fmla="*/ 0 h 57150"/>
                </a:gdLst>
                <a:ahLst/>
                <a:cxnLst>
                  <a:cxn ang="0">
                    <a:pos x="connsiteX0" y="connsiteY0"/>
                  </a:cxn>
                  <a:cxn ang="0">
                    <a:pos x="connsiteX1" y="connsiteY1"/>
                  </a:cxn>
                  <a:cxn ang="0">
                    <a:pos x="connsiteX2" y="connsiteY2"/>
                  </a:cxn>
                </a:cxnLst>
                <a:rect l="l" t="t" r="r" b="b"/>
                <a:pathLst>
                  <a:path w="19050" h="57150">
                    <a:moveTo>
                      <a:pt x="12549" y="0"/>
                    </a:moveTo>
                    <a:cubicBezTo>
                      <a:pt x="-4119" y="16669"/>
                      <a:pt x="-4215" y="43625"/>
                      <a:pt x="12454" y="60293"/>
                    </a:cubicBezTo>
                    <a:cubicBezTo>
                      <a:pt x="29123" y="43720"/>
                      <a:pt x="29123" y="16764"/>
                      <a:pt x="12549" y="0"/>
                    </a:cubicBezTo>
                    <a:close/>
                  </a:path>
                </a:pathLst>
              </a:custGeom>
              <a:solidFill>
                <a:srgbClr val="207F7C"/>
              </a:solid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5113A0E9-CB2D-40AA-98EB-BA4C240481EB}"/>
                  </a:ext>
                </a:extLst>
              </p:cNvPr>
              <p:cNvSpPr/>
              <p:nvPr/>
            </p:nvSpPr>
            <p:spPr>
              <a:xfrm>
                <a:off x="2938082" y="1329980"/>
                <a:ext cx="38100" cy="28575"/>
              </a:xfrm>
              <a:custGeom>
                <a:avLst/>
                <a:gdLst>
                  <a:gd name="connsiteX0" fmla="*/ 47434 w 38100"/>
                  <a:gd name="connsiteY0" fmla="*/ 37562 h 28575"/>
                  <a:gd name="connsiteX1" fmla="*/ 0 w 38100"/>
                  <a:gd name="connsiteY1" fmla="*/ 319 h 28575"/>
                  <a:gd name="connsiteX2" fmla="*/ 47434 w 38100"/>
                  <a:gd name="connsiteY2" fmla="*/ 37562 h 28575"/>
                </a:gdLst>
                <a:ahLst/>
                <a:cxnLst>
                  <a:cxn ang="0">
                    <a:pos x="connsiteX0" y="connsiteY0"/>
                  </a:cxn>
                  <a:cxn ang="0">
                    <a:pos x="connsiteX1" y="connsiteY1"/>
                  </a:cxn>
                  <a:cxn ang="0">
                    <a:pos x="connsiteX2" y="connsiteY2"/>
                  </a:cxn>
                </a:cxnLst>
                <a:rect l="l" t="t" r="r" b="b"/>
                <a:pathLst>
                  <a:path w="38100" h="28575">
                    <a:moveTo>
                      <a:pt x="47434" y="37562"/>
                    </a:moveTo>
                    <a:cubicBezTo>
                      <a:pt x="44672" y="14130"/>
                      <a:pt x="23336" y="-2539"/>
                      <a:pt x="0" y="319"/>
                    </a:cubicBezTo>
                    <a:cubicBezTo>
                      <a:pt x="2762" y="23655"/>
                      <a:pt x="24003" y="40324"/>
                      <a:pt x="47434" y="37562"/>
                    </a:cubicBezTo>
                    <a:close/>
                  </a:path>
                </a:pathLst>
              </a:custGeom>
              <a:solidFill>
                <a:srgbClr val="207F7C"/>
              </a:solid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683A69C-A72B-486B-93A9-5DD39531ADFD}"/>
                  </a:ext>
                </a:extLst>
              </p:cNvPr>
              <p:cNvSpPr/>
              <p:nvPr/>
            </p:nvSpPr>
            <p:spPr>
              <a:xfrm>
                <a:off x="2987517" y="1321251"/>
                <a:ext cx="9525" cy="142875"/>
              </a:xfrm>
              <a:custGeom>
                <a:avLst/>
                <a:gdLst>
                  <a:gd name="connsiteX0" fmla="*/ 0 w 0"/>
                  <a:gd name="connsiteY0" fmla="*/ 0 h 142875"/>
                  <a:gd name="connsiteX1" fmla="*/ 1524 w 0"/>
                  <a:gd name="connsiteY1" fmla="*/ 0 h 142875"/>
                  <a:gd name="connsiteX2" fmla="*/ 1524 w 0"/>
                  <a:gd name="connsiteY2" fmla="*/ 150495 h 142875"/>
                  <a:gd name="connsiteX3" fmla="*/ 0 w 0"/>
                  <a:gd name="connsiteY3" fmla="*/ 150495 h 142875"/>
                </a:gdLst>
                <a:ahLst/>
                <a:cxnLst>
                  <a:cxn ang="0">
                    <a:pos x="connsiteX0" y="connsiteY0"/>
                  </a:cxn>
                  <a:cxn ang="0">
                    <a:pos x="connsiteX1" y="connsiteY1"/>
                  </a:cxn>
                  <a:cxn ang="0">
                    <a:pos x="connsiteX2" y="connsiteY2"/>
                  </a:cxn>
                  <a:cxn ang="0">
                    <a:pos x="connsiteX3" y="connsiteY3"/>
                  </a:cxn>
                </a:cxnLst>
                <a:rect l="l" t="t" r="r" b="b"/>
                <a:pathLst>
                  <a:path h="142875">
                    <a:moveTo>
                      <a:pt x="0" y="0"/>
                    </a:moveTo>
                    <a:lnTo>
                      <a:pt x="1524" y="0"/>
                    </a:lnTo>
                    <a:lnTo>
                      <a:pt x="1524" y="150495"/>
                    </a:lnTo>
                    <a:lnTo>
                      <a:pt x="0" y="150495"/>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B085FB7C-AFC6-47B1-8130-0534265A561C}"/>
                  </a:ext>
                </a:extLst>
              </p:cNvPr>
              <p:cNvSpPr/>
              <p:nvPr/>
            </p:nvSpPr>
            <p:spPr>
              <a:xfrm>
                <a:off x="2961704" y="1346111"/>
                <a:ext cx="57150" cy="19050"/>
              </a:xfrm>
              <a:custGeom>
                <a:avLst/>
                <a:gdLst>
                  <a:gd name="connsiteX0" fmla="*/ 26479 w 57150"/>
                  <a:gd name="connsiteY0" fmla="*/ 24479 h 19050"/>
                  <a:gd name="connsiteX1" fmla="*/ 0 w 57150"/>
                  <a:gd name="connsiteY1" fmla="*/ 2286 h 19050"/>
                  <a:gd name="connsiteX2" fmla="*/ 1048 w 57150"/>
                  <a:gd name="connsiteY2" fmla="*/ 1048 h 19050"/>
                  <a:gd name="connsiteX3" fmla="*/ 26575 w 57150"/>
                  <a:gd name="connsiteY3" fmla="*/ 22574 h 19050"/>
                  <a:gd name="connsiteX4" fmla="*/ 58388 w 57150"/>
                  <a:gd name="connsiteY4" fmla="*/ 0 h 19050"/>
                  <a:gd name="connsiteX5" fmla="*/ 59246 w 57150"/>
                  <a:gd name="connsiteY5" fmla="*/ 123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9050">
                    <a:moveTo>
                      <a:pt x="26479" y="24479"/>
                    </a:moveTo>
                    <a:lnTo>
                      <a:pt x="0" y="2286"/>
                    </a:lnTo>
                    <a:lnTo>
                      <a:pt x="1048" y="1048"/>
                    </a:lnTo>
                    <a:lnTo>
                      <a:pt x="26575" y="22574"/>
                    </a:lnTo>
                    <a:lnTo>
                      <a:pt x="58388" y="0"/>
                    </a:lnTo>
                    <a:lnTo>
                      <a:pt x="59246" y="1238"/>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FADCD566-81A5-44B3-AA39-6092CEFAE162}"/>
                  </a:ext>
                </a:extLst>
              </p:cNvPr>
              <p:cNvSpPr/>
              <p:nvPr/>
            </p:nvSpPr>
            <p:spPr>
              <a:xfrm>
                <a:off x="2961704" y="1399165"/>
                <a:ext cx="57150" cy="19050"/>
              </a:xfrm>
              <a:custGeom>
                <a:avLst/>
                <a:gdLst>
                  <a:gd name="connsiteX0" fmla="*/ 26479 w 57150"/>
                  <a:gd name="connsiteY0" fmla="*/ 24479 h 19050"/>
                  <a:gd name="connsiteX1" fmla="*/ 0 w 57150"/>
                  <a:gd name="connsiteY1" fmla="*/ 2286 h 19050"/>
                  <a:gd name="connsiteX2" fmla="*/ 1048 w 57150"/>
                  <a:gd name="connsiteY2" fmla="*/ 1048 h 19050"/>
                  <a:gd name="connsiteX3" fmla="*/ 26575 w 57150"/>
                  <a:gd name="connsiteY3" fmla="*/ 22479 h 19050"/>
                  <a:gd name="connsiteX4" fmla="*/ 58388 w 57150"/>
                  <a:gd name="connsiteY4" fmla="*/ 0 h 19050"/>
                  <a:gd name="connsiteX5" fmla="*/ 59246 w 57150"/>
                  <a:gd name="connsiteY5" fmla="*/ 123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9050">
                    <a:moveTo>
                      <a:pt x="26479" y="24479"/>
                    </a:moveTo>
                    <a:lnTo>
                      <a:pt x="0" y="2286"/>
                    </a:lnTo>
                    <a:lnTo>
                      <a:pt x="1048" y="1048"/>
                    </a:lnTo>
                    <a:lnTo>
                      <a:pt x="26575" y="22479"/>
                    </a:lnTo>
                    <a:lnTo>
                      <a:pt x="58388" y="0"/>
                    </a:lnTo>
                    <a:lnTo>
                      <a:pt x="59246" y="1238"/>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DD62ABD7-C52D-463C-B745-43ED6CAC06A2}"/>
                  </a:ext>
                </a:extLst>
              </p:cNvPr>
              <p:cNvSpPr/>
              <p:nvPr/>
            </p:nvSpPr>
            <p:spPr>
              <a:xfrm>
                <a:off x="2866454" y="1450219"/>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20002" y="18764"/>
                      <a:pt x="40672" y="28956"/>
                    </a:cubicBezTo>
                    <a:cubicBezTo>
                      <a:pt x="40672" y="28861"/>
                      <a:pt x="35719" y="16764"/>
                      <a:pt x="0" y="0"/>
                    </a:cubicBezTo>
                    <a:close/>
                  </a:path>
                </a:pathLst>
              </a:custGeom>
              <a:solidFill>
                <a:srgbClr val="486640"/>
              </a:solid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B623BC8F-4475-417B-AF8D-23E3BA50517C}"/>
                  </a:ext>
                </a:extLst>
              </p:cNvPr>
              <p:cNvSpPr/>
              <p:nvPr/>
            </p:nvSpPr>
            <p:spPr>
              <a:xfrm>
                <a:off x="2862168" y="1419549"/>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8"/>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A91F2EDB-CA0A-4294-BACA-34C7228FD24E}"/>
                  </a:ext>
                </a:extLst>
              </p:cNvPr>
              <p:cNvSpPr/>
              <p:nvPr/>
            </p:nvSpPr>
            <p:spPr>
              <a:xfrm>
                <a:off x="2913698" y="1430598"/>
                <a:ext cx="57150" cy="38100"/>
              </a:xfrm>
              <a:custGeom>
                <a:avLst/>
                <a:gdLst>
                  <a:gd name="connsiteX0" fmla="*/ 0 w 57150"/>
                  <a:gd name="connsiteY0" fmla="*/ 0 h 38100"/>
                  <a:gd name="connsiteX1" fmla="*/ 66580 w 57150"/>
                  <a:gd name="connsiteY1" fmla="*/ 47339 h 38100"/>
                  <a:gd name="connsiteX2" fmla="*/ 0 w 57150"/>
                  <a:gd name="connsiteY2" fmla="*/ 0 h 38100"/>
                </a:gdLst>
                <a:ahLst/>
                <a:cxnLst>
                  <a:cxn ang="0">
                    <a:pos x="connsiteX0" y="connsiteY0"/>
                  </a:cxn>
                  <a:cxn ang="0">
                    <a:pos x="connsiteX1" y="connsiteY1"/>
                  </a:cxn>
                  <a:cxn ang="0">
                    <a:pos x="connsiteX2" y="connsiteY2"/>
                  </a:cxn>
                </a:cxnLst>
                <a:rect l="l" t="t" r="r" b="b"/>
                <a:pathLst>
                  <a:path w="57150" h="38100">
                    <a:moveTo>
                      <a:pt x="0" y="0"/>
                    </a:moveTo>
                    <a:cubicBezTo>
                      <a:pt x="0" y="0"/>
                      <a:pt x="32671" y="30670"/>
                      <a:pt x="66580" y="47339"/>
                    </a:cubicBezTo>
                    <a:cubicBezTo>
                      <a:pt x="66675" y="47339"/>
                      <a:pt x="58483" y="27337"/>
                      <a:pt x="0" y="0"/>
                    </a:cubicBezTo>
                    <a:close/>
                  </a:path>
                </a:pathLst>
              </a:custGeom>
              <a:solidFill>
                <a:srgbClr val="486640"/>
              </a:solid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233A9536-CEBA-4201-BF3C-4B0E5911F675}"/>
                  </a:ext>
                </a:extLst>
              </p:cNvPr>
              <p:cNvSpPr/>
              <p:nvPr/>
            </p:nvSpPr>
            <p:spPr>
              <a:xfrm>
                <a:off x="2993708" y="1424216"/>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2"/>
                      <a:pt x="0" y="54292"/>
                    </a:cubicBezTo>
                    <a:cubicBezTo>
                      <a:pt x="95" y="54292"/>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A19D2218-7246-4EB6-9894-59BE7A7B9693}"/>
                  </a:ext>
                </a:extLst>
              </p:cNvPr>
              <p:cNvSpPr/>
              <p:nvPr/>
            </p:nvSpPr>
            <p:spPr>
              <a:xfrm>
                <a:off x="3027141" y="145021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764"/>
                      <a:pt x="40672" y="0"/>
                    </a:cubicBezTo>
                    <a:close/>
                  </a:path>
                </a:pathLst>
              </a:custGeom>
              <a:solidFill>
                <a:srgbClr val="486640"/>
              </a:solid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83ADDA21-AA73-4BA5-A8AC-06A09D10386A}"/>
                  </a:ext>
                </a:extLst>
              </p:cNvPr>
              <p:cNvSpPr/>
              <p:nvPr/>
            </p:nvSpPr>
            <p:spPr>
              <a:xfrm>
                <a:off x="3057430" y="145021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956"/>
                    </a:cubicBezTo>
                    <a:cubicBezTo>
                      <a:pt x="0" y="28861"/>
                      <a:pt x="4953" y="16764"/>
                      <a:pt x="40672" y="0"/>
                    </a:cubicBezTo>
                    <a:close/>
                  </a:path>
                </a:pathLst>
              </a:custGeom>
              <a:solidFill>
                <a:srgbClr val="486640"/>
              </a:solidFill>
              <a:ln w="9525" cap="flat">
                <a:noFill/>
                <a:prstDash val="solid"/>
                <a:miter/>
              </a:ln>
            </p:spPr>
            <p:txBody>
              <a:bodyPr rtlCol="0" anchor="ctr"/>
              <a:lstStyle/>
              <a:p>
                <a:endParaRPr lang="en-US" dirty="0"/>
              </a:p>
            </p:txBody>
          </p:sp>
        </p:grpSp>
        <p:grpSp>
          <p:nvGrpSpPr>
            <p:cNvPr id="209" name="Group 208">
              <a:extLst>
                <a:ext uri="{FF2B5EF4-FFF2-40B4-BE49-F238E27FC236}">
                  <a16:creationId xmlns:a16="http://schemas.microsoft.com/office/drawing/2014/main" id="{17FCA585-00C7-4E13-8264-9BBA52AF4EEF}"/>
                </a:ext>
              </a:extLst>
            </p:cNvPr>
            <p:cNvGrpSpPr/>
            <p:nvPr/>
          </p:nvGrpSpPr>
          <p:grpSpPr>
            <a:xfrm>
              <a:off x="3156825" y="2990321"/>
              <a:ext cx="233362" cy="191262"/>
              <a:chOff x="2862168" y="1287532"/>
              <a:chExt cx="233362" cy="191262"/>
            </a:xfrm>
          </p:grpSpPr>
          <p:sp>
            <p:nvSpPr>
              <p:cNvPr id="210" name="Freeform: Shape 209">
                <a:extLst>
                  <a:ext uri="{FF2B5EF4-FFF2-40B4-BE49-F238E27FC236}">
                    <a16:creationId xmlns:a16="http://schemas.microsoft.com/office/drawing/2014/main" id="{9B6AA38A-C74D-4C9A-AC32-A0303DAC6C0F}"/>
                  </a:ext>
                </a:extLst>
              </p:cNvPr>
              <p:cNvSpPr/>
              <p:nvPr/>
            </p:nvSpPr>
            <p:spPr>
              <a:xfrm>
                <a:off x="2992565" y="1385117"/>
                <a:ext cx="47625" cy="28575"/>
              </a:xfrm>
              <a:custGeom>
                <a:avLst/>
                <a:gdLst>
                  <a:gd name="connsiteX0" fmla="*/ 50768 w 47625"/>
                  <a:gd name="connsiteY0" fmla="*/ 999 h 28575"/>
                  <a:gd name="connsiteX1" fmla="*/ 0 w 47625"/>
                  <a:gd name="connsiteY1" fmla="*/ 33575 h 28575"/>
                  <a:gd name="connsiteX2" fmla="*/ 50768 w 47625"/>
                  <a:gd name="connsiteY2" fmla="*/ 999 h 28575"/>
                </a:gdLst>
                <a:ahLst/>
                <a:cxnLst>
                  <a:cxn ang="0">
                    <a:pos x="connsiteX0" y="connsiteY0"/>
                  </a:cxn>
                  <a:cxn ang="0">
                    <a:pos x="connsiteX1" y="connsiteY1"/>
                  </a:cxn>
                  <a:cxn ang="0">
                    <a:pos x="connsiteX2" y="connsiteY2"/>
                  </a:cxn>
                </a:cxnLst>
                <a:rect l="l" t="t" r="r" b="b"/>
                <a:pathLst>
                  <a:path w="47625" h="28575">
                    <a:moveTo>
                      <a:pt x="50768" y="999"/>
                    </a:moveTo>
                    <a:cubicBezTo>
                      <a:pt x="27718" y="-4049"/>
                      <a:pt x="5048" y="10524"/>
                      <a:pt x="0" y="33575"/>
                    </a:cubicBezTo>
                    <a:cubicBezTo>
                      <a:pt x="22955" y="38623"/>
                      <a:pt x="45720" y="24050"/>
                      <a:pt x="50768" y="999"/>
                    </a:cubicBezTo>
                    <a:close/>
                  </a:path>
                </a:pathLst>
              </a:custGeom>
              <a:solidFill>
                <a:srgbClr val="207F7C"/>
              </a:solid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DB5752DD-7726-4580-82C1-1A9372B20086}"/>
                  </a:ext>
                </a:extLst>
              </p:cNvPr>
              <p:cNvSpPr/>
              <p:nvPr/>
            </p:nvSpPr>
            <p:spPr>
              <a:xfrm>
                <a:off x="2938082" y="1381987"/>
                <a:ext cx="38100" cy="28575"/>
              </a:xfrm>
              <a:custGeom>
                <a:avLst/>
                <a:gdLst>
                  <a:gd name="connsiteX0" fmla="*/ 47434 w 38100"/>
                  <a:gd name="connsiteY0" fmla="*/ 37562 h 28575"/>
                  <a:gd name="connsiteX1" fmla="*/ 0 w 38100"/>
                  <a:gd name="connsiteY1" fmla="*/ 319 h 28575"/>
                  <a:gd name="connsiteX2" fmla="*/ 47434 w 38100"/>
                  <a:gd name="connsiteY2" fmla="*/ 37562 h 28575"/>
                </a:gdLst>
                <a:ahLst/>
                <a:cxnLst>
                  <a:cxn ang="0">
                    <a:pos x="connsiteX0" y="connsiteY0"/>
                  </a:cxn>
                  <a:cxn ang="0">
                    <a:pos x="connsiteX1" y="connsiteY1"/>
                  </a:cxn>
                  <a:cxn ang="0">
                    <a:pos x="connsiteX2" y="connsiteY2"/>
                  </a:cxn>
                </a:cxnLst>
                <a:rect l="l" t="t" r="r" b="b"/>
                <a:pathLst>
                  <a:path w="38100" h="28575">
                    <a:moveTo>
                      <a:pt x="47434" y="37562"/>
                    </a:moveTo>
                    <a:cubicBezTo>
                      <a:pt x="44672" y="14130"/>
                      <a:pt x="23336" y="-2539"/>
                      <a:pt x="0" y="319"/>
                    </a:cubicBezTo>
                    <a:cubicBezTo>
                      <a:pt x="2762" y="23750"/>
                      <a:pt x="24003" y="40419"/>
                      <a:pt x="47434" y="37562"/>
                    </a:cubicBezTo>
                    <a:close/>
                  </a:path>
                </a:pathLst>
              </a:custGeom>
              <a:solidFill>
                <a:srgbClr val="207F7C"/>
              </a:solid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E2A0FF19-5EFE-45B6-BE7B-554F5D6545ED}"/>
                  </a:ext>
                </a:extLst>
              </p:cNvPr>
              <p:cNvSpPr/>
              <p:nvPr/>
            </p:nvSpPr>
            <p:spPr>
              <a:xfrm>
                <a:off x="2992565" y="1333015"/>
                <a:ext cx="47625" cy="28575"/>
              </a:xfrm>
              <a:custGeom>
                <a:avLst/>
                <a:gdLst>
                  <a:gd name="connsiteX0" fmla="*/ 50768 w 47625"/>
                  <a:gd name="connsiteY0" fmla="*/ 999 h 28575"/>
                  <a:gd name="connsiteX1" fmla="*/ 0 w 47625"/>
                  <a:gd name="connsiteY1" fmla="*/ 33575 h 28575"/>
                  <a:gd name="connsiteX2" fmla="*/ 50768 w 47625"/>
                  <a:gd name="connsiteY2" fmla="*/ 999 h 28575"/>
                </a:gdLst>
                <a:ahLst/>
                <a:cxnLst>
                  <a:cxn ang="0">
                    <a:pos x="connsiteX0" y="connsiteY0"/>
                  </a:cxn>
                  <a:cxn ang="0">
                    <a:pos x="connsiteX1" y="connsiteY1"/>
                  </a:cxn>
                  <a:cxn ang="0">
                    <a:pos x="connsiteX2" y="connsiteY2"/>
                  </a:cxn>
                </a:cxnLst>
                <a:rect l="l" t="t" r="r" b="b"/>
                <a:pathLst>
                  <a:path w="47625" h="28575">
                    <a:moveTo>
                      <a:pt x="50768" y="999"/>
                    </a:moveTo>
                    <a:cubicBezTo>
                      <a:pt x="27718" y="-4049"/>
                      <a:pt x="5048" y="10524"/>
                      <a:pt x="0" y="33575"/>
                    </a:cubicBezTo>
                    <a:cubicBezTo>
                      <a:pt x="22955" y="38623"/>
                      <a:pt x="45720" y="24050"/>
                      <a:pt x="50768" y="999"/>
                    </a:cubicBezTo>
                    <a:close/>
                  </a:path>
                </a:pathLst>
              </a:custGeom>
              <a:solidFill>
                <a:srgbClr val="207F7C"/>
              </a:solid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F8C20E8E-AD01-4DF4-8729-4A71D792A774}"/>
                  </a:ext>
                </a:extLst>
              </p:cNvPr>
              <p:cNvSpPr/>
              <p:nvPr/>
            </p:nvSpPr>
            <p:spPr>
              <a:xfrm>
                <a:off x="2975825" y="1287532"/>
                <a:ext cx="19050" cy="57150"/>
              </a:xfrm>
              <a:custGeom>
                <a:avLst/>
                <a:gdLst>
                  <a:gd name="connsiteX0" fmla="*/ 12549 w 19050"/>
                  <a:gd name="connsiteY0" fmla="*/ 0 h 57150"/>
                  <a:gd name="connsiteX1" fmla="*/ 12454 w 19050"/>
                  <a:gd name="connsiteY1" fmla="*/ 60293 h 57150"/>
                  <a:gd name="connsiteX2" fmla="*/ 12549 w 19050"/>
                  <a:gd name="connsiteY2" fmla="*/ 0 h 57150"/>
                </a:gdLst>
                <a:ahLst/>
                <a:cxnLst>
                  <a:cxn ang="0">
                    <a:pos x="connsiteX0" y="connsiteY0"/>
                  </a:cxn>
                  <a:cxn ang="0">
                    <a:pos x="connsiteX1" y="connsiteY1"/>
                  </a:cxn>
                  <a:cxn ang="0">
                    <a:pos x="connsiteX2" y="connsiteY2"/>
                  </a:cxn>
                </a:cxnLst>
                <a:rect l="l" t="t" r="r" b="b"/>
                <a:pathLst>
                  <a:path w="19050" h="57150">
                    <a:moveTo>
                      <a:pt x="12549" y="0"/>
                    </a:moveTo>
                    <a:cubicBezTo>
                      <a:pt x="-4119" y="16669"/>
                      <a:pt x="-4215" y="43625"/>
                      <a:pt x="12454" y="60293"/>
                    </a:cubicBezTo>
                    <a:cubicBezTo>
                      <a:pt x="29123" y="43720"/>
                      <a:pt x="29123" y="16764"/>
                      <a:pt x="12549" y="0"/>
                    </a:cubicBezTo>
                    <a:close/>
                  </a:path>
                </a:pathLst>
              </a:custGeom>
              <a:solidFill>
                <a:srgbClr val="207F7C"/>
              </a:solid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12205CCC-0F0D-4570-9CA4-3073F89A9415}"/>
                  </a:ext>
                </a:extLst>
              </p:cNvPr>
              <p:cNvSpPr/>
              <p:nvPr/>
            </p:nvSpPr>
            <p:spPr>
              <a:xfrm>
                <a:off x="2938082" y="1329980"/>
                <a:ext cx="38100" cy="28575"/>
              </a:xfrm>
              <a:custGeom>
                <a:avLst/>
                <a:gdLst>
                  <a:gd name="connsiteX0" fmla="*/ 47434 w 38100"/>
                  <a:gd name="connsiteY0" fmla="*/ 37562 h 28575"/>
                  <a:gd name="connsiteX1" fmla="*/ 0 w 38100"/>
                  <a:gd name="connsiteY1" fmla="*/ 319 h 28575"/>
                  <a:gd name="connsiteX2" fmla="*/ 47434 w 38100"/>
                  <a:gd name="connsiteY2" fmla="*/ 37562 h 28575"/>
                </a:gdLst>
                <a:ahLst/>
                <a:cxnLst>
                  <a:cxn ang="0">
                    <a:pos x="connsiteX0" y="connsiteY0"/>
                  </a:cxn>
                  <a:cxn ang="0">
                    <a:pos x="connsiteX1" y="connsiteY1"/>
                  </a:cxn>
                  <a:cxn ang="0">
                    <a:pos x="connsiteX2" y="connsiteY2"/>
                  </a:cxn>
                </a:cxnLst>
                <a:rect l="l" t="t" r="r" b="b"/>
                <a:pathLst>
                  <a:path w="38100" h="28575">
                    <a:moveTo>
                      <a:pt x="47434" y="37562"/>
                    </a:moveTo>
                    <a:cubicBezTo>
                      <a:pt x="44672" y="14130"/>
                      <a:pt x="23336" y="-2539"/>
                      <a:pt x="0" y="319"/>
                    </a:cubicBezTo>
                    <a:cubicBezTo>
                      <a:pt x="2762" y="23655"/>
                      <a:pt x="24003" y="40324"/>
                      <a:pt x="47434" y="37562"/>
                    </a:cubicBezTo>
                    <a:close/>
                  </a:path>
                </a:pathLst>
              </a:custGeom>
              <a:solidFill>
                <a:srgbClr val="207F7C"/>
              </a:solid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F48F0DF3-D6C3-46D5-8907-C93FEFA67369}"/>
                  </a:ext>
                </a:extLst>
              </p:cNvPr>
              <p:cNvSpPr/>
              <p:nvPr/>
            </p:nvSpPr>
            <p:spPr>
              <a:xfrm>
                <a:off x="2987517" y="1321251"/>
                <a:ext cx="9525" cy="142875"/>
              </a:xfrm>
              <a:custGeom>
                <a:avLst/>
                <a:gdLst>
                  <a:gd name="connsiteX0" fmla="*/ 0 w 0"/>
                  <a:gd name="connsiteY0" fmla="*/ 0 h 142875"/>
                  <a:gd name="connsiteX1" fmla="*/ 1524 w 0"/>
                  <a:gd name="connsiteY1" fmla="*/ 0 h 142875"/>
                  <a:gd name="connsiteX2" fmla="*/ 1524 w 0"/>
                  <a:gd name="connsiteY2" fmla="*/ 150495 h 142875"/>
                  <a:gd name="connsiteX3" fmla="*/ 0 w 0"/>
                  <a:gd name="connsiteY3" fmla="*/ 150495 h 142875"/>
                </a:gdLst>
                <a:ahLst/>
                <a:cxnLst>
                  <a:cxn ang="0">
                    <a:pos x="connsiteX0" y="connsiteY0"/>
                  </a:cxn>
                  <a:cxn ang="0">
                    <a:pos x="connsiteX1" y="connsiteY1"/>
                  </a:cxn>
                  <a:cxn ang="0">
                    <a:pos x="connsiteX2" y="connsiteY2"/>
                  </a:cxn>
                  <a:cxn ang="0">
                    <a:pos x="connsiteX3" y="connsiteY3"/>
                  </a:cxn>
                </a:cxnLst>
                <a:rect l="l" t="t" r="r" b="b"/>
                <a:pathLst>
                  <a:path h="142875">
                    <a:moveTo>
                      <a:pt x="0" y="0"/>
                    </a:moveTo>
                    <a:lnTo>
                      <a:pt x="1524" y="0"/>
                    </a:lnTo>
                    <a:lnTo>
                      <a:pt x="1524" y="150495"/>
                    </a:lnTo>
                    <a:lnTo>
                      <a:pt x="0" y="150495"/>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ED1500E4-450C-42E0-97B4-0020071AD2FC}"/>
                  </a:ext>
                </a:extLst>
              </p:cNvPr>
              <p:cNvSpPr/>
              <p:nvPr/>
            </p:nvSpPr>
            <p:spPr>
              <a:xfrm>
                <a:off x="2961704" y="1346111"/>
                <a:ext cx="57150" cy="19050"/>
              </a:xfrm>
              <a:custGeom>
                <a:avLst/>
                <a:gdLst>
                  <a:gd name="connsiteX0" fmla="*/ 26479 w 57150"/>
                  <a:gd name="connsiteY0" fmla="*/ 24479 h 19050"/>
                  <a:gd name="connsiteX1" fmla="*/ 0 w 57150"/>
                  <a:gd name="connsiteY1" fmla="*/ 2286 h 19050"/>
                  <a:gd name="connsiteX2" fmla="*/ 1048 w 57150"/>
                  <a:gd name="connsiteY2" fmla="*/ 1048 h 19050"/>
                  <a:gd name="connsiteX3" fmla="*/ 26575 w 57150"/>
                  <a:gd name="connsiteY3" fmla="*/ 22574 h 19050"/>
                  <a:gd name="connsiteX4" fmla="*/ 58388 w 57150"/>
                  <a:gd name="connsiteY4" fmla="*/ 0 h 19050"/>
                  <a:gd name="connsiteX5" fmla="*/ 59246 w 57150"/>
                  <a:gd name="connsiteY5" fmla="*/ 123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9050">
                    <a:moveTo>
                      <a:pt x="26479" y="24479"/>
                    </a:moveTo>
                    <a:lnTo>
                      <a:pt x="0" y="2286"/>
                    </a:lnTo>
                    <a:lnTo>
                      <a:pt x="1048" y="1048"/>
                    </a:lnTo>
                    <a:lnTo>
                      <a:pt x="26575" y="22574"/>
                    </a:lnTo>
                    <a:lnTo>
                      <a:pt x="58388" y="0"/>
                    </a:lnTo>
                    <a:lnTo>
                      <a:pt x="59246" y="1238"/>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9EAC8E7F-854B-43BB-B07C-9C48F6A47F97}"/>
                  </a:ext>
                </a:extLst>
              </p:cNvPr>
              <p:cNvSpPr/>
              <p:nvPr/>
            </p:nvSpPr>
            <p:spPr>
              <a:xfrm>
                <a:off x="2961704" y="1399165"/>
                <a:ext cx="57150" cy="19050"/>
              </a:xfrm>
              <a:custGeom>
                <a:avLst/>
                <a:gdLst>
                  <a:gd name="connsiteX0" fmla="*/ 26479 w 57150"/>
                  <a:gd name="connsiteY0" fmla="*/ 24479 h 19050"/>
                  <a:gd name="connsiteX1" fmla="*/ 0 w 57150"/>
                  <a:gd name="connsiteY1" fmla="*/ 2286 h 19050"/>
                  <a:gd name="connsiteX2" fmla="*/ 1048 w 57150"/>
                  <a:gd name="connsiteY2" fmla="*/ 1048 h 19050"/>
                  <a:gd name="connsiteX3" fmla="*/ 26575 w 57150"/>
                  <a:gd name="connsiteY3" fmla="*/ 22479 h 19050"/>
                  <a:gd name="connsiteX4" fmla="*/ 58388 w 57150"/>
                  <a:gd name="connsiteY4" fmla="*/ 0 h 19050"/>
                  <a:gd name="connsiteX5" fmla="*/ 59246 w 57150"/>
                  <a:gd name="connsiteY5" fmla="*/ 123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9050">
                    <a:moveTo>
                      <a:pt x="26479" y="24479"/>
                    </a:moveTo>
                    <a:lnTo>
                      <a:pt x="0" y="2286"/>
                    </a:lnTo>
                    <a:lnTo>
                      <a:pt x="1048" y="1048"/>
                    </a:lnTo>
                    <a:lnTo>
                      <a:pt x="26575" y="22479"/>
                    </a:lnTo>
                    <a:lnTo>
                      <a:pt x="58388" y="0"/>
                    </a:lnTo>
                    <a:lnTo>
                      <a:pt x="59246" y="1238"/>
                    </a:lnTo>
                    <a:close/>
                  </a:path>
                </a:pathLst>
              </a:custGeom>
              <a:solidFill>
                <a:srgbClr val="7DCBE4"/>
              </a:solidFill>
              <a:ln w="4760" cap="flat">
                <a:solidFill>
                  <a:srgbClr val="486640"/>
                </a:solid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6ED53CDF-960F-4A18-B78C-D681D3C23817}"/>
                  </a:ext>
                </a:extLst>
              </p:cNvPr>
              <p:cNvSpPr/>
              <p:nvPr/>
            </p:nvSpPr>
            <p:spPr>
              <a:xfrm>
                <a:off x="2866454" y="1450219"/>
                <a:ext cx="38100" cy="28575"/>
              </a:xfrm>
              <a:custGeom>
                <a:avLst/>
                <a:gdLst>
                  <a:gd name="connsiteX0" fmla="*/ 0 w 38100"/>
                  <a:gd name="connsiteY0" fmla="*/ 0 h 28575"/>
                  <a:gd name="connsiteX1" fmla="*/ 40672 w 38100"/>
                  <a:gd name="connsiteY1" fmla="*/ 28956 h 28575"/>
                  <a:gd name="connsiteX2" fmla="*/ 0 w 38100"/>
                  <a:gd name="connsiteY2" fmla="*/ 0 h 28575"/>
                </a:gdLst>
                <a:ahLst/>
                <a:cxnLst>
                  <a:cxn ang="0">
                    <a:pos x="connsiteX0" y="connsiteY0"/>
                  </a:cxn>
                  <a:cxn ang="0">
                    <a:pos x="connsiteX1" y="connsiteY1"/>
                  </a:cxn>
                  <a:cxn ang="0">
                    <a:pos x="connsiteX2" y="connsiteY2"/>
                  </a:cxn>
                </a:cxnLst>
                <a:rect l="l" t="t" r="r" b="b"/>
                <a:pathLst>
                  <a:path w="38100" h="28575">
                    <a:moveTo>
                      <a:pt x="0" y="0"/>
                    </a:moveTo>
                    <a:cubicBezTo>
                      <a:pt x="0" y="0"/>
                      <a:pt x="20002" y="18764"/>
                      <a:pt x="40672" y="28956"/>
                    </a:cubicBezTo>
                    <a:cubicBezTo>
                      <a:pt x="40672" y="28861"/>
                      <a:pt x="35719" y="16764"/>
                      <a:pt x="0" y="0"/>
                    </a:cubicBezTo>
                    <a:close/>
                  </a:path>
                </a:pathLst>
              </a:custGeom>
              <a:solidFill>
                <a:srgbClr val="486640"/>
              </a:solid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072DBB09-A840-44FB-B3AF-D16758EDDDCA}"/>
                  </a:ext>
                </a:extLst>
              </p:cNvPr>
              <p:cNvSpPr/>
              <p:nvPr/>
            </p:nvSpPr>
            <p:spPr>
              <a:xfrm>
                <a:off x="2862168" y="1419549"/>
                <a:ext cx="76200" cy="57150"/>
              </a:xfrm>
              <a:custGeom>
                <a:avLst/>
                <a:gdLst>
                  <a:gd name="connsiteX0" fmla="*/ 0 w 76200"/>
                  <a:gd name="connsiteY0" fmla="*/ 0 h 57150"/>
                  <a:gd name="connsiteX1" fmla="*/ 81439 w 76200"/>
                  <a:gd name="connsiteY1" fmla="*/ 57912 h 57150"/>
                  <a:gd name="connsiteX2" fmla="*/ 0 w 76200"/>
                  <a:gd name="connsiteY2" fmla="*/ 0 h 57150"/>
                </a:gdLst>
                <a:ahLst/>
                <a:cxnLst>
                  <a:cxn ang="0">
                    <a:pos x="connsiteX0" y="connsiteY0"/>
                  </a:cxn>
                  <a:cxn ang="0">
                    <a:pos x="connsiteX1" y="connsiteY1"/>
                  </a:cxn>
                  <a:cxn ang="0">
                    <a:pos x="connsiteX2" y="connsiteY2"/>
                  </a:cxn>
                </a:cxnLst>
                <a:rect l="l" t="t" r="r" b="b"/>
                <a:pathLst>
                  <a:path w="76200" h="57150">
                    <a:moveTo>
                      <a:pt x="0" y="0"/>
                    </a:moveTo>
                    <a:cubicBezTo>
                      <a:pt x="0" y="0"/>
                      <a:pt x="39910" y="37528"/>
                      <a:pt x="81439" y="57912"/>
                    </a:cubicBezTo>
                    <a:cubicBezTo>
                      <a:pt x="81439" y="57912"/>
                      <a:pt x="71438" y="33528"/>
                      <a:pt x="0" y="0"/>
                    </a:cubicBezTo>
                    <a:close/>
                  </a:path>
                </a:pathLst>
              </a:custGeom>
              <a:solidFill>
                <a:srgbClr val="486640"/>
              </a:solid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DB8DE345-D258-4F49-9A8A-8DB400F681E5}"/>
                  </a:ext>
                </a:extLst>
              </p:cNvPr>
              <p:cNvSpPr/>
              <p:nvPr/>
            </p:nvSpPr>
            <p:spPr>
              <a:xfrm>
                <a:off x="2913698" y="1430598"/>
                <a:ext cx="57150" cy="38100"/>
              </a:xfrm>
              <a:custGeom>
                <a:avLst/>
                <a:gdLst>
                  <a:gd name="connsiteX0" fmla="*/ 0 w 57150"/>
                  <a:gd name="connsiteY0" fmla="*/ 0 h 38100"/>
                  <a:gd name="connsiteX1" fmla="*/ 66580 w 57150"/>
                  <a:gd name="connsiteY1" fmla="*/ 47339 h 38100"/>
                  <a:gd name="connsiteX2" fmla="*/ 0 w 57150"/>
                  <a:gd name="connsiteY2" fmla="*/ 0 h 38100"/>
                </a:gdLst>
                <a:ahLst/>
                <a:cxnLst>
                  <a:cxn ang="0">
                    <a:pos x="connsiteX0" y="connsiteY0"/>
                  </a:cxn>
                  <a:cxn ang="0">
                    <a:pos x="connsiteX1" y="connsiteY1"/>
                  </a:cxn>
                  <a:cxn ang="0">
                    <a:pos x="connsiteX2" y="connsiteY2"/>
                  </a:cxn>
                </a:cxnLst>
                <a:rect l="l" t="t" r="r" b="b"/>
                <a:pathLst>
                  <a:path w="57150" h="38100">
                    <a:moveTo>
                      <a:pt x="0" y="0"/>
                    </a:moveTo>
                    <a:cubicBezTo>
                      <a:pt x="0" y="0"/>
                      <a:pt x="32671" y="30670"/>
                      <a:pt x="66580" y="47339"/>
                    </a:cubicBezTo>
                    <a:cubicBezTo>
                      <a:pt x="66675" y="47339"/>
                      <a:pt x="58483" y="27337"/>
                      <a:pt x="0" y="0"/>
                    </a:cubicBezTo>
                    <a:close/>
                  </a:path>
                </a:pathLst>
              </a:custGeom>
              <a:solidFill>
                <a:srgbClr val="486640"/>
              </a:solid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6AAE805E-A962-4F75-A5AA-D07F9F2D552E}"/>
                  </a:ext>
                </a:extLst>
              </p:cNvPr>
              <p:cNvSpPr/>
              <p:nvPr/>
            </p:nvSpPr>
            <p:spPr>
              <a:xfrm>
                <a:off x="2993708" y="1424216"/>
                <a:ext cx="76200" cy="47625"/>
              </a:xfrm>
              <a:custGeom>
                <a:avLst/>
                <a:gdLst>
                  <a:gd name="connsiteX0" fmla="*/ 76486 w 76200"/>
                  <a:gd name="connsiteY0" fmla="*/ 0 h 47625"/>
                  <a:gd name="connsiteX1" fmla="*/ 0 w 76200"/>
                  <a:gd name="connsiteY1" fmla="*/ 54292 h 47625"/>
                  <a:gd name="connsiteX2" fmla="*/ 76486 w 76200"/>
                  <a:gd name="connsiteY2" fmla="*/ 0 h 47625"/>
                </a:gdLst>
                <a:ahLst/>
                <a:cxnLst>
                  <a:cxn ang="0">
                    <a:pos x="connsiteX0" y="connsiteY0"/>
                  </a:cxn>
                  <a:cxn ang="0">
                    <a:pos x="connsiteX1" y="connsiteY1"/>
                  </a:cxn>
                  <a:cxn ang="0">
                    <a:pos x="connsiteX2" y="connsiteY2"/>
                  </a:cxn>
                </a:cxnLst>
                <a:rect l="l" t="t" r="r" b="b"/>
                <a:pathLst>
                  <a:path w="76200" h="47625">
                    <a:moveTo>
                      <a:pt x="76486" y="0"/>
                    </a:moveTo>
                    <a:cubicBezTo>
                      <a:pt x="76486" y="0"/>
                      <a:pt x="38957" y="35242"/>
                      <a:pt x="0" y="54292"/>
                    </a:cubicBezTo>
                    <a:cubicBezTo>
                      <a:pt x="95" y="54292"/>
                      <a:pt x="9430" y="31432"/>
                      <a:pt x="76486" y="0"/>
                    </a:cubicBezTo>
                    <a:close/>
                  </a:path>
                </a:pathLst>
              </a:custGeom>
              <a:solidFill>
                <a:srgbClr val="486640"/>
              </a:solid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336E3D0F-E1ED-43B6-9BBE-3184CBC08F76}"/>
                  </a:ext>
                </a:extLst>
              </p:cNvPr>
              <p:cNvSpPr/>
              <p:nvPr/>
            </p:nvSpPr>
            <p:spPr>
              <a:xfrm>
                <a:off x="3027141" y="145021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765" y="18764"/>
                      <a:pt x="0" y="28956"/>
                    </a:cubicBezTo>
                    <a:cubicBezTo>
                      <a:pt x="0" y="28861"/>
                      <a:pt x="4953" y="16764"/>
                      <a:pt x="40672" y="0"/>
                    </a:cubicBezTo>
                    <a:close/>
                  </a:path>
                </a:pathLst>
              </a:custGeom>
              <a:solidFill>
                <a:srgbClr val="486640"/>
              </a:solid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502AE418-FA1C-4BFA-A57A-EC39B30592A5}"/>
                  </a:ext>
                </a:extLst>
              </p:cNvPr>
              <p:cNvSpPr/>
              <p:nvPr/>
            </p:nvSpPr>
            <p:spPr>
              <a:xfrm>
                <a:off x="3057430" y="1450219"/>
                <a:ext cx="38100" cy="28575"/>
              </a:xfrm>
              <a:custGeom>
                <a:avLst/>
                <a:gdLst>
                  <a:gd name="connsiteX0" fmla="*/ 40672 w 38100"/>
                  <a:gd name="connsiteY0" fmla="*/ 0 h 28575"/>
                  <a:gd name="connsiteX1" fmla="*/ 0 w 38100"/>
                  <a:gd name="connsiteY1" fmla="*/ 28956 h 28575"/>
                  <a:gd name="connsiteX2" fmla="*/ 40672 w 38100"/>
                  <a:gd name="connsiteY2" fmla="*/ 0 h 28575"/>
                </a:gdLst>
                <a:ahLst/>
                <a:cxnLst>
                  <a:cxn ang="0">
                    <a:pos x="connsiteX0" y="connsiteY0"/>
                  </a:cxn>
                  <a:cxn ang="0">
                    <a:pos x="connsiteX1" y="connsiteY1"/>
                  </a:cxn>
                  <a:cxn ang="0">
                    <a:pos x="connsiteX2" y="connsiteY2"/>
                  </a:cxn>
                </a:cxnLst>
                <a:rect l="l" t="t" r="r" b="b"/>
                <a:pathLst>
                  <a:path w="38100" h="28575">
                    <a:moveTo>
                      <a:pt x="40672" y="0"/>
                    </a:moveTo>
                    <a:cubicBezTo>
                      <a:pt x="40672" y="0"/>
                      <a:pt x="20669" y="18764"/>
                      <a:pt x="0" y="28956"/>
                    </a:cubicBezTo>
                    <a:cubicBezTo>
                      <a:pt x="0" y="28861"/>
                      <a:pt x="4953" y="16764"/>
                      <a:pt x="40672" y="0"/>
                    </a:cubicBezTo>
                    <a:close/>
                  </a:path>
                </a:pathLst>
              </a:custGeom>
              <a:solidFill>
                <a:srgbClr val="486640"/>
              </a:solidFill>
              <a:ln w="9525" cap="flat">
                <a:noFill/>
                <a:prstDash val="solid"/>
                <a:miter/>
              </a:ln>
            </p:spPr>
            <p:txBody>
              <a:bodyPr rtlCol="0" anchor="ctr"/>
              <a:lstStyle/>
              <a:p>
                <a:endParaRPr lang="en-US" dirty="0"/>
              </a:p>
            </p:txBody>
          </p:sp>
        </p:grpSp>
      </p:grpSp>
      <p:sp>
        <p:nvSpPr>
          <p:cNvPr id="226" name="TextBox 225">
            <a:extLst>
              <a:ext uri="{FF2B5EF4-FFF2-40B4-BE49-F238E27FC236}">
                <a16:creationId xmlns:a16="http://schemas.microsoft.com/office/drawing/2014/main" id="{40D88D4D-B104-4D0E-BFAF-7650E7BDBFAC}"/>
              </a:ext>
            </a:extLst>
          </p:cNvPr>
          <p:cNvSpPr txBox="1"/>
          <p:nvPr/>
        </p:nvSpPr>
        <p:spPr>
          <a:xfrm>
            <a:off x="879355" y="1186671"/>
            <a:ext cx="4371976" cy="307777"/>
          </a:xfrm>
          <a:prstGeom prst="rect">
            <a:avLst/>
          </a:prstGeom>
          <a:noFill/>
        </p:spPr>
        <p:txBody>
          <a:bodyPr wrap="square" rtlCol="0">
            <a:spAutoFit/>
          </a:bodyPr>
          <a:lstStyle/>
          <a:p>
            <a:endParaRPr lang="en-US" sz="1400" dirty="0">
              <a:solidFill>
                <a:schemeClr val="tx1">
                  <a:lumMod val="65000"/>
                  <a:lumOff val="35000"/>
                </a:schemeClr>
              </a:solidFill>
            </a:endParaRPr>
          </a:p>
        </p:txBody>
      </p:sp>
      <p:sp>
        <p:nvSpPr>
          <p:cNvPr id="242" name="Oval 241">
            <a:extLst>
              <a:ext uri="{FF2B5EF4-FFF2-40B4-BE49-F238E27FC236}">
                <a16:creationId xmlns:a16="http://schemas.microsoft.com/office/drawing/2014/main" id="{D0A1BAB6-ECC1-4370-8AB4-BC4097BA3C7B}"/>
              </a:ext>
            </a:extLst>
          </p:cNvPr>
          <p:cNvSpPr/>
          <p:nvPr/>
        </p:nvSpPr>
        <p:spPr>
          <a:xfrm>
            <a:off x="4887680" y="5083572"/>
            <a:ext cx="854435" cy="862554"/>
          </a:xfrm>
          <a:prstGeom prst="ellipse">
            <a:avLst/>
          </a:prstGeom>
          <a:gradFill>
            <a:gsLst>
              <a:gs pos="0">
                <a:srgbClr val="16A8FD"/>
              </a:gs>
              <a:gs pos="100000">
                <a:srgbClr val="0165E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1" name="Graphic 240">
            <a:extLst>
              <a:ext uri="{FF2B5EF4-FFF2-40B4-BE49-F238E27FC236}">
                <a16:creationId xmlns:a16="http://schemas.microsoft.com/office/drawing/2014/main" id="{FDE2A2E2-FF43-47C1-963F-B06A45F5DC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83469" y="5258263"/>
            <a:ext cx="413066" cy="413066"/>
          </a:xfrm>
          <a:prstGeom prst="rect">
            <a:avLst/>
          </a:prstGeom>
        </p:spPr>
      </p:pic>
      <p:pic>
        <p:nvPicPr>
          <p:cNvPr id="232" name="Graphic 231">
            <a:extLst>
              <a:ext uri="{FF2B5EF4-FFF2-40B4-BE49-F238E27FC236}">
                <a16:creationId xmlns:a16="http://schemas.microsoft.com/office/drawing/2014/main" id="{31C9F970-E90C-408B-B84F-BD721A0DF1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7688" y="5516649"/>
            <a:ext cx="200834" cy="200832"/>
          </a:xfrm>
          <a:prstGeom prst="rect">
            <a:avLst/>
          </a:prstGeom>
        </p:spPr>
      </p:pic>
      <p:sp>
        <p:nvSpPr>
          <p:cNvPr id="233" name="TextBox 232">
            <a:extLst>
              <a:ext uri="{FF2B5EF4-FFF2-40B4-BE49-F238E27FC236}">
                <a16:creationId xmlns:a16="http://schemas.microsoft.com/office/drawing/2014/main" id="{A791AC10-0A72-478A-9107-6C09B54E2222}"/>
              </a:ext>
            </a:extLst>
          </p:cNvPr>
          <p:cNvSpPr txBox="1"/>
          <p:nvPr/>
        </p:nvSpPr>
        <p:spPr>
          <a:xfrm>
            <a:off x="1215864" y="5540032"/>
            <a:ext cx="407770" cy="177478"/>
          </a:xfrm>
          <a:prstGeom prst="rect">
            <a:avLst/>
          </a:prstGeom>
          <a:noFill/>
        </p:spPr>
        <p:txBody>
          <a:bodyPr wrap="square" lIns="0" rtlCol="0" anchor="ctr">
            <a:noAutofit/>
          </a:bodyPr>
          <a:lstStyle/>
          <a:p>
            <a:r>
              <a:rPr lang="en-US" sz="1100" dirty="0">
                <a:latin typeface="Franklin Gothic Book" panose="020B0503020102020204" pitchFamily="34" charset="0"/>
              </a:rPr>
              <a:t>356</a:t>
            </a:r>
          </a:p>
        </p:txBody>
      </p:sp>
      <p:sp>
        <p:nvSpPr>
          <p:cNvPr id="261" name="TextBox 260">
            <a:extLst>
              <a:ext uri="{FF2B5EF4-FFF2-40B4-BE49-F238E27FC236}">
                <a16:creationId xmlns:a16="http://schemas.microsoft.com/office/drawing/2014/main" id="{0CE95F95-5F27-4ACD-AB21-62F6930C48F2}"/>
              </a:ext>
            </a:extLst>
          </p:cNvPr>
          <p:cNvSpPr txBox="1"/>
          <p:nvPr/>
        </p:nvSpPr>
        <p:spPr>
          <a:xfrm>
            <a:off x="1938779" y="5540032"/>
            <a:ext cx="407770" cy="177478"/>
          </a:xfrm>
          <a:prstGeom prst="rect">
            <a:avLst/>
          </a:prstGeom>
          <a:noFill/>
        </p:spPr>
        <p:txBody>
          <a:bodyPr wrap="square" lIns="0" rtlCol="0" anchor="ctr">
            <a:noAutofit/>
          </a:bodyPr>
          <a:lstStyle/>
          <a:p>
            <a:r>
              <a:rPr lang="en-US" sz="1100" dirty="0">
                <a:latin typeface="Franklin Gothic Book" panose="020B0503020102020204" pitchFamily="34" charset="0"/>
              </a:rPr>
              <a:t>20</a:t>
            </a:r>
          </a:p>
        </p:txBody>
      </p:sp>
      <p:pic>
        <p:nvPicPr>
          <p:cNvPr id="263" name="Graphic 262">
            <a:extLst>
              <a:ext uri="{FF2B5EF4-FFF2-40B4-BE49-F238E27FC236}">
                <a16:creationId xmlns:a16="http://schemas.microsoft.com/office/drawing/2014/main" id="{7F530739-6360-40C7-B19F-FFC6DC04AC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87201" y="5554626"/>
            <a:ext cx="176131" cy="176131"/>
          </a:xfrm>
          <a:prstGeom prst="rect">
            <a:avLst/>
          </a:prstGeom>
        </p:spPr>
      </p:pic>
    </p:spTree>
    <p:extLst>
      <p:ext uri="{BB962C8B-B14F-4D97-AF65-F5344CB8AC3E}">
        <p14:creationId xmlns:p14="http://schemas.microsoft.com/office/powerpoint/2010/main" val="259919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9487D"/>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F46C78-006D-40A3-B67D-3E88FDE65983}"/>
              </a:ext>
            </a:extLst>
          </p:cNvPr>
          <p:cNvSpPr txBox="1"/>
          <p:nvPr/>
        </p:nvSpPr>
        <p:spPr>
          <a:xfrm>
            <a:off x="2746239" y="3163989"/>
            <a:ext cx="6699523" cy="1107996"/>
          </a:xfrm>
          <a:prstGeom prst="rect">
            <a:avLst/>
          </a:prstGeom>
          <a:noFill/>
        </p:spPr>
        <p:txBody>
          <a:bodyPr wrap="square" rtlCol="0" anchor="ctr">
            <a:spAutoFit/>
          </a:bodyPr>
          <a:lstStyle/>
          <a:p>
            <a:pPr algn="ctr"/>
            <a:r>
              <a:rPr lang="en-US" sz="6600" dirty="0">
                <a:solidFill>
                  <a:schemeClr val="bg1"/>
                </a:solidFill>
                <a:latin typeface="Franklin Gothic Demi" panose="020B0703020102020204" pitchFamily="34" charset="0"/>
              </a:rPr>
              <a:t>Thank You!</a:t>
            </a:r>
          </a:p>
        </p:txBody>
      </p:sp>
      <p:grpSp>
        <p:nvGrpSpPr>
          <p:cNvPr id="56" name="Group 55">
            <a:extLst>
              <a:ext uri="{FF2B5EF4-FFF2-40B4-BE49-F238E27FC236}">
                <a16:creationId xmlns:a16="http://schemas.microsoft.com/office/drawing/2014/main" id="{8CF8902B-B524-4C10-88C6-A18FE0550535}"/>
              </a:ext>
            </a:extLst>
          </p:cNvPr>
          <p:cNvGrpSpPr/>
          <p:nvPr/>
        </p:nvGrpSpPr>
        <p:grpSpPr>
          <a:xfrm>
            <a:off x="5556561" y="1994566"/>
            <a:ext cx="1078878" cy="957504"/>
            <a:chOff x="2497786" y="1981174"/>
            <a:chExt cx="676870" cy="600722"/>
          </a:xfrm>
          <a:effectLst>
            <a:outerShdw blurRad="482600" dist="304800" dir="5400000" sx="67000" sy="67000" algn="t" rotWithShape="0">
              <a:prstClr val="black">
                <a:alpha val="18000"/>
              </a:prstClr>
            </a:outerShdw>
          </a:effectLst>
        </p:grpSpPr>
        <p:sp>
          <p:nvSpPr>
            <p:cNvPr id="53" name="Freeform: Shape 52">
              <a:extLst>
                <a:ext uri="{FF2B5EF4-FFF2-40B4-BE49-F238E27FC236}">
                  <a16:creationId xmlns:a16="http://schemas.microsoft.com/office/drawing/2014/main" id="{30787313-7113-4E65-89E5-84028ECB0A5D}"/>
                </a:ext>
              </a:extLst>
            </p:cNvPr>
            <p:cNvSpPr/>
            <p:nvPr/>
          </p:nvSpPr>
          <p:spPr>
            <a:xfrm rot="21277426">
              <a:off x="2497786" y="1981174"/>
              <a:ext cx="676870" cy="600722"/>
            </a:xfrm>
            <a:custGeom>
              <a:avLst/>
              <a:gdLst>
                <a:gd name="connsiteX0" fmla="*/ 1319952 w 1524000"/>
                <a:gd name="connsiteY0" fmla="*/ 95799 h 1352550"/>
                <a:gd name="connsiteX1" fmla="*/ 310493 w 1524000"/>
                <a:gd name="connsiteY1" fmla="*/ 1025 h 1352550"/>
                <a:gd name="connsiteX2" fmla="*/ 59318 w 1524000"/>
                <a:gd name="connsiteY2" fmla="*/ 209147 h 1352550"/>
                <a:gd name="connsiteX3" fmla="*/ 1025 w 1524000"/>
                <a:gd name="connsiteY3" fmla="*/ 830081 h 1352550"/>
                <a:gd name="connsiteX4" fmla="*/ 209147 w 1524000"/>
                <a:gd name="connsiteY4" fmla="*/ 1081256 h 1352550"/>
                <a:gd name="connsiteX5" fmla="*/ 565191 w 1524000"/>
                <a:gd name="connsiteY5" fmla="*/ 1114688 h 1352550"/>
                <a:gd name="connsiteX6" fmla="*/ 650440 w 1524000"/>
                <a:gd name="connsiteY6" fmla="*/ 1319381 h 1352550"/>
                <a:gd name="connsiteX7" fmla="*/ 769312 w 1524000"/>
                <a:gd name="connsiteY7" fmla="*/ 1328334 h 1352550"/>
                <a:gd name="connsiteX8" fmla="*/ 880850 w 1524000"/>
                <a:gd name="connsiteY8" fmla="*/ 1144311 h 1352550"/>
                <a:gd name="connsiteX9" fmla="*/ 1218606 w 1524000"/>
                <a:gd name="connsiteY9" fmla="*/ 1176029 h 1352550"/>
                <a:gd name="connsiteX10" fmla="*/ 1469780 w 1524000"/>
                <a:gd name="connsiteY10" fmla="*/ 967908 h 1352550"/>
                <a:gd name="connsiteX11" fmla="*/ 1528073 w 1524000"/>
                <a:gd name="connsiteY11" fmla="*/ 346973 h 1352550"/>
                <a:gd name="connsiteX12" fmla="*/ 1319952 w 1524000"/>
                <a:gd name="connsiteY12" fmla="*/ 95799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1352550">
                  <a:moveTo>
                    <a:pt x="1319952" y="95799"/>
                  </a:moveTo>
                  <a:lnTo>
                    <a:pt x="310493" y="1025"/>
                  </a:lnTo>
                  <a:cubicBezTo>
                    <a:pt x="183620" y="-10881"/>
                    <a:pt x="71225" y="82274"/>
                    <a:pt x="59318" y="209147"/>
                  </a:cubicBezTo>
                  <a:lnTo>
                    <a:pt x="1025" y="830081"/>
                  </a:lnTo>
                  <a:cubicBezTo>
                    <a:pt x="-10881" y="956954"/>
                    <a:pt x="82274" y="1069349"/>
                    <a:pt x="209147" y="1081256"/>
                  </a:cubicBezTo>
                  <a:lnTo>
                    <a:pt x="565191" y="1114688"/>
                  </a:lnTo>
                  <a:lnTo>
                    <a:pt x="650440" y="1319381"/>
                  </a:lnTo>
                  <a:cubicBezTo>
                    <a:pt x="671490" y="1369863"/>
                    <a:pt x="740927" y="1375102"/>
                    <a:pt x="769312" y="1328334"/>
                  </a:cubicBezTo>
                  <a:lnTo>
                    <a:pt x="880850" y="1144311"/>
                  </a:lnTo>
                  <a:lnTo>
                    <a:pt x="1218606" y="1176029"/>
                  </a:lnTo>
                  <a:cubicBezTo>
                    <a:pt x="1345384" y="1187936"/>
                    <a:pt x="1457874" y="1094781"/>
                    <a:pt x="1469780" y="967908"/>
                  </a:cubicBezTo>
                  <a:lnTo>
                    <a:pt x="1528073" y="346973"/>
                  </a:lnTo>
                  <a:cubicBezTo>
                    <a:pt x="1539980" y="220100"/>
                    <a:pt x="1446825" y="107705"/>
                    <a:pt x="1319952" y="95799"/>
                  </a:cubicBezTo>
                  <a:close/>
                </a:path>
              </a:pathLst>
            </a:custGeom>
            <a:solidFill>
              <a:srgbClr val="407FFE"/>
            </a:solidFill>
            <a:ln w="9525" cap="flat">
              <a:noFill/>
              <a:prstDash val="solid"/>
              <a:miter/>
            </a:ln>
            <a:effectLst/>
          </p:spPr>
          <p:txBody>
            <a:bodyPr rtlCol="0" anchor="ctr"/>
            <a:lstStyle/>
            <a:p>
              <a:endParaRPr lang="en-US" dirty="0"/>
            </a:p>
          </p:txBody>
        </p:sp>
        <p:sp>
          <p:nvSpPr>
            <p:cNvPr id="54" name="Freeform: Shape 53">
              <a:extLst>
                <a:ext uri="{FF2B5EF4-FFF2-40B4-BE49-F238E27FC236}">
                  <a16:creationId xmlns:a16="http://schemas.microsoft.com/office/drawing/2014/main" id="{29072134-5BEF-460D-B893-8E6BB5EC6454}"/>
                </a:ext>
              </a:extLst>
            </p:cNvPr>
            <p:cNvSpPr/>
            <p:nvPr/>
          </p:nvSpPr>
          <p:spPr>
            <a:xfrm rot="21277426">
              <a:off x="2781376" y="2091145"/>
              <a:ext cx="219983" cy="262287"/>
            </a:xfrm>
            <a:custGeom>
              <a:avLst/>
              <a:gdLst>
                <a:gd name="connsiteX0" fmla="*/ 65316 w 495300"/>
                <a:gd name="connsiteY0" fmla="*/ 570448 h 590550"/>
                <a:gd name="connsiteX1" fmla="*/ 350304 w 495300"/>
                <a:gd name="connsiteY1" fmla="*/ 596546 h 590550"/>
                <a:gd name="connsiteX2" fmla="*/ 356972 w 495300"/>
                <a:gd name="connsiteY2" fmla="*/ 595879 h 590550"/>
                <a:gd name="connsiteX3" fmla="*/ 400596 w 495300"/>
                <a:gd name="connsiteY3" fmla="*/ 566447 h 590550"/>
                <a:gd name="connsiteX4" fmla="*/ 402977 w 495300"/>
                <a:gd name="connsiteY4" fmla="*/ 528728 h 590550"/>
                <a:gd name="connsiteX5" fmla="*/ 402977 w 495300"/>
                <a:gd name="connsiteY5" fmla="*/ 528728 h 590550"/>
                <a:gd name="connsiteX6" fmla="*/ 411359 w 495300"/>
                <a:gd name="connsiteY6" fmla="*/ 507964 h 590550"/>
                <a:gd name="connsiteX7" fmla="*/ 411359 w 495300"/>
                <a:gd name="connsiteY7" fmla="*/ 507964 h 590550"/>
                <a:gd name="connsiteX8" fmla="*/ 435362 w 495300"/>
                <a:gd name="connsiteY8" fmla="*/ 445194 h 590550"/>
                <a:gd name="connsiteX9" fmla="*/ 435362 w 495300"/>
                <a:gd name="connsiteY9" fmla="*/ 445194 h 590550"/>
                <a:gd name="connsiteX10" fmla="*/ 442982 w 495300"/>
                <a:gd name="connsiteY10" fmla="*/ 423572 h 590550"/>
                <a:gd name="connsiteX11" fmla="*/ 442982 w 495300"/>
                <a:gd name="connsiteY11" fmla="*/ 423572 h 590550"/>
                <a:gd name="connsiteX12" fmla="*/ 462318 w 495300"/>
                <a:gd name="connsiteY12" fmla="*/ 365374 h 590550"/>
                <a:gd name="connsiteX13" fmla="*/ 462318 w 495300"/>
                <a:gd name="connsiteY13" fmla="*/ 365374 h 590550"/>
                <a:gd name="connsiteX14" fmla="*/ 470510 w 495300"/>
                <a:gd name="connsiteY14" fmla="*/ 342991 h 590550"/>
                <a:gd name="connsiteX15" fmla="*/ 470510 w 495300"/>
                <a:gd name="connsiteY15" fmla="*/ 342991 h 590550"/>
                <a:gd name="connsiteX16" fmla="*/ 497275 w 495300"/>
                <a:gd name="connsiteY16" fmla="*/ 301843 h 590550"/>
                <a:gd name="connsiteX17" fmla="*/ 449173 w 495300"/>
                <a:gd name="connsiteY17" fmla="*/ 274887 h 590550"/>
                <a:gd name="connsiteX18" fmla="*/ 259435 w 495300"/>
                <a:gd name="connsiteY18" fmla="*/ 255837 h 590550"/>
                <a:gd name="connsiteX19" fmla="*/ 245053 w 495300"/>
                <a:gd name="connsiteY19" fmla="*/ 230786 h 590550"/>
                <a:gd name="connsiteX20" fmla="*/ 245053 w 495300"/>
                <a:gd name="connsiteY20" fmla="*/ 230786 h 590550"/>
                <a:gd name="connsiteX21" fmla="*/ 274009 w 495300"/>
                <a:gd name="connsiteY21" fmla="*/ 104199 h 590550"/>
                <a:gd name="connsiteX22" fmla="*/ 249625 w 495300"/>
                <a:gd name="connsiteY22" fmla="*/ 15045 h 590550"/>
                <a:gd name="connsiteX23" fmla="*/ 243910 w 495300"/>
                <a:gd name="connsiteY23" fmla="*/ 7425 h 590550"/>
                <a:gd name="connsiteX24" fmla="*/ 233623 w 495300"/>
                <a:gd name="connsiteY24" fmla="*/ 1710 h 590550"/>
                <a:gd name="connsiteX25" fmla="*/ 207334 w 495300"/>
                <a:gd name="connsiteY25" fmla="*/ 3520 h 590550"/>
                <a:gd name="connsiteX26" fmla="*/ 197047 w 495300"/>
                <a:gd name="connsiteY26" fmla="*/ 18093 h 590550"/>
                <a:gd name="connsiteX27" fmla="*/ 189427 w 495300"/>
                <a:gd name="connsiteY27" fmla="*/ 101722 h 590550"/>
                <a:gd name="connsiteX28" fmla="*/ 188093 w 495300"/>
                <a:gd name="connsiteY28" fmla="*/ 104580 h 590550"/>
                <a:gd name="connsiteX29" fmla="*/ 67983 w 495300"/>
                <a:gd name="connsiteY29" fmla="*/ 270315 h 590550"/>
                <a:gd name="connsiteX30" fmla="*/ 65887 w 495300"/>
                <a:gd name="connsiteY30" fmla="*/ 272506 h 590550"/>
                <a:gd name="connsiteX31" fmla="*/ 29121 w 495300"/>
                <a:gd name="connsiteY31" fmla="*/ 291270 h 590550"/>
                <a:gd name="connsiteX32" fmla="*/ 21025 w 495300"/>
                <a:gd name="connsiteY32" fmla="*/ 293365 h 590550"/>
                <a:gd name="connsiteX33" fmla="*/ 70 w 495300"/>
                <a:gd name="connsiteY33" fmla="*/ 522156 h 590550"/>
                <a:gd name="connsiteX34" fmla="*/ 16167 w 495300"/>
                <a:gd name="connsiteY34" fmla="*/ 541492 h 590550"/>
                <a:gd name="connsiteX35" fmla="*/ 16167 w 495300"/>
                <a:gd name="connsiteY35" fmla="*/ 541492 h 590550"/>
                <a:gd name="connsiteX36" fmla="*/ 24835 w 495300"/>
                <a:gd name="connsiteY36" fmla="*/ 544635 h 590550"/>
                <a:gd name="connsiteX37" fmla="*/ 56648 w 495300"/>
                <a:gd name="connsiteY37" fmla="*/ 567114 h 590550"/>
                <a:gd name="connsiteX38" fmla="*/ 65316 w 495300"/>
                <a:gd name="connsiteY38" fmla="*/ 570448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590550">
                  <a:moveTo>
                    <a:pt x="65316" y="570448"/>
                  </a:moveTo>
                  <a:lnTo>
                    <a:pt x="350304" y="596546"/>
                  </a:lnTo>
                  <a:cubicBezTo>
                    <a:pt x="352590" y="596737"/>
                    <a:pt x="354781" y="596546"/>
                    <a:pt x="356972" y="595879"/>
                  </a:cubicBezTo>
                  <a:cubicBezTo>
                    <a:pt x="367544" y="592641"/>
                    <a:pt x="390309" y="583973"/>
                    <a:pt x="400596" y="566447"/>
                  </a:cubicBezTo>
                  <a:cubicBezTo>
                    <a:pt x="406787" y="555970"/>
                    <a:pt x="407549" y="543587"/>
                    <a:pt x="402977" y="528728"/>
                  </a:cubicBezTo>
                  <a:lnTo>
                    <a:pt x="402977" y="528728"/>
                  </a:lnTo>
                  <a:cubicBezTo>
                    <a:pt x="400501" y="520727"/>
                    <a:pt x="404025" y="512059"/>
                    <a:pt x="411359" y="507964"/>
                  </a:cubicBezTo>
                  <a:lnTo>
                    <a:pt x="411359" y="507964"/>
                  </a:lnTo>
                  <a:cubicBezTo>
                    <a:pt x="415264" y="505678"/>
                    <a:pt x="450221" y="484532"/>
                    <a:pt x="435362" y="445194"/>
                  </a:cubicBezTo>
                  <a:lnTo>
                    <a:pt x="435362" y="445194"/>
                  </a:lnTo>
                  <a:cubicBezTo>
                    <a:pt x="432314" y="437098"/>
                    <a:pt x="435553" y="427954"/>
                    <a:pt x="442982" y="423572"/>
                  </a:cubicBezTo>
                  <a:lnTo>
                    <a:pt x="442982" y="423572"/>
                  </a:lnTo>
                  <a:cubicBezTo>
                    <a:pt x="446411" y="421477"/>
                    <a:pt x="476986" y="401665"/>
                    <a:pt x="462318" y="365374"/>
                  </a:cubicBezTo>
                  <a:lnTo>
                    <a:pt x="462318" y="365374"/>
                  </a:lnTo>
                  <a:cubicBezTo>
                    <a:pt x="458889" y="356897"/>
                    <a:pt x="462413" y="347277"/>
                    <a:pt x="470510" y="342991"/>
                  </a:cubicBezTo>
                  <a:lnTo>
                    <a:pt x="470510" y="342991"/>
                  </a:lnTo>
                  <a:cubicBezTo>
                    <a:pt x="470700" y="342895"/>
                    <a:pt x="499275" y="327084"/>
                    <a:pt x="497275" y="301843"/>
                  </a:cubicBezTo>
                  <a:cubicBezTo>
                    <a:pt x="495751" y="282983"/>
                    <a:pt x="458984" y="275839"/>
                    <a:pt x="449173" y="274887"/>
                  </a:cubicBezTo>
                  <a:lnTo>
                    <a:pt x="259435" y="255837"/>
                  </a:lnTo>
                  <a:cubicBezTo>
                    <a:pt x="247339" y="254599"/>
                    <a:pt x="240004" y="241835"/>
                    <a:pt x="245053" y="230786"/>
                  </a:cubicBezTo>
                  <a:lnTo>
                    <a:pt x="245053" y="230786"/>
                  </a:lnTo>
                  <a:cubicBezTo>
                    <a:pt x="255149" y="208688"/>
                    <a:pt x="280010" y="142966"/>
                    <a:pt x="274009" y="104199"/>
                  </a:cubicBezTo>
                  <a:cubicBezTo>
                    <a:pt x="268008" y="65432"/>
                    <a:pt x="255149" y="29332"/>
                    <a:pt x="249625" y="15045"/>
                  </a:cubicBezTo>
                  <a:cubicBezTo>
                    <a:pt x="248482" y="11997"/>
                    <a:pt x="246481" y="9425"/>
                    <a:pt x="243910" y="7425"/>
                  </a:cubicBezTo>
                  <a:cubicBezTo>
                    <a:pt x="241338" y="5425"/>
                    <a:pt x="237814" y="3234"/>
                    <a:pt x="233623" y="1710"/>
                  </a:cubicBezTo>
                  <a:cubicBezTo>
                    <a:pt x="225526" y="-1052"/>
                    <a:pt x="216668" y="-481"/>
                    <a:pt x="207334" y="3520"/>
                  </a:cubicBezTo>
                  <a:cubicBezTo>
                    <a:pt x="201523" y="5996"/>
                    <a:pt x="197618" y="11806"/>
                    <a:pt x="197047" y="18093"/>
                  </a:cubicBezTo>
                  <a:lnTo>
                    <a:pt x="189427" y="101722"/>
                  </a:lnTo>
                  <a:lnTo>
                    <a:pt x="188093" y="104580"/>
                  </a:lnTo>
                  <a:cubicBezTo>
                    <a:pt x="186569" y="107818"/>
                    <a:pt x="149803" y="184304"/>
                    <a:pt x="67983" y="270315"/>
                  </a:cubicBezTo>
                  <a:lnTo>
                    <a:pt x="65887" y="272506"/>
                  </a:lnTo>
                  <a:lnTo>
                    <a:pt x="29121" y="291270"/>
                  </a:lnTo>
                  <a:lnTo>
                    <a:pt x="21025" y="293365"/>
                  </a:lnTo>
                  <a:lnTo>
                    <a:pt x="70" y="522156"/>
                  </a:lnTo>
                  <a:cubicBezTo>
                    <a:pt x="-788" y="531967"/>
                    <a:pt x="6356" y="540539"/>
                    <a:pt x="16167" y="541492"/>
                  </a:cubicBezTo>
                  <a:lnTo>
                    <a:pt x="16167" y="541492"/>
                  </a:lnTo>
                  <a:cubicBezTo>
                    <a:pt x="19310" y="541777"/>
                    <a:pt x="22263" y="542825"/>
                    <a:pt x="24835" y="544635"/>
                  </a:cubicBezTo>
                  <a:lnTo>
                    <a:pt x="56648" y="567114"/>
                  </a:lnTo>
                  <a:cubicBezTo>
                    <a:pt x="59315" y="569019"/>
                    <a:pt x="62268" y="570162"/>
                    <a:pt x="65316" y="570448"/>
                  </a:cubicBezTo>
                  <a:close/>
                </a:path>
              </a:pathLst>
            </a:custGeom>
            <a:solidFill>
              <a:schemeClr val="bg1"/>
            </a:solidFill>
            <a:ln w="9525" cap="flat">
              <a:noFill/>
              <a:prstDash val="solid"/>
              <a:miter/>
            </a:ln>
            <a:effectLst/>
          </p:spPr>
          <p:txBody>
            <a:bodyPr rtlCol="0" anchor="ctr"/>
            <a:lstStyle/>
            <a:p>
              <a:endParaRPr lang="en-US" dirty="0"/>
            </a:p>
          </p:txBody>
        </p:sp>
        <p:sp>
          <p:nvSpPr>
            <p:cNvPr id="55" name="Freeform: Shape 54">
              <a:extLst>
                <a:ext uri="{FF2B5EF4-FFF2-40B4-BE49-F238E27FC236}">
                  <a16:creationId xmlns:a16="http://schemas.microsoft.com/office/drawing/2014/main" id="{DA66D1F0-A060-4909-9BF5-E9B4CE43F129}"/>
                </a:ext>
              </a:extLst>
            </p:cNvPr>
            <p:cNvSpPr/>
            <p:nvPr/>
          </p:nvSpPr>
          <p:spPr>
            <a:xfrm rot="21277426">
              <a:off x="2689080" y="2219444"/>
              <a:ext cx="88839" cy="143835"/>
            </a:xfrm>
            <a:custGeom>
              <a:avLst/>
              <a:gdLst>
                <a:gd name="connsiteX0" fmla="*/ 0 w 200025"/>
                <a:gd name="connsiteY0" fmla="*/ 308801 h 323850"/>
                <a:gd name="connsiteX1" fmla="*/ 180118 w 200025"/>
                <a:gd name="connsiteY1" fmla="*/ 325279 h 323850"/>
                <a:gd name="connsiteX2" fmla="*/ 192976 w 200025"/>
                <a:gd name="connsiteY2" fmla="*/ 184690 h 323850"/>
                <a:gd name="connsiteX3" fmla="*/ 208407 w 200025"/>
                <a:gd name="connsiteY3" fmla="*/ 16478 h 323850"/>
                <a:gd name="connsiteX4" fmla="*/ 28289 w 200025"/>
                <a:gd name="connsiteY4" fmla="*/ 0 h 323850"/>
                <a:gd name="connsiteX5" fmla="*/ 0 w 200025"/>
                <a:gd name="connsiteY5" fmla="*/ 30880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323850">
                  <a:moveTo>
                    <a:pt x="0" y="308801"/>
                  </a:moveTo>
                  <a:lnTo>
                    <a:pt x="180118" y="325279"/>
                  </a:lnTo>
                  <a:lnTo>
                    <a:pt x="192976" y="184690"/>
                  </a:lnTo>
                  <a:lnTo>
                    <a:pt x="208407" y="16478"/>
                  </a:lnTo>
                  <a:lnTo>
                    <a:pt x="28289" y="0"/>
                  </a:lnTo>
                  <a:lnTo>
                    <a:pt x="0" y="308801"/>
                  </a:lnTo>
                  <a:close/>
                </a:path>
              </a:pathLst>
            </a:custGeom>
            <a:solidFill>
              <a:srgbClr val="3D61D3"/>
            </a:solidFill>
            <a:ln w="9525" cap="flat">
              <a:noFill/>
              <a:prstDash val="solid"/>
              <a:miter/>
            </a:ln>
            <a:effectLst/>
          </p:spPr>
          <p:txBody>
            <a:bodyPr rtlCol="0" anchor="ctr"/>
            <a:lstStyle/>
            <a:p>
              <a:endParaRPr lang="en-US" dirty="0"/>
            </a:p>
          </p:txBody>
        </p:sp>
      </p:grpSp>
    </p:spTree>
    <p:extLst>
      <p:ext uri="{BB962C8B-B14F-4D97-AF65-F5344CB8AC3E}">
        <p14:creationId xmlns:p14="http://schemas.microsoft.com/office/powerpoint/2010/main" val="283400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73A7CE6-7D49-49E8-8BA4-1D8C83EC7131}"/>
              </a:ext>
            </a:extLst>
          </p:cNvPr>
          <p:cNvSpPr/>
          <p:nvPr/>
        </p:nvSpPr>
        <p:spPr>
          <a:xfrm>
            <a:off x="0" y="0"/>
            <a:ext cx="4880008" cy="6858000"/>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9C9A6E10-591C-4B02-82AA-479EF78F63AB}"/>
              </a:ext>
            </a:extLst>
          </p:cNvPr>
          <p:cNvSpPr>
            <a:spLocks noGrp="1"/>
          </p:cNvSpPr>
          <p:nvPr>
            <p:ph type="title"/>
          </p:nvPr>
        </p:nvSpPr>
        <p:spPr>
          <a:xfrm>
            <a:off x="444133" y="549322"/>
            <a:ext cx="3899266" cy="678656"/>
          </a:xfrm>
        </p:spPr>
        <p:txBody>
          <a:bodyPr>
            <a:noAutofit/>
          </a:bodyPr>
          <a:lstStyle/>
          <a:p>
            <a:r>
              <a:rPr lang="en-US" dirty="0">
                <a:solidFill>
                  <a:schemeClr val="bg1"/>
                </a:solidFill>
              </a:rPr>
              <a:t>Objective of the Study</a:t>
            </a:r>
          </a:p>
        </p:txBody>
      </p:sp>
      <p:sp>
        <p:nvSpPr>
          <p:cNvPr id="67" name="Freeform: Shape 66">
            <a:extLst>
              <a:ext uri="{FF2B5EF4-FFF2-40B4-BE49-F238E27FC236}">
                <a16:creationId xmlns:a16="http://schemas.microsoft.com/office/drawing/2014/main" id="{34220CCB-3AB9-4239-8B38-3DA9A8554954}"/>
              </a:ext>
            </a:extLst>
          </p:cNvPr>
          <p:cNvSpPr/>
          <p:nvPr/>
        </p:nvSpPr>
        <p:spPr>
          <a:xfrm>
            <a:off x="0" y="2604282"/>
            <a:ext cx="3754392" cy="4253718"/>
          </a:xfrm>
          <a:custGeom>
            <a:avLst/>
            <a:gdLst>
              <a:gd name="connsiteX0" fmla="*/ 0 w 3754392"/>
              <a:gd name="connsiteY0" fmla="*/ 0 h 4231726"/>
              <a:gd name="connsiteX1" fmla="*/ 72692 w 3754392"/>
              <a:gd name="connsiteY1" fmla="*/ 1838 h 4231726"/>
              <a:gd name="connsiteX2" fmla="*/ 3754392 w 3754392"/>
              <a:gd name="connsiteY2" fmla="*/ 3878225 h 4231726"/>
              <a:gd name="connsiteX3" fmla="*/ 3749341 w 3754392"/>
              <a:gd name="connsiteY3" fmla="*/ 4077963 h 4231726"/>
              <a:gd name="connsiteX4" fmla="*/ 3737650 w 3754392"/>
              <a:gd name="connsiteY4" fmla="*/ 4231726 h 4231726"/>
              <a:gd name="connsiteX5" fmla="*/ 0 w 3754392"/>
              <a:gd name="connsiteY5" fmla="*/ 4231726 h 4231726"/>
              <a:gd name="connsiteX6" fmla="*/ 0 w 3754392"/>
              <a:gd name="connsiteY6" fmla="*/ 0 h 423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4392" h="4231726">
                <a:moveTo>
                  <a:pt x="0" y="0"/>
                </a:moveTo>
                <a:lnTo>
                  <a:pt x="72692" y="1838"/>
                </a:lnTo>
                <a:cubicBezTo>
                  <a:pt x="2123527" y="105794"/>
                  <a:pt x="3754392" y="1801555"/>
                  <a:pt x="3754392" y="3878225"/>
                </a:cubicBezTo>
                <a:cubicBezTo>
                  <a:pt x="3754392" y="3945214"/>
                  <a:pt x="3752695" y="4011807"/>
                  <a:pt x="3749341" y="4077963"/>
                </a:cubicBezTo>
                <a:lnTo>
                  <a:pt x="3737650" y="4231726"/>
                </a:lnTo>
                <a:lnTo>
                  <a:pt x="0" y="4231726"/>
                </a:lnTo>
                <a:lnTo>
                  <a:pt x="0" y="0"/>
                </a:lnTo>
                <a:close/>
              </a:path>
            </a:pathLst>
          </a:cu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DEEDB7BB-67BF-4F13-83AE-4F0395387D6B}"/>
              </a:ext>
            </a:extLst>
          </p:cNvPr>
          <p:cNvGrpSpPr/>
          <p:nvPr/>
        </p:nvGrpSpPr>
        <p:grpSpPr>
          <a:xfrm rot="1758132">
            <a:off x="3203491" y="2477768"/>
            <a:ext cx="649522" cy="574314"/>
            <a:chOff x="2191671" y="3790700"/>
            <a:chExt cx="904875" cy="800100"/>
          </a:xfrm>
        </p:grpSpPr>
        <p:sp>
          <p:nvSpPr>
            <p:cNvPr id="12" name="Freeform: Shape 11">
              <a:extLst>
                <a:ext uri="{FF2B5EF4-FFF2-40B4-BE49-F238E27FC236}">
                  <a16:creationId xmlns:a16="http://schemas.microsoft.com/office/drawing/2014/main" id="{49ED76D1-DA3C-4272-A9B6-69392D513E9D}"/>
                </a:ext>
              </a:extLst>
            </p:cNvPr>
            <p:cNvSpPr/>
            <p:nvPr/>
          </p:nvSpPr>
          <p:spPr>
            <a:xfrm>
              <a:off x="2191671" y="3790700"/>
              <a:ext cx="904875" cy="800100"/>
            </a:xfrm>
            <a:custGeom>
              <a:avLst/>
              <a:gdLst>
                <a:gd name="connsiteX0" fmla="*/ 793807 w 904875"/>
                <a:gd name="connsiteY0" fmla="*/ 94576 h 800100"/>
                <a:gd name="connsiteX1" fmla="*/ 212305 w 904875"/>
                <a:gd name="connsiteY1" fmla="*/ 1708 h 800100"/>
                <a:gd name="connsiteX2" fmla="*/ 58858 w 904875"/>
                <a:gd name="connsiteY2" fmla="*/ 112864 h 800100"/>
                <a:gd name="connsiteX3" fmla="*/ 1708 w 904875"/>
                <a:gd name="connsiteY3" fmla="*/ 470623 h 800100"/>
                <a:gd name="connsiteX4" fmla="*/ 112864 w 904875"/>
                <a:gd name="connsiteY4" fmla="*/ 624071 h 800100"/>
                <a:gd name="connsiteX5" fmla="*/ 317938 w 904875"/>
                <a:gd name="connsiteY5" fmla="*/ 656837 h 800100"/>
                <a:gd name="connsiteX6" fmla="*/ 359657 w 904875"/>
                <a:gd name="connsiteY6" fmla="*/ 778662 h 800100"/>
                <a:gd name="connsiteX7" fmla="*/ 428237 w 904875"/>
                <a:gd name="connsiteY7" fmla="*/ 788282 h 800100"/>
                <a:gd name="connsiteX8" fmla="*/ 499770 w 904875"/>
                <a:gd name="connsiteY8" fmla="*/ 685888 h 800100"/>
                <a:gd name="connsiteX9" fmla="*/ 694366 w 904875"/>
                <a:gd name="connsiteY9" fmla="*/ 716940 h 800100"/>
                <a:gd name="connsiteX10" fmla="*/ 847813 w 904875"/>
                <a:gd name="connsiteY10" fmla="*/ 605783 h 800100"/>
                <a:gd name="connsiteX11" fmla="*/ 904963 w 904875"/>
                <a:gd name="connsiteY11" fmla="*/ 248024 h 800100"/>
                <a:gd name="connsiteX12" fmla="*/ 793807 w 904875"/>
                <a:gd name="connsiteY12" fmla="*/ 94576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4875" h="800100">
                  <a:moveTo>
                    <a:pt x="793807" y="94576"/>
                  </a:moveTo>
                  <a:lnTo>
                    <a:pt x="212305" y="1708"/>
                  </a:lnTo>
                  <a:cubicBezTo>
                    <a:pt x="139249" y="-10008"/>
                    <a:pt x="70573" y="39808"/>
                    <a:pt x="58858" y="112864"/>
                  </a:cubicBezTo>
                  <a:lnTo>
                    <a:pt x="1708" y="470623"/>
                  </a:lnTo>
                  <a:cubicBezTo>
                    <a:pt x="-10008" y="543680"/>
                    <a:pt x="39808" y="612355"/>
                    <a:pt x="112864" y="624071"/>
                  </a:cubicBezTo>
                  <a:lnTo>
                    <a:pt x="317938" y="656837"/>
                  </a:lnTo>
                  <a:lnTo>
                    <a:pt x="359657" y="778662"/>
                  </a:lnTo>
                  <a:cubicBezTo>
                    <a:pt x="369944" y="808761"/>
                    <a:pt x="410044" y="814381"/>
                    <a:pt x="428237" y="788282"/>
                  </a:cubicBezTo>
                  <a:lnTo>
                    <a:pt x="499770" y="685888"/>
                  </a:lnTo>
                  <a:lnTo>
                    <a:pt x="694366" y="716940"/>
                  </a:lnTo>
                  <a:cubicBezTo>
                    <a:pt x="767422" y="728560"/>
                    <a:pt x="836098" y="678840"/>
                    <a:pt x="847813" y="605783"/>
                  </a:cubicBezTo>
                  <a:lnTo>
                    <a:pt x="904963" y="248024"/>
                  </a:lnTo>
                  <a:cubicBezTo>
                    <a:pt x="916584" y="174967"/>
                    <a:pt x="866863" y="106292"/>
                    <a:pt x="793807" y="94576"/>
                  </a:cubicBezTo>
                  <a:close/>
                </a:path>
              </a:pathLst>
            </a:custGeom>
            <a:solidFill>
              <a:srgbClr val="F15268"/>
            </a:solidFill>
            <a:ln w="9525" cap="flat">
              <a:noFill/>
              <a:prstDash val="solid"/>
              <a:miter/>
            </a:ln>
            <a:effectLst/>
          </p:spPr>
          <p:txBody>
            <a:bodyPr rtlCol="0" anchor="ctr"/>
            <a:lstStyle/>
            <a:p>
              <a:endParaRPr lang="en-US" dirty="0"/>
            </a:p>
          </p:txBody>
        </p:sp>
        <p:sp>
          <p:nvSpPr>
            <p:cNvPr id="13" name="Freeform: Shape 12">
              <a:extLst>
                <a:ext uri="{FF2B5EF4-FFF2-40B4-BE49-F238E27FC236}">
                  <a16:creationId xmlns:a16="http://schemas.microsoft.com/office/drawing/2014/main" id="{C98B0482-A803-4474-A1C9-5881DDEFC9B8}"/>
                </a:ext>
              </a:extLst>
            </p:cNvPr>
            <p:cNvSpPr/>
            <p:nvPr/>
          </p:nvSpPr>
          <p:spPr>
            <a:xfrm>
              <a:off x="2475277" y="3994502"/>
              <a:ext cx="361950" cy="314325"/>
            </a:xfrm>
            <a:custGeom>
              <a:avLst/>
              <a:gdLst>
                <a:gd name="connsiteX0" fmla="*/ 365802 w 361950"/>
                <a:gd name="connsiteY0" fmla="*/ 143853 h 314325"/>
                <a:gd name="connsiteX1" fmla="*/ 287506 w 361950"/>
                <a:gd name="connsiteY1" fmla="*/ 30791 h 314325"/>
                <a:gd name="connsiteX2" fmla="*/ 191113 w 361950"/>
                <a:gd name="connsiteY2" fmla="*/ 70796 h 314325"/>
                <a:gd name="connsiteX3" fmla="*/ 113103 w 361950"/>
                <a:gd name="connsiteY3" fmla="*/ 1550 h 314325"/>
                <a:gd name="connsiteX4" fmla="*/ 5376 w 361950"/>
                <a:gd name="connsiteY4" fmla="*/ 144615 h 314325"/>
                <a:gd name="connsiteX5" fmla="*/ 148346 w 361950"/>
                <a:gd name="connsiteY5" fmla="*/ 322066 h 314325"/>
                <a:gd name="connsiteX6" fmla="*/ 149584 w 361950"/>
                <a:gd name="connsiteY6" fmla="*/ 322256 h 314325"/>
                <a:gd name="connsiteX7" fmla="*/ 340846 w 361950"/>
                <a:gd name="connsiteY7" fmla="*/ 207290 h 314325"/>
                <a:gd name="connsiteX8" fmla="*/ 365802 w 361950"/>
                <a:gd name="connsiteY8" fmla="*/ 143853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314325">
                  <a:moveTo>
                    <a:pt x="365802" y="143853"/>
                  </a:moveTo>
                  <a:cubicBezTo>
                    <a:pt x="372469" y="92609"/>
                    <a:pt x="349323" y="41174"/>
                    <a:pt x="287506" y="30791"/>
                  </a:cubicBezTo>
                  <a:cubicBezTo>
                    <a:pt x="249120" y="24314"/>
                    <a:pt x="212354" y="41078"/>
                    <a:pt x="191113" y="70796"/>
                  </a:cubicBezTo>
                  <a:cubicBezTo>
                    <a:pt x="180731" y="35840"/>
                    <a:pt x="151489" y="7931"/>
                    <a:pt x="113103" y="1550"/>
                  </a:cubicBezTo>
                  <a:cubicBezTo>
                    <a:pt x="28426" y="-12643"/>
                    <a:pt x="-16151" y="73463"/>
                    <a:pt x="5376" y="144615"/>
                  </a:cubicBezTo>
                  <a:cubicBezTo>
                    <a:pt x="28140" y="219863"/>
                    <a:pt x="82528" y="280727"/>
                    <a:pt x="148346" y="322066"/>
                  </a:cubicBezTo>
                  <a:lnTo>
                    <a:pt x="149584" y="322256"/>
                  </a:lnTo>
                  <a:cubicBezTo>
                    <a:pt x="220926" y="305683"/>
                    <a:pt x="297222" y="268059"/>
                    <a:pt x="340846" y="207290"/>
                  </a:cubicBezTo>
                  <a:cubicBezTo>
                    <a:pt x="354276" y="188430"/>
                    <a:pt x="362849" y="166142"/>
                    <a:pt x="365802" y="143853"/>
                  </a:cubicBezTo>
                  <a:close/>
                </a:path>
              </a:pathLst>
            </a:custGeom>
            <a:solidFill>
              <a:srgbClr val="F4F5F5"/>
            </a:solidFill>
            <a:ln w="9525" cap="flat">
              <a:noFill/>
              <a:prstDash val="solid"/>
              <a:miter/>
            </a:ln>
            <a:effectLst/>
          </p:spPr>
          <p:txBody>
            <a:bodyPr rtlCol="0" anchor="ctr"/>
            <a:lstStyle/>
            <a:p>
              <a:endParaRPr lang="en-US" dirty="0"/>
            </a:p>
          </p:txBody>
        </p:sp>
      </p:grpSp>
      <p:grpSp>
        <p:nvGrpSpPr>
          <p:cNvPr id="54" name="Group 53">
            <a:extLst>
              <a:ext uri="{FF2B5EF4-FFF2-40B4-BE49-F238E27FC236}">
                <a16:creationId xmlns:a16="http://schemas.microsoft.com/office/drawing/2014/main" id="{EA5AA195-CBD7-40F4-813F-67FAA35AF518}"/>
              </a:ext>
            </a:extLst>
          </p:cNvPr>
          <p:cNvGrpSpPr/>
          <p:nvPr/>
        </p:nvGrpSpPr>
        <p:grpSpPr>
          <a:xfrm>
            <a:off x="2393742" y="2752970"/>
            <a:ext cx="676870" cy="594825"/>
            <a:chOff x="1492752" y="5127283"/>
            <a:chExt cx="942975" cy="828675"/>
          </a:xfrm>
        </p:grpSpPr>
        <p:sp>
          <p:nvSpPr>
            <p:cNvPr id="20" name="Freeform: Shape 19">
              <a:extLst>
                <a:ext uri="{FF2B5EF4-FFF2-40B4-BE49-F238E27FC236}">
                  <a16:creationId xmlns:a16="http://schemas.microsoft.com/office/drawing/2014/main" id="{E74D6DD8-F117-4588-B059-1BD9CFF1CB8E}"/>
                </a:ext>
              </a:extLst>
            </p:cNvPr>
            <p:cNvSpPr/>
            <p:nvPr/>
          </p:nvSpPr>
          <p:spPr>
            <a:xfrm>
              <a:off x="1492752" y="5127283"/>
              <a:ext cx="942975" cy="828675"/>
            </a:xfrm>
            <a:custGeom>
              <a:avLst/>
              <a:gdLst>
                <a:gd name="connsiteX0" fmla="*/ 628766 w 942975"/>
                <a:gd name="connsiteY0" fmla="*/ 9928 h 828675"/>
                <a:gd name="connsiteX1" fmla="*/ 83460 w 942975"/>
                <a:gd name="connsiteY1" fmla="*/ 232147 h 828675"/>
                <a:gd name="connsiteX2" fmla="*/ 9927 w 942975"/>
                <a:gd name="connsiteY2" fmla="*/ 406740 h 828675"/>
                <a:gd name="connsiteX3" fmla="*/ 146611 w 942975"/>
                <a:gd name="connsiteY3" fmla="*/ 742211 h 828675"/>
                <a:gd name="connsiteX4" fmla="*/ 321204 w 942975"/>
                <a:gd name="connsiteY4" fmla="*/ 815744 h 828675"/>
                <a:gd name="connsiteX5" fmla="*/ 513514 w 942975"/>
                <a:gd name="connsiteY5" fmla="*/ 737353 h 828675"/>
                <a:gd name="connsiteX6" fmla="*/ 612383 w 942975"/>
                <a:gd name="connsiteY6" fmla="*/ 819839 h 828675"/>
                <a:gd name="connsiteX7" fmla="*/ 676010 w 942975"/>
                <a:gd name="connsiteY7" fmla="*/ 792503 h 828675"/>
                <a:gd name="connsiteX8" fmla="*/ 684107 w 942975"/>
                <a:gd name="connsiteY8" fmla="*/ 667820 h 828675"/>
                <a:gd name="connsiteX9" fmla="*/ 866606 w 942975"/>
                <a:gd name="connsiteY9" fmla="*/ 593430 h 828675"/>
                <a:gd name="connsiteX10" fmla="*/ 940139 w 942975"/>
                <a:gd name="connsiteY10" fmla="*/ 418837 h 828675"/>
                <a:gd name="connsiteX11" fmla="*/ 803455 w 942975"/>
                <a:gd name="connsiteY11" fmla="*/ 83366 h 828675"/>
                <a:gd name="connsiteX12" fmla="*/ 628766 w 942975"/>
                <a:gd name="connsiteY12" fmla="*/ 9928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2975" h="828675">
                  <a:moveTo>
                    <a:pt x="628766" y="9928"/>
                  </a:moveTo>
                  <a:lnTo>
                    <a:pt x="83460" y="232147"/>
                  </a:lnTo>
                  <a:cubicBezTo>
                    <a:pt x="14975" y="260055"/>
                    <a:pt x="-17981" y="338255"/>
                    <a:pt x="9927" y="406740"/>
                  </a:cubicBezTo>
                  <a:lnTo>
                    <a:pt x="146611" y="742211"/>
                  </a:lnTo>
                  <a:cubicBezTo>
                    <a:pt x="174519" y="810695"/>
                    <a:pt x="252719" y="843652"/>
                    <a:pt x="321204" y="815744"/>
                  </a:cubicBezTo>
                  <a:lnTo>
                    <a:pt x="513514" y="737353"/>
                  </a:lnTo>
                  <a:lnTo>
                    <a:pt x="612383" y="819839"/>
                  </a:lnTo>
                  <a:cubicBezTo>
                    <a:pt x="636767" y="840223"/>
                    <a:pt x="673915" y="824221"/>
                    <a:pt x="676010" y="792503"/>
                  </a:cubicBezTo>
                  <a:lnTo>
                    <a:pt x="684107" y="667820"/>
                  </a:lnTo>
                  <a:lnTo>
                    <a:pt x="866606" y="593430"/>
                  </a:lnTo>
                  <a:cubicBezTo>
                    <a:pt x="935090" y="565522"/>
                    <a:pt x="968047" y="487321"/>
                    <a:pt x="940139" y="418837"/>
                  </a:cubicBezTo>
                  <a:lnTo>
                    <a:pt x="803455" y="83366"/>
                  </a:lnTo>
                  <a:cubicBezTo>
                    <a:pt x="775547" y="14977"/>
                    <a:pt x="697346" y="-17980"/>
                    <a:pt x="628766" y="9928"/>
                  </a:cubicBezTo>
                  <a:close/>
                </a:path>
              </a:pathLst>
            </a:custGeom>
            <a:solidFill>
              <a:srgbClr val="F15268"/>
            </a:solidFill>
            <a:ln w="9525" cap="flat">
              <a:noFill/>
              <a:prstDash val="solid"/>
              <a:miter/>
            </a:ln>
            <a:effectLst/>
          </p:spPr>
          <p:txBody>
            <a:bodyPr rtlCol="0" anchor="ctr"/>
            <a:lstStyle/>
            <a:p>
              <a:endParaRPr lang="en-US" dirty="0"/>
            </a:p>
          </p:txBody>
        </p:sp>
        <p:sp>
          <p:nvSpPr>
            <p:cNvPr id="36" name="Freeform: Shape 35">
              <a:extLst>
                <a:ext uri="{FF2B5EF4-FFF2-40B4-BE49-F238E27FC236}">
                  <a16:creationId xmlns:a16="http://schemas.microsoft.com/office/drawing/2014/main" id="{E96BBD93-0E76-463E-82A8-F6999C20D84F}"/>
                </a:ext>
              </a:extLst>
            </p:cNvPr>
            <p:cNvSpPr/>
            <p:nvPr/>
          </p:nvSpPr>
          <p:spPr>
            <a:xfrm>
              <a:off x="1779694" y="5364712"/>
              <a:ext cx="352425" cy="323850"/>
            </a:xfrm>
            <a:custGeom>
              <a:avLst/>
              <a:gdLst>
                <a:gd name="connsiteX0" fmla="*/ 349635 w 352425"/>
                <a:gd name="connsiteY0" fmla="*/ 63774 h 323850"/>
                <a:gd name="connsiteX1" fmla="*/ 224000 w 352425"/>
                <a:gd name="connsiteY1" fmla="*/ 7767 h 323850"/>
                <a:gd name="connsiteX2" fmla="*/ 162373 w 352425"/>
                <a:gd name="connsiteY2" fmla="*/ 91968 h 323850"/>
                <a:gd name="connsiteX3" fmla="*/ 59694 w 352425"/>
                <a:gd name="connsiteY3" fmla="*/ 73204 h 323850"/>
                <a:gd name="connsiteX4" fmla="*/ 41787 w 352425"/>
                <a:gd name="connsiteY4" fmla="*/ 251417 h 323850"/>
                <a:gd name="connsiteX5" fmla="*/ 256004 w 352425"/>
                <a:gd name="connsiteY5" fmla="*/ 329046 h 323850"/>
                <a:gd name="connsiteX6" fmla="*/ 257242 w 352425"/>
                <a:gd name="connsiteY6" fmla="*/ 328569 h 323850"/>
                <a:gd name="connsiteX7" fmla="*/ 361065 w 352425"/>
                <a:gd name="connsiteY7" fmla="*/ 131116 h 323850"/>
                <a:gd name="connsiteX8" fmla="*/ 349635 w 352425"/>
                <a:gd name="connsiteY8" fmla="*/ 6377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425" h="323850">
                  <a:moveTo>
                    <a:pt x="349635" y="63774"/>
                  </a:moveTo>
                  <a:cubicBezTo>
                    <a:pt x="328775" y="16435"/>
                    <a:pt x="282293" y="-15474"/>
                    <a:pt x="224000" y="7767"/>
                  </a:cubicBezTo>
                  <a:cubicBezTo>
                    <a:pt x="187900" y="22150"/>
                    <a:pt x="165040" y="55583"/>
                    <a:pt x="162373" y="91968"/>
                  </a:cubicBezTo>
                  <a:cubicBezTo>
                    <a:pt x="135417" y="67489"/>
                    <a:pt x="95889" y="58821"/>
                    <a:pt x="59694" y="73204"/>
                  </a:cubicBezTo>
                  <a:cubicBezTo>
                    <a:pt x="-20031" y="104922"/>
                    <a:pt x="-13554" y="201696"/>
                    <a:pt x="41787" y="251417"/>
                  </a:cubicBezTo>
                  <a:cubicBezTo>
                    <a:pt x="100270" y="303995"/>
                    <a:pt x="178375" y="327807"/>
                    <a:pt x="256004" y="329046"/>
                  </a:cubicBezTo>
                  <a:lnTo>
                    <a:pt x="257242" y="328569"/>
                  </a:lnTo>
                  <a:cubicBezTo>
                    <a:pt x="309630" y="277325"/>
                    <a:pt x="355350" y="205697"/>
                    <a:pt x="361065" y="131116"/>
                  </a:cubicBezTo>
                  <a:cubicBezTo>
                    <a:pt x="362970" y="107875"/>
                    <a:pt x="358683" y="84348"/>
                    <a:pt x="349635" y="63774"/>
                  </a:cubicBezTo>
                  <a:close/>
                </a:path>
              </a:pathLst>
            </a:custGeom>
            <a:solidFill>
              <a:srgbClr val="F4F5F5"/>
            </a:solidFill>
            <a:ln w="9525" cap="flat">
              <a:noFill/>
              <a:prstDash val="solid"/>
              <a:miter/>
            </a:ln>
            <a:effectLst/>
          </p:spPr>
          <p:txBody>
            <a:bodyPr rtlCol="0" anchor="ctr"/>
            <a:lstStyle/>
            <a:p>
              <a:endParaRPr lang="en-US" dirty="0"/>
            </a:p>
          </p:txBody>
        </p:sp>
      </p:grpSp>
      <p:grpSp>
        <p:nvGrpSpPr>
          <p:cNvPr id="53" name="Group 52">
            <a:extLst>
              <a:ext uri="{FF2B5EF4-FFF2-40B4-BE49-F238E27FC236}">
                <a16:creationId xmlns:a16="http://schemas.microsoft.com/office/drawing/2014/main" id="{5A3EC4A5-CE10-43F2-8783-886524EB1AB2}"/>
              </a:ext>
            </a:extLst>
          </p:cNvPr>
          <p:cNvGrpSpPr/>
          <p:nvPr/>
        </p:nvGrpSpPr>
        <p:grpSpPr>
          <a:xfrm rot="2917994">
            <a:off x="3167304" y="3300520"/>
            <a:ext cx="594825" cy="526455"/>
            <a:chOff x="1644063" y="6099154"/>
            <a:chExt cx="828675" cy="733425"/>
          </a:xfrm>
        </p:grpSpPr>
        <p:sp>
          <p:nvSpPr>
            <p:cNvPr id="38" name="Freeform: Shape 37">
              <a:extLst>
                <a:ext uri="{FF2B5EF4-FFF2-40B4-BE49-F238E27FC236}">
                  <a16:creationId xmlns:a16="http://schemas.microsoft.com/office/drawing/2014/main" id="{77EE3E34-A89E-4F6F-BBCB-66B5854AFA70}"/>
                </a:ext>
              </a:extLst>
            </p:cNvPr>
            <p:cNvSpPr/>
            <p:nvPr/>
          </p:nvSpPr>
          <p:spPr>
            <a:xfrm>
              <a:off x="1644063" y="6099154"/>
              <a:ext cx="828675" cy="733425"/>
            </a:xfrm>
            <a:custGeom>
              <a:avLst/>
              <a:gdLst>
                <a:gd name="connsiteX0" fmla="*/ 730581 w 828675"/>
                <a:gd name="connsiteY0" fmla="*/ 81167 h 733425"/>
                <a:gd name="connsiteX1" fmla="*/ 191371 w 828675"/>
                <a:gd name="connsiteY1" fmla="*/ 1347 h 733425"/>
                <a:gd name="connsiteX2" fmla="*/ 50496 w 828675"/>
                <a:gd name="connsiteY2" fmla="*/ 105836 h 733425"/>
                <a:gd name="connsiteX3" fmla="*/ 1347 w 828675"/>
                <a:gd name="connsiteY3" fmla="*/ 437497 h 733425"/>
                <a:gd name="connsiteX4" fmla="*/ 105836 w 828675"/>
                <a:gd name="connsiteY4" fmla="*/ 578372 h 733425"/>
                <a:gd name="connsiteX5" fmla="*/ 296051 w 828675"/>
                <a:gd name="connsiteY5" fmla="*/ 606566 h 733425"/>
                <a:gd name="connsiteX6" fmla="*/ 335960 w 828675"/>
                <a:gd name="connsiteY6" fmla="*/ 718865 h 733425"/>
                <a:gd name="connsiteX7" fmla="*/ 399492 w 828675"/>
                <a:gd name="connsiteY7" fmla="*/ 727057 h 733425"/>
                <a:gd name="connsiteX8" fmla="*/ 464643 w 828675"/>
                <a:gd name="connsiteY8" fmla="*/ 631521 h 733425"/>
                <a:gd name="connsiteX9" fmla="*/ 645047 w 828675"/>
                <a:gd name="connsiteY9" fmla="*/ 658286 h 733425"/>
                <a:gd name="connsiteX10" fmla="*/ 785921 w 828675"/>
                <a:gd name="connsiteY10" fmla="*/ 553797 h 733425"/>
                <a:gd name="connsiteX11" fmla="*/ 835070 w 828675"/>
                <a:gd name="connsiteY11" fmla="*/ 222137 h 733425"/>
                <a:gd name="connsiteX12" fmla="*/ 730581 w 828675"/>
                <a:gd name="connsiteY12" fmla="*/ 81167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8675" h="733425">
                  <a:moveTo>
                    <a:pt x="730581" y="81167"/>
                  </a:moveTo>
                  <a:lnTo>
                    <a:pt x="191371" y="1347"/>
                  </a:lnTo>
                  <a:cubicBezTo>
                    <a:pt x="123648" y="-8654"/>
                    <a:pt x="60593" y="38114"/>
                    <a:pt x="50496" y="105836"/>
                  </a:cubicBezTo>
                  <a:lnTo>
                    <a:pt x="1347" y="437497"/>
                  </a:lnTo>
                  <a:cubicBezTo>
                    <a:pt x="-8654" y="505220"/>
                    <a:pt x="38114" y="568275"/>
                    <a:pt x="105836" y="578372"/>
                  </a:cubicBezTo>
                  <a:lnTo>
                    <a:pt x="296051" y="606566"/>
                  </a:lnTo>
                  <a:lnTo>
                    <a:pt x="335960" y="718865"/>
                  </a:lnTo>
                  <a:cubicBezTo>
                    <a:pt x="345771" y="746583"/>
                    <a:pt x="382919" y="751346"/>
                    <a:pt x="399492" y="727057"/>
                  </a:cubicBezTo>
                  <a:lnTo>
                    <a:pt x="464643" y="631521"/>
                  </a:lnTo>
                  <a:lnTo>
                    <a:pt x="645047" y="658286"/>
                  </a:lnTo>
                  <a:cubicBezTo>
                    <a:pt x="712769" y="668288"/>
                    <a:pt x="775825" y="621520"/>
                    <a:pt x="785921" y="553797"/>
                  </a:cubicBezTo>
                  <a:lnTo>
                    <a:pt x="835070" y="222137"/>
                  </a:lnTo>
                  <a:cubicBezTo>
                    <a:pt x="845167" y="154223"/>
                    <a:pt x="798304" y="91168"/>
                    <a:pt x="730581" y="81167"/>
                  </a:cubicBezTo>
                  <a:close/>
                </a:path>
              </a:pathLst>
            </a:custGeom>
            <a:solidFill>
              <a:srgbClr val="F9F9F7"/>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B1CB38F-1B02-446F-AAA7-0CDBAE0669BB}"/>
                </a:ext>
              </a:extLst>
            </p:cNvPr>
            <p:cNvSpPr/>
            <p:nvPr/>
          </p:nvSpPr>
          <p:spPr>
            <a:xfrm>
              <a:off x="1802950" y="6169087"/>
              <a:ext cx="514350" cy="514350"/>
            </a:xfrm>
            <a:custGeom>
              <a:avLst/>
              <a:gdLst>
                <a:gd name="connsiteX0" fmla="*/ 484072 w 514350"/>
                <a:gd name="connsiteY0" fmla="*/ 224981 h 514350"/>
                <a:gd name="connsiteX1" fmla="*/ 293201 w 514350"/>
                <a:gd name="connsiteY1" fmla="*/ 484072 h 514350"/>
                <a:gd name="connsiteX2" fmla="*/ 34110 w 514350"/>
                <a:gd name="connsiteY2" fmla="*/ 293201 h 514350"/>
                <a:gd name="connsiteX3" fmla="*/ 224981 w 514350"/>
                <a:gd name="connsiteY3" fmla="*/ 34110 h 514350"/>
                <a:gd name="connsiteX4" fmla="*/ 484072 w 514350"/>
                <a:gd name="connsiteY4" fmla="*/ 224981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14350">
                  <a:moveTo>
                    <a:pt x="484072" y="224981"/>
                  </a:moveTo>
                  <a:cubicBezTo>
                    <a:pt x="502910" y="349234"/>
                    <a:pt x="417455" y="465233"/>
                    <a:pt x="293201" y="484072"/>
                  </a:cubicBezTo>
                  <a:cubicBezTo>
                    <a:pt x="168948" y="502910"/>
                    <a:pt x="52949" y="417455"/>
                    <a:pt x="34110" y="293201"/>
                  </a:cubicBezTo>
                  <a:cubicBezTo>
                    <a:pt x="15272" y="168947"/>
                    <a:pt x="100727" y="52948"/>
                    <a:pt x="224981" y="34110"/>
                  </a:cubicBezTo>
                  <a:cubicBezTo>
                    <a:pt x="349234" y="15272"/>
                    <a:pt x="465233" y="100727"/>
                    <a:pt x="484072" y="224981"/>
                  </a:cubicBezTo>
                  <a:close/>
                </a:path>
              </a:pathLst>
            </a:custGeom>
            <a:solidFill>
              <a:srgbClr val="F2D46A"/>
            </a:solidFill>
            <a:ln w="9525" cap="flat">
              <a:noFill/>
              <a:prstDash val="solid"/>
              <a:miter/>
            </a:ln>
            <a:effectLst/>
          </p:spPr>
          <p:txBody>
            <a:bodyPr rtlCol="0" anchor="ctr"/>
            <a:lstStyle/>
            <a:p>
              <a:endParaRPr lang="en-US" dirty="0"/>
            </a:p>
          </p:txBody>
        </p:sp>
        <p:sp>
          <p:nvSpPr>
            <p:cNvPr id="45" name="Freeform: Shape 44">
              <a:extLst>
                <a:ext uri="{FF2B5EF4-FFF2-40B4-BE49-F238E27FC236}">
                  <a16:creationId xmlns:a16="http://schemas.microsoft.com/office/drawing/2014/main" id="{B58E91F0-CCD9-4F28-92FA-D949D94BA955}"/>
                </a:ext>
              </a:extLst>
            </p:cNvPr>
            <p:cNvSpPr/>
            <p:nvPr/>
          </p:nvSpPr>
          <p:spPr>
            <a:xfrm>
              <a:off x="1931922" y="6306813"/>
              <a:ext cx="57150" cy="66675"/>
            </a:xfrm>
            <a:custGeom>
              <a:avLst/>
              <a:gdLst>
                <a:gd name="connsiteX0" fmla="*/ 8763 w 57150"/>
                <a:gd name="connsiteY0" fmla="*/ 0 h 66675"/>
                <a:gd name="connsiteX1" fmla="*/ 61246 w 57150"/>
                <a:gd name="connsiteY1" fmla="*/ 39815 h 66675"/>
                <a:gd name="connsiteX2" fmla="*/ 0 w 57150"/>
                <a:gd name="connsiteY2" fmla="*/ 67342 h 66675"/>
              </a:gdLst>
              <a:ahLst/>
              <a:cxnLst>
                <a:cxn ang="0">
                  <a:pos x="connsiteX0" y="connsiteY0"/>
                </a:cxn>
                <a:cxn ang="0">
                  <a:pos x="connsiteX1" y="connsiteY1"/>
                </a:cxn>
                <a:cxn ang="0">
                  <a:pos x="connsiteX2" y="connsiteY2"/>
                </a:cxn>
              </a:cxnLst>
              <a:rect l="l" t="t" r="r" b="b"/>
              <a:pathLst>
                <a:path w="57150" h="66675">
                  <a:moveTo>
                    <a:pt x="8763" y="0"/>
                  </a:moveTo>
                  <a:lnTo>
                    <a:pt x="61246" y="39815"/>
                  </a:lnTo>
                  <a:lnTo>
                    <a:pt x="0" y="67342"/>
                  </a:lnTo>
                </a:path>
              </a:pathLst>
            </a:custGeom>
            <a:noFill/>
            <a:ln w="22337" cap="rnd">
              <a:solidFill>
                <a:srgbClr val="252935"/>
              </a:solidFill>
              <a:prstDash val="solid"/>
              <a:round/>
            </a:ln>
            <a:effectLst/>
          </p:spPr>
          <p:txBody>
            <a:bodyPr rtlCol="0" anchor="ctr"/>
            <a:lstStyle/>
            <a:p>
              <a:endParaRPr lang="en-US" dirty="0"/>
            </a:p>
          </p:txBody>
        </p:sp>
        <p:sp>
          <p:nvSpPr>
            <p:cNvPr id="46" name="Freeform: Shape 45">
              <a:extLst>
                <a:ext uri="{FF2B5EF4-FFF2-40B4-BE49-F238E27FC236}">
                  <a16:creationId xmlns:a16="http://schemas.microsoft.com/office/drawing/2014/main" id="{75FC0443-7DE5-4A97-8986-FE08FFFE005F}"/>
                </a:ext>
              </a:extLst>
            </p:cNvPr>
            <p:cNvSpPr/>
            <p:nvPr/>
          </p:nvSpPr>
          <p:spPr>
            <a:xfrm>
              <a:off x="2152140" y="6338722"/>
              <a:ext cx="57150" cy="66675"/>
            </a:xfrm>
            <a:custGeom>
              <a:avLst/>
              <a:gdLst>
                <a:gd name="connsiteX0" fmla="*/ 52483 w 57150"/>
                <a:gd name="connsiteY0" fmla="*/ 67342 h 66675"/>
                <a:gd name="connsiteX1" fmla="*/ 0 w 57150"/>
                <a:gd name="connsiteY1" fmla="*/ 27432 h 66675"/>
                <a:gd name="connsiteX2" fmla="*/ 61246 w 57150"/>
                <a:gd name="connsiteY2" fmla="*/ 0 h 66675"/>
              </a:gdLst>
              <a:ahLst/>
              <a:cxnLst>
                <a:cxn ang="0">
                  <a:pos x="connsiteX0" y="connsiteY0"/>
                </a:cxn>
                <a:cxn ang="0">
                  <a:pos x="connsiteX1" y="connsiteY1"/>
                </a:cxn>
                <a:cxn ang="0">
                  <a:pos x="connsiteX2" y="connsiteY2"/>
                </a:cxn>
              </a:cxnLst>
              <a:rect l="l" t="t" r="r" b="b"/>
              <a:pathLst>
                <a:path w="57150" h="66675">
                  <a:moveTo>
                    <a:pt x="52483" y="67342"/>
                  </a:moveTo>
                  <a:lnTo>
                    <a:pt x="0" y="27432"/>
                  </a:lnTo>
                  <a:lnTo>
                    <a:pt x="61246" y="0"/>
                  </a:lnTo>
                </a:path>
              </a:pathLst>
            </a:custGeom>
            <a:noFill/>
            <a:ln w="22337" cap="rnd">
              <a:solidFill>
                <a:srgbClr val="252935"/>
              </a:solidFill>
              <a:prstDash val="solid"/>
              <a:round/>
            </a:ln>
            <a:effectLst/>
          </p:spPr>
          <p:txBody>
            <a:bodyPr rtlCol="0" anchor="ctr"/>
            <a:lstStyle/>
            <a:p>
              <a:endParaRPr lang="en-US" dirty="0"/>
            </a:p>
          </p:txBody>
        </p:sp>
        <p:sp>
          <p:nvSpPr>
            <p:cNvPr id="47" name="Freeform: Shape 46">
              <a:extLst>
                <a:ext uri="{FF2B5EF4-FFF2-40B4-BE49-F238E27FC236}">
                  <a16:creationId xmlns:a16="http://schemas.microsoft.com/office/drawing/2014/main" id="{42EED3F2-E43F-41F4-9E5F-DC830E7D75C6}"/>
                </a:ext>
              </a:extLst>
            </p:cNvPr>
            <p:cNvSpPr/>
            <p:nvPr/>
          </p:nvSpPr>
          <p:spPr>
            <a:xfrm>
              <a:off x="1932208" y="6475709"/>
              <a:ext cx="238125" cy="95250"/>
            </a:xfrm>
            <a:custGeom>
              <a:avLst/>
              <a:gdLst>
                <a:gd name="connsiteX0" fmla="*/ 0 w 238125"/>
                <a:gd name="connsiteY0" fmla="*/ 18556 h 95250"/>
                <a:gd name="connsiteX1" fmla="*/ 112776 w 238125"/>
                <a:gd name="connsiteY1" fmla="*/ 97138 h 95250"/>
                <a:gd name="connsiteX2" fmla="*/ 240697 w 238125"/>
                <a:gd name="connsiteY2" fmla="*/ 46655 h 95250"/>
                <a:gd name="connsiteX3" fmla="*/ 123920 w 238125"/>
                <a:gd name="connsiteY3" fmla="*/ 2078 h 95250"/>
                <a:gd name="connsiteX4" fmla="*/ 0 w 238125"/>
                <a:gd name="connsiteY4" fmla="*/ 1855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95250">
                  <a:moveTo>
                    <a:pt x="0" y="18556"/>
                  </a:moveTo>
                  <a:cubicBezTo>
                    <a:pt x="21336" y="60466"/>
                    <a:pt x="62579" y="91232"/>
                    <a:pt x="112776" y="97138"/>
                  </a:cubicBezTo>
                  <a:cubicBezTo>
                    <a:pt x="162973" y="103043"/>
                    <a:pt x="210217" y="82565"/>
                    <a:pt x="240697" y="46655"/>
                  </a:cubicBezTo>
                  <a:cubicBezTo>
                    <a:pt x="216979" y="25224"/>
                    <a:pt x="174117" y="7984"/>
                    <a:pt x="123920" y="2078"/>
                  </a:cubicBezTo>
                  <a:cubicBezTo>
                    <a:pt x="73628" y="-3827"/>
                    <a:pt x="28003" y="3221"/>
                    <a:pt x="0" y="18556"/>
                  </a:cubicBezTo>
                  <a:close/>
                </a:path>
              </a:pathLst>
            </a:custGeom>
            <a:solidFill>
              <a:srgbClr val="DB3A63"/>
            </a:solidFill>
            <a:ln w="9525" cap="flat">
              <a:noFill/>
              <a:prstDash val="solid"/>
              <a:miter/>
            </a:ln>
            <a:effectLst/>
          </p:spPr>
          <p:txBody>
            <a:bodyPr rtlCol="0" anchor="ctr"/>
            <a:lstStyle/>
            <a:p>
              <a:endParaRPr lang="en-US" dirty="0"/>
            </a:p>
          </p:txBody>
        </p:sp>
        <p:sp>
          <p:nvSpPr>
            <p:cNvPr id="48" name="Freeform: Shape 47">
              <a:extLst>
                <a:ext uri="{FF2B5EF4-FFF2-40B4-BE49-F238E27FC236}">
                  <a16:creationId xmlns:a16="http://schemas.microsoft.com/office/drawing/2014/main" id="{470A5929-B762-414E-8079-8F679992661F}"/>
                </a:ext>
              </a:extLst>
            </p:cNvPr>
            <p:cNvSpPr/>
            <p:nvPr/>
          </p:nvSpPr>
          <p:spPr>
            <a:xfrm>
              <a:off x="1916368" y="6406254"/>
              <a:ext cx="285750" cy="114300"/>
            </a:xfrm>
            <a:custGeom>
              <a:avLst/>
              <a:gdLst>
                <a:gd name="connsiteX0" fmla="*/ 1647 w 285750"/>
                <a:gd name="connsiteY0" fmla="*/ 0 h 114300"/>
                <a:gd name="connsiteX1" fmla="*/ 980 w 285750"/>
                <a:gd name="connsiteY1" fmla="*/ 5048 h 114300"/>
                <a:gd name="connsiteX2" fmla="*/ 15839 w 285750"/>
                <a:gd name="connsiteY2" fmla="*/ 88011 h 114300"/>
                <a:gd name="connsiteX3" fmla="*/ 139759 w 285750"/>
                <a:gd name="connsiteY3" fmla="*/ 71533 h 114300"/>
                <a:gd name="connsiteX4" fmla="*/ 256536 w 285750"/>
                <a:gd name="connsiteY4" fmla="*/ 116110 h 114300"/>
                <a:gd name="connsiteX5" fmla="*/ 290159 w 285750"/>
                <a:gd name="connsiteY5" fmla="*/ 38862 h 114300"/>
                <a:gd name="connsiteX6" fmla="*/ 1647 w 285750"/>
                <a:gd name="connsiteY6"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114300">
                  <a:moveTo>
                    <a:pt x="1647" y="0"/>
                  </a:moveTo>
                  <a:cubicBezTo>
                    <a:pt x="1361" y="1715"/>
                    <a:pt x="1171" y="3429"/>
                    <a:pt x="980" y="5048"/>
                  </a:cubicBezTo>
                  <a:cubicBezTo>
                    <a:pt x="-2449" y="34671"/>
                    <a:pt x="3266" y="63246"/>
                    <a:pt x="15839" y="88011"/>
                  </a:cubicBezTo>
                  <a:cubicBezTo>
                    <a:pt x="43938" y="72676"/>
                    <a:pt x="89467" y="65627"/>
                    <a:pt x="139759" y="71533"/>
                  </a:cubicBezTo>
                  <a:cubicBezTo>
                    <a:pt x="189956" y="77438"/>
                    <a:pt x="232819" y="94679"/>
                    <a:pt x="256536" y="116110"/>
                  </a:cubicBezTo>
                  <a:cubicBezTo>
                    <a:pt x="274538" y="94964"/>
                    <a:pt x="286635" y="68485"/>
                    <a:pt x="290159" y="38862"/>
                  </a:cubicBezTo>
                  <a:lnTo>
                    <a:pt x="1647" y="0"/>
                  </a:lnTo>
                  <a:close/>
                </a:path>
              </a:pathLst>
            </a:custGeom>
            <a:solidFill>
              <a:srgbClr val="252935"/>
            </a:solidFill>
            <a:ln w="9525" cap="flat">
              <a:noFill/>
              <a:prstDash val="solid"/>
              <a:miter/>
            </a:ln>
            <a:effectLst/>
          </p:spPr>
          <p:txBody>
            <a:bodyPr rtlCol="0" anchor="ctr"/>
            <a:lstStyle/>
            <a:p>
              <a:endParaRPr lang="en-US" dirty="0"/>
            </a:p>
          </p:txBody>
        </p:sp>
      </p:grpSp>
      <p:pic>
        <p:nvPicPr>
          <p:cNvPr id="59" name="Graphic 58">
            <a:extLst>
              <a:ext uri="{FF2B5EF4-FFF2-40B4-BE49-F238E27FC236}">
                <a16:creationId xmlns:a16="http://schemas.microsoft.com/office/drawing/2014/main" id="{EBD44257-EF71-4321-8011-620DDF2C01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0985" y="4959179"/>
            <a:ext cx="3595642" cy="1898822"/>
          </a:xfrm>
          <a:prstGeom prst="rect">
            <a:avLst/>
          </a:prstGeom>
        </p:spPr>
      </p:pic>
      <p:pic>
        <p:nvPicPr>
          <p:cNvPr id="57" name="Graphic 56">
            <a:extLst>
              <a:ext uri="{FF2B5EF4-FFF2-40B4-BE49-F238E27FC236}">
                <a16:creationId xmlns:a16="http://schemas.microsoft.com/office/drawing/2014/main" id="{8FBFD9DB-8811-4B4E-8EA9-236F786354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899" y="1627880"/>
            <a:ext cx="2724150" cy="6096908"/>
          </a:xfrm>
          <a:prstGeom prst="rect">
            <a:avLst/>
          </a:prstGeom>
        </p:spPr>
      </p:pic>
      <p:pic>
        <p:nvPicPr>
          <p:cNvPr id="60" name="Graphic 59">
            <a:extLst>
              <a:ext uri="{FF2B5EF4-FFF2-40B4-BE49-F238E27FC236}">
                <a16:creationId xmlns:a16="http://schemas.microsoft.com/office/drawing/2014/main" id="{E74A2E9E-539F-41EF-B425-A92F32645B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9041" y="5419405"/>
            <a:ext cx="2724150" cy="1438596"/>
          </a:xfrm>
          <a:prstGeom prst="rect">
            <a:avLst/>
          </a:prstGeom>
        </p:spPr>
      </p:pic>
      <p:grpSp>
        <p:nvGrpSpPr>
          <p:cNvPr id="52" name="Group 51">
            <a:extLst>
              <a:ext uri="{FF2B5EF4-FFF2-40B4-BE49-F238E27FC236}">
                <a16:creationId xmlns:a16="http://schemas.microsoft.com/office/drawing/2014/main" id="{EB3DEA1A-F5E8-43BC-A8D6-1817351AA5E3}"/>
              </a:ext>
            </a:extLst>
          </p:cNvPr>
          <p:cNvGrpSpPr/>
          <p:nvPr/>
        </p:nvGrpSpPr>
        <p:grpSpPr>
          <a:xfrm rot="20887923">
            <a:off x="2497786" y="1981174"/>
            <a:ext cx="676870" cy="600722"/>
            <a:chOff x="212807" y="3831951"/>
            <a:chExt cx="1524000" cy="1352550"/>
          </a:xfrm>
        </p:grpSpPr>
        <p:sp>
          <p:nvSpPr>
            <p:cNvPr id="49" name="Freeform: Shape 48">
              <a:extLst>
                <a:ext uri="{FF2B5EF4-FFF2-40B4-BE49-F238E27FC236}">
                  <a16:creationId xmlns:a16="http://schemas.microsoft.com/office/drawing/2014/main" id="{75B03640-D481-4060-A712-84B478E27F04}"/>
                </a:ext>
              </a:extLst>
            </p:cNvPr>
            <p:cNvSpPr/>
            <p:nvPr/>
          </p:nvSpPr>
          <p:spPr>
            <a:xfrm>
              <a:off x="212807" y="3831951"/>
              <a:ext cx="1524000" cy="1352550"/>
            </a:xfrm>
            <a:custGeom>
              <a:avLst/>
              <a:gdLst>
                <a:gd name="connsiteX0" fmla="*/ 1319952 w 1524000"/>
                <a:gd name="connsiteY0" fmla="*/ 95799 h 1352550"/>
                <a:gd name="connsiteX1" fmla="*/ 310493 w 1524000"/>
                <a:gd name="connsiteY1" fmla="*/ 1025 h 1352550"/>
                <a:gd name="connsiteX2" fmla="*/ 59318 w 1524000"/>
                <a:gd name="connsiteY2" fmla="*/ 209147 h 1352550"/>
                <a:gd name="connsiteX3" fmla="*/ 1025 w 1524000"/>
                <a:gd name="connsiteY3" fmla="*/ 830081 h 1352550"/>
                <a:gd name="connsiteX4" fmla="*/ 209147 w 1524000"/>
                <a:gd name="connsiteY4" fmla="*/ 1081256 h 1352550"/>
                <a:gd name="connsiteX5" fmla="*/ 565191 w 1524000"/>
                <a:gd name="connsiteY5" fmla="*/ 1114688 h 1352550"/>
                <a:gd name="connsiteX6" fmla="*/ 650440 w 1524000"/>
                <a:gd name="connsiteY6" fmla="*/ 1319381 h 1352550"/>
                <a:gd name="connsiteX7" fmla="*/ 769312 w 1524000"/>
                <a:gd name="connsiteY7" fmla="*/ 1328334 h 1352550"/>
                <a:gd name="connsiteX8" fmla="*/ 880850 w 1524000"/>
                <a:gd name="connsiteY8" fmla="*/ 1144311 h 1352550"/>
                <a:gd name="connsiteX9" fmla="*/ 1218606 w 1524000"/>
                <a:gd name="connsiteY9" fmla="*/ 1176029 h 1352550"/>
                <a:gd name="connsiteX10" fmla="*/ 1469780 w 1524000"/>
                <a:gd name="connsiteY10" fmla="*/ 967908 h 1352550"/>
                <a:gd name="connsiteX11" fmla="*/ 1528073 w 1524000"/>
                <a:gd name="connsiteY11" fmla="*/ 346973 h 1352550"/>
                <a:gd name="connsiteX12" fmla="*/ 1319952 w 1524000"/>
                <a:gd name="connsiteY12" fmla="*/ 95799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1352550">
                  <a:moveTo>
                    <a:pt x="1319952" y="95799"/>
                  </a:moveTo>
                  <a:lnTo>
                    <a:pt x="310493" y="1025"/>
                  </a:lnTo>
                  <a:cubicBezTo>
                    <a:pt x="183620" y="-10881"/>
                    <a:pt x="71225" y="82274"/>
                    <a:pt x="59318" y="209147"/>
                  </a:cubicBezTo>
                  <a:lnTo>
                    <a:pt x="1025" y="830081"/>
                  </a:lnTo>
                  <a:cubicBezTo>
                    <a:pt x="-10881" y="956954"/>
                    <a:pt x="82274" y="1069349"/>
                    <a:pt x="209147" y="1081256"/>
                  </a:cubicBezTo>
                  <a:lnTo>
                    <a:pt x="565191" y="1114688"/>
                  </a:lnTo>
                  <a:lnTo>
                    <a:pt x="650440" y="1319381"/>
                  </a:lnTo>
                  <a:cubicBezTo>
                    <a:pt x="671490" y="1369863"/>
                    <a:pt x="740927" y="1375102"/>
                    <a:pt x="769312" y="1328334"/>
                  </a:cubicBezTo>
                  <a:lnTo>
                    <a:pt x="880850" y="1144311"/>
                  </a:lnTo>
                  <a:lnTo>
                    <a:pt x="1218606" y="1176029"/>
                  </a:lnTo>
                  <a:cubicBezTo>
                    <a:pt x="1345384" y="1187936"/>
                    <a:pt x="1457874" y="1094781"/>
                    <a:pt x="1469780" y="967908"/>
                  </a:cubicBezTo>
                  <a:lnTo>
                    <a:pt x="1528073" y="346973"/>
                  </a:lnTo>
                  <a:cubicBezTo>
                    <a:pt x="1539980" y="220100"/>
                    <a:pt x="1446825" y="107705"/>
                    <a:pt x="1319952" y="95799"/>
                  </a:cubicBezTo>
                  <a:close/>
                </a:path>
              </a:pathLst>
            </a:custGeom>
            <a:solidFill>
              <a:srgbClr val="407FFE"/>
            </a:solidFill>
            <a:ln w="9525" cap="flat">
              <a:noFill/>
              <a:prstDash val="solid"/>
              <a:miter/>
            </a:ln>
            <a:effectLst/>
          </p:spPr>
          <p:txBody>
            <a:bodyPr rtlCol="0" anchor="ctr"/>
            <a:lstStyle/>
            <a:p>
              <a:endParaRPr lang="en-US" dirty="0"/>
            </a:p>
          </p:txBody>
        </p:sp>
        <p:sp>
          <p:nvSpPr>
            <p:cNvPr id="50" name="Freeform: Shape 49">
              <a:extLst>
                <a:ext uri="{FF2B5EF4-FFF2-40B4-BE49-F238E27FC236}">
                  <a16:creationId xmlns:a16="http://schemas.microsoft.com/office/drawing/2014/main" id="{3342E5D2-7FE6-4D72-BF64-D125C447AAAE}"/>
                </a:ext>
              </a:extLst>
            </p:cNvPr>
            <p:cNvSpPr/>
            <p:nvPr/>
          </p:nvSpPr>
          <p:spPr>
            <a:xfrm>
              <a:off x="863273" y="4091775"/>
              <a:ext cx="495300" cy="590550"/>
            </a:xfrm>
            <a:custGeom>
              <a:avLst/>
              <a:gdLst>
                <a:gd name="connsiteX0" fmla="*/ 65316 w 495300"/>
                <a:gd name="connsiteY0" fmla="*/ 570448 h 590550"/>
                <a:gd name="connsiteX1" fmla="*/ 350304 w 495300"/>
                <a:gd name="connsiteY1" fmla="*/ 596546 h 590550"/>
                <a:gd name="connsiteX2" fmla="*/ 356972 w 495300"/>
                <a:gd name="connsiteY2" fmla="*/ 595879 h 590550"/>
                <a:gd name="connsiteX3" fmla="*/ 400596 w 495300"/>
                <a:gd name="connsiteY3" fmla="*/ 566447 h 590550"/>
                <a:gd name="connsiteX4" fmla="*/ 402977 w 495300"/>
                <a:gd name="connsiteY4" fmla="*/ 528728 h 590550"/>
                <a:gd name="connsiteX5" fmla="*/ 402977 w 495300"/>
                <a:gd name="connsiteY5" fmla="*/ 528728 h 590550"/>
                <a:gd name="connsiteX6" fmla="*/ 411359 w 495300"/>
                <a:gd name="connsiteY6" fmla="*/ 507964 h 590550"/>
                <a:gd name="connsiteX7" fmla="*/ 411359 w 495300"/>
                <a:gd name="connsiteY7" fmla="*/ 507964 h 590550"/>
                <a:gd name="connsiteX8" fmla="*/ 435362 w 495300"/>
                <a:gd name="connsiteY8" fmla="*/ 445194 h 590550"/>
                <a:gd name="connsiteX9" fmla="*/ 435362 w 495300"/>
                <a:gd name="connsiteY9" fmla="*/ 445194 h 590550"/>
                <a:gd name="connsiteX10" fmla="*/ 442982 w 495300"/>
                <a:gd name="connsiteY10" fmla="*/ 423572 h 590550"/>
                <a:gd name="connsiteX11" fmla="*/ 442982 w 495300"/>
                <a:gd name="connsiteY11" fmla="*/ 423572 h 590550"/>
                <a:gd name="connsiteX12" fmla="*/ 462318 w 495300"/>
                <a:gd name="connsiteY12" fmla="*/ 365374 h 590550"/>
                <a:gd name="connsiteX13" fmla="*/ 462318 w 495300"/>
                <a:gd name="connsiteY13" fmla="*/ 365374 h 590550"/>
                <a:gd name="connsiteX14" fmla="*/ 470510 w 495300"/>
                <a:gd name="connsiteY14" fmla="*/ 342991 h 590550"/>
                <a:gd name="connsiteX15" fmla="*/ 470510 w 495300"/>
                <a:gd name="connsiteY15" fmla="*/ 342991 h 590550"/>
                <a:gd name="connsiteX16" fmla="*/ 497275 w 495300"/>
                <a:gd name="connsiteY16" fmla="*/ 301843 h 590550"/>
                <a:gd name="connsiteX17" fmla="*/ 449173 w 495300"/>
                <a:gd name="connsiteY17" fmla="*/ 274887 h 590550"/>
                <a:gd name="connsiteX18" fmla="*/ 259435 w 495300"/>
                <a:gd name="connsiteY18" fmla="*/ 255837 h 590550"/>
                <a:gd name="connsiteX19" fmla="*/ 245053 w 495300"/>
                <a:gd name="connsiteY19" fmla="*/ 230786 h 590550"/>
                <a:gd name="connsiteX20" fmla="*/ 245053 w 495300"/>
                <a:gd name="connsiteY20" fmla="*/ 230786 h 590550"/>
                <a:gd name="connsiteX21" fmla="*/ 274009 w 495300"/>
                <a:gd name="connsiteY21" fmla="*/ 104199 h 590550"/>
                <a:gd name="connsiteX22" fmla="*/ 249625 w 495300"/>
                <a:gd name="connsiteY22" fmla="*/ 15045 h 590550"/>
                <a:gd name="connsiteX23" fmla="*/ 243910 w 495300"/>
                <a:gd name="connsiteY23" fmla="*/ 7425 h 590550"/>
                <a:gd name="connsiteX24" fmla="*/ 233623 w 495300"/>
                <a:gd name="connsiteY24" fmla="*/ 1710 h 590550"/>
                <a:gd name="connsiteX25" fmla="*/ 207334 w 495300"/>
                <a:gd name="connsiteY25" fmla="*/ 3520 h 590550"/>
                <a:gd name="connsiteX26" fmla="*/ 197047 w 495300"/>
                <a:gd name="connsiteY26" fmla="*/ 18093 h 590550"/>
                <a:gd name="connsiteX27" fmla="*/ 189427 w 495300"/>
                <a:gd name="connsiteY27" fmla="*/ 101722 h 590550"/>
                <a:gd name="connsiteX28" fmla="*/ 188093 w 495300"/>
                <a:gd name="connsiteY28" fmla="*/ 104580 h 590550"/>
                <a:gd name="connsiteX29" fmla="*/ 67983 w 495300"/>
                <a:gd name="connsiteY29" fmla="*/ 270315 h 590550"/>
                <a:gd name="connsiteX30" fmla="*/ 65887 w 495300"/>
                <a:gd name="connsiteY30" fmla="*/ 272506 h 590550"/>
                <a:gd name="connsiteX31" fmla="*/ 29121 w 495300"/>
                <a:gd name="connsiteY31" fmla="*/ 291270 h 590550"/>
                <a:gd name="connsiteX32" fmla="*/ 21025 w 495300"/>
                <a:gd name="connsiteY32" fmla="*/ 293365 h 590550"/>
                <a:gd name="connsiteX33" fmla="*/ 70 w 495300"/>
                <a:gd name="connsiteY33" fmla="*/ 522156 h 590550"/>
                <a:gd name="connsiteX34" fmla="*/ 16167 w 495300"/>
                <a:gd name="connsiteY34" fmla="*/ 541492 h 590550"/>
                <a:gd name="connsiteX35" fmla="*/ 16167 w 495300"/>
                <a:gd name="connsiteY35" fmla="*/ 541492 h 590550"/>
                <a:gd name="connsiteX36" fmla="*/ 24835 w 495300"/>
                <a:gd name="connsiteY36" fmla="*/ 544635 h 590550"/>
                <a:gd name="connsiteX37" fmla="*/ 56648 w 495300"/>
                <a:gd name="connsiteY37" fmla="*/ 567114 h 590550"/>
                <a:gd name="connsiteX38" fmla="*/ 65316 w 495300"/>
                <a:gd name="connsiteY38" fmla="*/ 570448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590550">
                  <a:moveTo>
                    <a:pt x="65316" y="570448"/>
                  </a:moveTo>
                  <a:lnTo>
                    <a:pt x="350304" y="596546"/>
                  </a:lnTo>
                  <a:cubicBezTo>
                    <a:pt x="352590" y="596737"/>
                    <a:pt x="354781" y="596546"/>
                    <a:pt x="356972" y="595879"/>
                  </a:cubicBezTo>
                  <a:cubicBezTo>
                    <a:pt x="367544" y="592641"/>
                    <a:pt x="390309" y="583973"/>
                    <a:pt x="400596" y="566447"/>
                  </a:cubicBezTo>
                  <a:cubicBezTo>
                    <a:pt x="406787" y="555970"/>
                    <a:pt x="407549" y="543587"/>
                    <a:pt x="402977" y="528728"/>
                  </a:cubicBezTo>
                  <a:lnTo>
                    <a:pt x="402977" y="528728"/>
                  </a:lnTo>
                  <a:cubicBezTo>
                    <a:pt x="400501" y="520727"/>
                    <a:pt x="404025" y="512059"/>
                    <a:pt x="411359" y="507964"/>
                  </a:cubicBezTo>
                  <a:lnTo>
                    <a:pt x="411359" y="507964"/>
                  </a:lnTo>
                  <a:cubicBezTo>
                    <a:pt x="415264" y="505678"/>
                    <a:pt x="450221" y="484532"/>
                    <a:pt x="435362" y="445194"/>
                  </a:cubicBezTo>
                  <a:lnTo>
                    <a:pt x="435362" y="445194"/>
                  </a:lnTo>
                  <a:cubicBezTo>
                    <a:pt x="432314" y="437098"/>
                    <a:pt x="435553" y="427954"/>
                    <a:pt x="442982" y="423572"/>
                  </a:cubicBezTo>
                  <a:lnTo>
                    <a:pt x="442982" y="423572"/>
                  </a:lnTo>
                  <a:cubicBezTo>
                    <a:pt x="446411" y="421477"/>
                    <a:pt x="476986" y="401665"/>
                    <a:pt x="462318" y="365374"/>
                  </a:cubicBezTo>
                  <a:lnTo>
                    <a:pt x="462318" y="365374"/>
                  </a:lnTo>
                  <a:cubicBezTo>
                    <a:pt x="458889" y="356897"/>
                    <a:pt x="462413" y="347277"/>
                    <a:pt x="470510" y="342991"/>
                  </a:cubicBezTo>
                  <a:lnTo>
                    <a:pt x="470510" y="342991"/>
                  </a:lnTo>
                  <a:cubicBezTo>
                    <a:pt x="470700" y="342895"/>
                    <a:pt x="499275" y="327084"/>
                    <a:pt x="497275" y="301843"/>
                  </a:cubicBezTo>
                  <a:cubicBezTo>
                    <a:pt x="495751" y="282983"/>
                    <a:pt x="458984" y="275839"/>
                    <a:pt x="449173" y="274887"/>
                  </a:cubicBezTo>
                  <a:lnTo>
                    <a:pt x="259435" y="255837"/>
                  </a:lnTo>
                  <a:cubicBezTo>
                    <a:pt x="247339" y="254599"/>
                    <a:pt x="240004" y="241835"/>
                    <a:pt x="245053" y="230786"/>
                  </a:cubicBezTo>
                  <a:lnTo>
                    <a:pt x="245053" y="230786"/>
                  </a:lnTo>
                  <a:cubicBezTo>
                    <a:pt x="255149" y="208688"/>
                    <a:pt x="280010" y="142966"/>
                    <a:pt x="274009" y="104199"/>
                  </a:cubicBezTo>
                  <a:cubicBezTo>
                    <a:pt x="268008" y="65432"/>
                    <a:pt x="255149" y="29332"/>
                    <a:pt x="249625" y="15045"/>
                  </a:cubicBezTo>
                  <a:cubicBezTo>
                    <a:pt x="248482" y="11997"/>
                    <a:pt x="246481" y="9425"/>
                    <a:pt x="243910" y="7425"/>
                  </a:cubicBezTo>
                  <a:cubicBezTo>
                    <a:pt x="241338" y="5425"/>
                    <a:pt x="237814" y="3234"/>
                    <a:pt x="233623" y="1710"/>
                  </a:cubicBezTo>
                  <a:cubicBezTo>
                    <a:pt x="225526" y="-1052"/>
                    <a:pt x="216668" y="-481"/>
                    <a:pt x="207334" y="3520"/>
                  </a:cubicBezTo>
                  <a:cubicBezTo>
                    <a:pt x="201523" y="5996"/>
                    <a:pt x="197618" y="11806"/>
                    <a:pt x="197047" y="18093"/>
                  </a:cubicBezTo>
                  <a:lnTo>
                    <a:pt x="189427" y="101722"/>
                  </a:lnTo>
                  <a:lnTo>
                    <a:pt x="188093" y="104580"/>
                  </a:lnTo>
                  <a:cubicBezTo>
                    <a:pt x="186569" y="107818"/>
                    <a:pt x="149803" y="184304"/>
                    <a:pt x="67983" y="270315"/>
                  </a:cubicBezTo>
                  <a:lnTo>
                    <a:pt x="65887" y="272506"/>
                  </a:lnTo>
                  <a:lnTo>
                    <a:pt x="29121" y="291270"/>
                  </a:lnTo>
                  <a:lnTo>
                    <a:pt x="21025" y="293365"/>
                  </a:lnTo>
                  <a:lnTo>
                    <a:pt x="70" y="522156"/>
                  </a:lnTo>
                  <a:cubicBezTo>
                    <a:pt x="-788" y="531967"/>
                    <a:pt x="6356" y="540539"/>
                    <a:pt x="16167" y="541492"/>
                  </a:cubicBezTo>
                  <a:lnTo>
                    <a:pt x="16167" y="541492"/>
                  </a:lnTo>
                  <a:cubicBezTo>
                    <a:pt x="19310" y="541777"/>
                    <a:pt x="22263" y="542825"/>
                    <a:pt x="24835" y="544635"/>
                  </a:cubicBezTo>
                  <a:lnTo>
                    <a:pt x="56648" y="567114"/>
                  </a:lnTo>
                  <a:cubicBezTo>
                    <a:pt x="59315" y="569019"/>
                    <a:pt x="62268" y="570162"/>
                    <a:pt x="65316" y="570448"/>
                  </a:cubicBezTo>
                  <a:close/>
                </a:path>
              </a:pathLst>
            </a:custGeom>
            <a:solidFill>
              <a:srgbClr val="EDF4F6"/>
            </a:solidFill>
            <a:ln w="9525" cap="flat">
              <a:noFill/>
              <a:prstDash val="solid"/>
              <a:miter/>
            </a:ln>
            <a:effectLst/>
          </p:spPr>
          <p:txBody>
            <a:bodyPr rtlCol="0" anchor="ctr"/>
            <a:lstStyle/>
            <a:p>
              <a:endParaRPr lang="en-US" dirty="0"/>
            </a:p>
          </p:txBody>
        </p:sp>
        <p:sp>
          <p:nvSpPr>
            <p:cNvPr id="51" name="Freeform: Shape 50">
              <a:extLst>
                <a:ext uri="{FF2B5EF4-FFF2-40B4-BE49-F238E27FC236}">
                  <a16:creationId xmlns:a16="http://schemas.microsoft.com/office/drawing/2014/main" id="{AC8EF0A1-DE42-40E8-A1A1-B83680C36382}"/>
                </a:ext>
              </a:extLst>
            </p:cNvPr>
            <p:cNvSpPr/>
            <p:nvPr/>
          </p:nvSpPr>
          <p:spPr>
            <a:xfrm>
              <a:off x="642458" y="4346659"/>
              <a:ext cx="200025" cy="323850"/>
            </a:xfrm>
            <a:custGeom>
              <a:avLst/>
              <a:gdLst>
                <a:gd name="connsiteX0" fmla="*/ 0 w 200025"/>
                <a:gd name="connsiteY0" fmla="*/ 308801 h 323850"/>
                <a:gd name="connsiteX1" fmla="*/ 180118 w 200025"/>
                <a:gd name="connsiteY1" fmla="*/ 325279 h 323850"/>
                <a:gd name="connsiteX2" fmla="*/ 192976 w 200025"/>
                <a:gd name="connsiteY2" fmla="*/ 184690 h 323850"/>
                <a:gd name="connsiteX3" fmla="*/ 208407 w 200025"/>
                <a:gd name="connsiteY3" fmla="*/ 16478 h 323850"/>
                <a:gd name="connsiteX4" fmla="*/ 28289 w 200025"/>
                <a:gd name="connsiteY4" fmla="*/ 0 h 323850"/>
                <a:gd name="connsiteX5" fmla="*/ 0 w 200025"/>
                <a:gd name="connsiteY5" fmla="*/ 30880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323850">
                  <a:moveTo>
                    <a:pt x="0" y="308801"/>
                  </a:moveTo>
                  <a:lnTo>
                    <a:pt x="180118" y="325279"/>
                  </a:lnTo>
                  <a:lnTo>
                    <a:pt x="192976" y="184690"/>
                  </a:lnTo>
                  <a:lnTo>
                    <a:pt x="208407" y="16478"/>
                  </a:lnTo>
                  <a:lnTo>
                    <a:pt x="28289" y="0"/>
                  </a:lnTo>
                  <a:lnTo>
                    <a:pt x="0" y="308801"/>
                  </a:lnTo>
                  <a:close/>
                </a:path>
              </a:pathLst>
            </a:custGeom>
            <a:solidFill>
              <a:srgbClr val="EDF4F6"/>
            </a:solidFill>
            <a:ln w="9525" cap="flat">
              <a:noFill/>
              <a:prstDash val="solid"/>
              <a:miter/>
            </a:ln>
            <a:effectLst/>
          </p:spPr>
          <p:txBody>
            <a:bodyPr rtlCol="0" anchor="ctr"/>
            <a:lstStyle/>
            <a:p>
              <a:endParaRPr lang="en-US" dirty="0"/>
            </a:p>
          </p:txBody>
        </p:sp>
      </p:grpSp>
      <p:sp>
        <p:nvSpPr>
          <p:cNvPr id="4" name="Rectangle: Rounded Corners 3">
            <a:extLst>
              <a:ext uri="{FF2B5EF4-FFF2-40B4-BE49-F238E27FC236}">
                <a16:creationId xmlns:a16="http://schemas.microsoft.com/office/drawing/2014/main" id="{DF013860-7EEE-4E13-8709-CB3A84DBEE71}"/>
              </a:ext>
            </a:extLst>
          </p:cNvPr>
          <p:cNvSpPr/>
          <p:nvPr/>
        </p:nvSpPr>
        <p:spPr>
          <a:xfrm>
            <a:off x="4416974" y="1035898"/>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ED345FC-28B5-40DD-83E6-12D1C049D463}"/>
              </a:ext>
            </a:extLst>
          </p:cNvPr>
          <p:cNvSpPr/>
          <p:nvPr/>
        </p:nvSpPr>
        <p:spPr>
          <a:xfrm>
            <a:off x="4416974" y="2137740"/>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7AF20AAF-F8B5-4C59-9A71-18C6B30FEC0E}"/>
              </a:ext>
            </a:extLst>
          </p:cNvPr>
          <p:cNvSpPr/>
          <p:nvPr/>
        </p:nvSpPr>
        <p:spPr>
          <a:xfrm>
            <a:off x="4416974" y="3239583"/>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26319277-F970-44A6-96A5-8EE1BA9AEBF2}"/>
              </a:ext>
            </a:extLst>
          </p:cNvPr>
          <p:cNvSpPr/>
          <p:nvPr/>
        </p:nvSpPr>
        <p:spPr>
          <a:xfrm>
            <a:off x="4416974" y="4341425"/>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4EE53B54-DAC5-4221-AE62-FDC577B1151A}"/>
              </a:ext>
            </a:extLst>
          </p:cNvPr>
          <p:cNvSpPr/>
          <p:nvPr/>
        </p:nvSpPr>
        <p:spPr>
          <a:xfrm>
            <a:off x="4544046" y="1153618"/>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01</a:t>
            </a:r>
          </a:p>
        </p:txBody>
      </p:sp>
      <p:sp>
        <p:nvSpPr>
          <p:cNvPr id="15" name="Rectangle: Rounded Corners 14">
            <a:extLst>
              <a:ext uri="{FF2B5EF4-FFF2-40B4-BE49-F238E27FC236}">
                <a16:creationId xmlns:a16="http://schemas.microsoft.com/office/drawing/2014/main" id="{987625EB-742E-47F7-BB87-75EC1A279AE0}"/>
              </a:ext>
            </a:extLst>
          </p:cNvPr>
          <p:cNvSpPr/>
          <p:nvPr/>
        </p:nvSpPr>
        <p:spPr>
          <a:xfrm>
            <a:off x="4544046" y="2255459"/>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02</a:t>
            </a:r>
          </a:p>
        </p:txBody>
      </p:sp>
      <p:sp>
        <p:nvSpPr>
          <p:cNvPr id="16" name="Rectangle: Rounded Corners 15">
            <a:extLst>
              <a:ext uri="{FF2B5EF4-FFF2-40B4-BE49-F238E27FC236}">
                <a16:creationId xmlns:a16="http://schemas.microsoft.com/office/drawing/2014/main" id="{9DE09517-3ABE-4E7B-84D4-2172C044FB16}"/>
              </a:ext>
            </a:extLst>
          </p:cNvPr>
          <p:cNvSpPr/>
          <p:nvPr/>
        </p:nvSpPr>
        <p:spPr>
          <a:xfrm>
            <a:off x="4544046" y="3357302"/>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03</a:t>
            </a:r>
          </a:p>
        </p:txBody>
      </p:sp>
      <p:sp>
        <p:nvSpPr>
          <p:cNvPr id="17" name="Rectangle: Rounded Corners 16">
            <a:extLst>
              <a:ext uri="{FF2B5EF4-FFF2-40B4-BE49-F238E27FC236}">
                <a16:creationId xmlns:a16="http://schemas.microsoft.com/office/drawing/2014/main" id="{6710F99D-5217-431B-B42B-F6686867D9DA}"/>
              </a:ext>
            </a:extLst>
          </p:cNvPr>
          <p:cNvSpPr/>
          <p:nvPr/>
        </p:nvSpPr>
        <p:spPr>
          <a:xfrm>
            <a:off x="4544046" y="4459144"/>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04</a:t>
            </a:r>
          </a:p>
        </p:txBody>
      </p:sp>
      <p:sp>
        <p:nvSpPr>
          <p:cNvPr id="22" name="TextBox 21">
            <a:extLst>
              <a:ext uri="{FF2B5EF4-FFF2-40B4-BE49-F238E27FC236}">
                <a16:creationId xmlns:a16="http://schemas.microsoft.com/office/drawing/2014/main" id="{03A3055C-9921-4FC6-B563-D2BE977AD415}"/>
              </a:ext>
            </a:extLst>
          </p:cNvPr>
          <p:cNvSpPr txBox="1"/>
          <p:nvPr/>
        </p:nvSpPr>
        <p:spPr>
          <a:xfrm>
            <a:off x="5811592" y="1242128"/>
            <a:ext cx="5468650" cy="400110"/>
          </a:xfrm>
          <a:prstGeom prst="rect">
            <a:avLst/>
          </a:prstGeom>
          <a:noFill/>
          <a:ln>
            <a:noFill/>
          </a:ln>
        </p:spPr>
        <p:txBody>
          <a:bodyPr wrap="square" rtlCol="0">
            <a:spAutoFit/>
          </a:bodyPr>
          <a:lstStyle/>
          <a:p>
            <a:r>
              <a:rPr lang="en-IN" sz="2000" b="1" i="0" dirty="0">
                <a:solidFill>
                  <a:schemeClr val="tx1"/>
                </a:solidFill>
                <a:effectLst/>
              </a:rPr>
              <a:t>Understand</a:t>
            </a:r>
            <a:r>
              <a:rPr lang="en-IN" sz="2000" b="1" i="0" dirty="0">
                <a:solidFill>
                  <a:schemeClr val="tx1"/>
                </a:solidFill>
                <a:effectLst/>
                <a:latin typeface="-apple-system"/>
              </a:rPr>
              <a:t> posting behaviour on facebook pages </a:t>
            </a:r>
            <a:endParaRPr lang="en-US" sz="2000" dirty="0">
              <a:latin typeface="Franklin Gothic Book" panose="020B0503020102020204" pitchFamily="34" charset="0"/>
            </a:endParaRPr>
          </a:p>
        </p:txBody>
      </p:sp>
      <p:sp>
        <p:nvSpPr>
          <p:cNvPr id="26" name="TextBox 25">
            <a:extLst>
              <a:ext uri="{FF2B5EF4-FFF2-40B4-BE49-F238E27FC236}">
                <a16:creationId xmlns:a16="http://schemas.microsoft.com/office/drawing/2014/main" id="{F453CA6B-89BF-4433-9651-9DDB9C901CE8}"/>
              </a:ext>
            </a:extLst>
          </p:cNvPr>
          <p:cNvSpPr txBox="1"/>
          <p:nvPr/>
        </p:nvSpPr>
        <p:spPr>
          <a:xfrm>
            <a:off x="5796251" y="2434759"/>
            <a:ext cx="5468649" cy="400110"/>
          </a:xfrm>
          <a:prstGeom prst="rect">
            <a:avLst/>
          </a:prstGeom>
          <a:noFill/>
          <a:ln>
            <a:noFill/>
          </a:ln>
        </p:spPr>
        <p:txBody>
          <a:bodyPr wrap="square" rtlCol="0">
            <a:spAutoFit/>
          </a:bodyPr>
          <a:lstStyle/>
          <a:p>
            <a:r>
              <a:rPr lang="en-IN" sz="2000" b="1" i="0" dirty="0">
                <a:solidFill>
                  <a:schemeClr val="tx1"/>
                </a:solidFill>
                <a:effectLst/>
              </a:rPr>
              <a:t>Analyze patterns in user reactions</a:t>
            </a:r>
          </a:p>
        </p:txBody>
      </p:sp>
      <p:sp>
        <p:nvSpPr>
          <p:cNvPr id="29" name="TextBox 28">
            <a:extLst>
              <a:ext uri="{FF2B5EF4-FFF2-40B4-BE49-F238E27FC236}">
                <a16:creationId xmlns:a16="http://schemas.microsoft.com/office/drawing/2014/main" id="{2000D97B-A9FC-4A90-AE23-BDA8DAC51C65}"/>
              </a:ext>
            </a:extLst>
          </p:cNvPr>
          <p:cNvSpPr txBox="1"/>
          <p:nvPr/>
        </p:nvSpPr>
        <p:spPr>
          <a:xfrm>
            <a:off x="5800579" y="3509708"/>
            <a:ext cx="5560419" cy="400110"/>
          </a:xfrm>
          <a:prstGeom prst="rect">
            <a:avLst/>
          </a:prstGeom>
          <a:noFill/>
          <a:ln>
            <a:noFill/>
          </a:ln>
        </p:spPr>
        <p:txBody>
          <a:bodyPr wrap="square" rtlCol="0">
            <a:spAutoFit/>
          </a:bodyPr>
          <a:lstStyle/>
          <a:p>
            <a:r>
              <a:rPr lang="en-IN" sz="2000" b="1" i="0" dirty="0">
                <a:solidFill>
                  <a:schemeClr val="tx1"/>
                </a:solidFill>
                <a:effectLst/>
              </a:rPr>
              <a:t>Determine the best posting times</a:t>
            </a:r>
            <a:endParaRPr lang="en-US" sz="2000" dirty="0"/>
          </a:p>
        </p:txBody>
      </p:sp>
      <p:sp>
        <p:nvSpPr>
          <p:cNvPr id="32" name="TextBox 31">
            <a:extLst>
              <a:ext uri="{FF2B5EF4-FFF2-40B4-BE49-F238E27FC236}">
                <a16:creationId xmlns:a16="http://schemas.microsoft.com/office/drawing/2014/main" id="{6D14E8A6-E97D-4CD4-915D-F8D688A5225E}"/>
              </a:ext>
            </a:extLst>
          </p:cNvPr>
          <p:cNvSpPr txBox="1"/>
          <p:nvPr/>
        </p:nvSpPr>
        <p:spPr>
          <a:xfrm>
            <a:off x="5796251" y="4584656"/>
            <a:ext cx="5468649" cy="400110"/>
          </a:xfrm>
          <a:prstGeom prst="rect">
            <a:avLst/>
          </a:prstGeom>
          <a:noFill/>
          <a:ln>
            <a:noFill/>
          </a:ln>
        </p:spPr>
        <p:txBody>
          <a:bodyPr wrap="square" rtlCol="0">
            <a:spAutoFit/>
          </a:bodyPr>
          <a:lstStyle/>
          <a:p>
            <a:r>
              <a:rPr lang="en-IN" sz="2000" b="1" i="0" dirty="0">
                <a:solidFill>
                  <a:schemeClr val="tx1"/>
                </a:solidFill>
                <a:effectLst/>
              </a:rPr>
              <a:t>Discover themes in user comments</a:t>
            </a:r>
          </a:p>
        </p:txBody>
      </p:sp>
    </p:spTree>
    <p:extLst>
      <p:ext uri="{BB962C8B-B14F-4D97-AF65-F5344CB8AC3E}">
        <p14:creationId xmlns:p14="http://schemas.microsoft.com/office/powerpoint/2010/main" val="323356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56AE"/>
        </a:solidFill>
        <a:effectLst/>
      </p:bgPr>
    </p:bg>
    <p:spTree>
      <p:nvGrpSpPr>
        <p:cNvPr id="1" name=""/>
        <p:cNvGrpSpPr/>
        <p:nvPr/>
      </p:nvGrpSpPr>
      <p:grpSpPr>
        <a:xfrm>
          <a:off x="0" y="0"/>
          <a:ext cx="0" cy="0"/>
          <a:chOff x="0" y="0"/>
          <a:chExt cx="0" cy="0"/>
        </a:xfrm>
      </p:grpSpPr>
      <p:grpSp>
        <p:nvGrpSpPr>
          <p:cNvPr id="150" name="Group 149">
            <a:extLst>
              <a:ext uri="{FF2B5EF4-FFF2-40B4-BE49-F238E27FC236}">
                <a16:creationId xmlns:a16="http://schemas.microsoft.com/office/drawing/2014/main" id="{72C069A8-F28A-4735-B9BC-BBC860BABA40}"/>
              </a:ext>
            </a:extLst>
          </p:cNvPr>
          <p:cNvGrpSpPr/>
          <p:nvPr/>
        </p:nvGrpSpPr>
        <p:grpSpPr>
          <a:xfrm rot="10800000">
            <a:off x="-274321" y="4910554"/>
            <a:ext cx="5105401" cy="2491839"/>
            <a:chOff x="5470199" y="-196657"/>
            <a:chExt cx="6968218" cy="3401039"/>
          </a:xfrm>
        </p:grpSpPr>
        <p:sp>
          <p:nvSpPr>
            <p:cNvPr id="151" name="Freeform: Shape 150">
              <a:extLst>
                <a:ext uri="{FF2B5EF4-FFF2-40B4-BE49-F238E27FC236}">
                  <a16:creationId xmlns:a16="http://schemas.microsoft.com/office/drawing/2014/main" id="{DC624D6A-5BCD-4219-BF27-50ED2EAF33C9}"/>
                </a:ext>
              </a:extLst>
            </p:cNvPr>
            <p:cNvSpPr/>
            <p:nvPr/>
          </p:nvSpPr>
          <p:spPr>
            <a:xfrm>
              <a:off x="5470199" y="1"/>
              <a:ext cx="6734882" cy="3204381"/>
            </a:xfrm>
            <a:custGeom>
              <a:avLst/>
              <a:gdLst>
                <a:gd name="connsiteX0" fmla="*/ 9584 w 6734882"/>
                <a:gd name="connsiteY0" fmla="*/ 0 h 3204381"/>
                <a:gd name="connsiteX1" fmla="*/ 6734882 w 6734882"/>
                <a:gd name="connsiteY1" fmla="*/ 0 h 3204381"/>
                <a:gd name="connsiteX2" fmla="*/ 6734882 w 6734882"/>
                <a:gd name="connsiteY2" fmla="*/ 3204381 h 3204381"/>
                <a:gd name="connsiteX3" fmla="*/ 6698227 w 6734882"/>
                <a:gd name="connsiteY3" fmla="*/ 3203377 h 3204381"/>
                <a:gd name="connsiteX4" fmla="*/ 6020761 w 6734882"/>
                <a:gd name="connsiteY4" fmla="*/ 3124200 h 3204381"/>
                <a:gd name="connsiteX5" fmla="*/ 4100521 w 6734882"/>
                <a:gd name="connsiteY5" fmla="*/ 1706880 h 3204381"/>
                <a:gd name="connsiteX6" fmla="*/ 1220161 w 6734882"/>
                <a:gd name="connsiteY6" fmla="*/ 1173480 h 3204381"/>
                <a:gd name="connsiteX7" fmla="*/ 4652 w 6734882"/>
                <a:gd name="connsiteY7" fmla="*/ 11906 h 32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882" h="3204381">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endParaRPr lang="en-US" dirty="0">
                <a:solidFill>
                  <a:prstClr val="white"/>
                </a:solidFill>
                <a:latin typeface="Calibri" panose="020F0502020204030204"/>
                <a:sym typeface="Arial"/>
              </a:endParaRPr>
            </a:p>
          </p:txBody>
        </p:sp>
        <p:sp>
          <p:nvSpPr>
            <p:cNvPr id="152" name="Freeform: Shape 151">
              <a:extLst>
                <a:ext uri="{FF2B5EF4-FFF2-40B4-BE49-F238E27FC236}">
                  <a16:creationId xmlns:a16="http://schemas.microsoft.com/office/drawing/2014/main" id="{8E200D5E-B576-409E-AD99-3BB8DDD143EE}"/>
                </a:ext>
              </a:extLst>
            </p:cNvPr>
            <p:cNvSpPr/>
            <p:nvPr/>
          </p:nvSpPr>
          <p:spPr>
            <a:xfrm>
              <a:off x="5703535" y="-196657"/>
              <a:ext cx="6734882" cy="3204381"/>
            </a:xfrm>
            <a:custGeom>
              <a:avLst/>
              <a:gdLst>
                <a:gd name="connsiteX0" fmla="*/ 9584 w 6734882"/>
                <a:gd name="connsiteY0" fmla="*/ 0 h 3204381"/>
                <a:gd name="connsiteX1" fmla="*/ 6734882 w 6734882"/>
                <a:gd name="connsiteY1" fmla="*/ 0 h 3204381"/>
                <a:gd name="connsiteX2" fmla="*/ 6734882 w 6734882"/>
                <a:gd name="connsiteY2" fmla="*/ 3204381 h 3204381"/>
                <a:gd name="connsiteX3" fmla="*/ 6698227 w 6734882"/>
                <a:gd name="connsiteY3" fmla="*/ 3203377 h 3204381"/>
                <a:gd name="connsiteX4" fmla="*/ 6020761 w 6734882"/>
                <a:gd name="connsiteY4" fmla="*/ 3124200 h 3204381"/>
                <a:gd name="connsiteX5" fmla="*/ 4100521 w 6734882"/>
                <a:gd name="connsiteY5" fmla="*/ 1706880 h 3204381"/>
                <a:gd name="connsiteX6" fmla="*/ 1220161 w 6734882"/>
                <a:gd name="connsiteY6" fmla="*/ 1173480 h 3204381"/>
                <a:gd name="connsiteX7" fmla="*/ 4652 w 6734882"/>
                <a:gd name="connsiteY7" fmla="*/ 11906 h 320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882" h="3204381">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endParaRPr lang="en-US" dirty="0">
                <a:solidFill>
                  <a:prstClr val="white"/>
                </a:solidFill>
                <a:latin typeface="Calibri" panose="020F0502020204030204"/>
                <a:sym typeface="Arial"/>
              </a:endParaRPr>
            </a:p>
          </p:txBody>
        </p:sp>
      </p:grpSp>
      <p:sp>
        <p:nvSpPr>
          <p:cNvPr id="8" name="Rectangle: Rounded Corners 7">
            <a:extLst>
              <a:ext uri="{FF2B5EF4-FFF2-40B4-BE49-F238E27FC236}">
                <a16:creationId xmlns:a16="http://schemas.microsoft.com/office/drawing/2014/main" id="{64CEF8FB-6C36-4054-A807-F2E057E8B359}"/>
              </a:ext>
            </a:extLst>
          </p:cNvPr>
          <p:cNvSpPr/>
          <p:nvPr/>
        </p:nvSpPr>
        <p:spPr>
          <a:xfrm>
            <a:off x="2102223" y="1344707"/>
            <a:ext cx="7772401" cy="3617259"/>
          </a:xfrm>
          <a:prstGeom prst="roundRect">
            <a:avLst>
              <a:gd name="adj" fmla="val 9450"/>
            </a:avLst>
          </a:prstGeom>
          <a:solidFill>
            <a:schemeClr val="bg1"/>
          </a:solidFill>
          <a:ln>
            <a:noFill/>
          </a:ln>
          <a:effectLst>
            <a:outerShdw blurRad="1270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spcAft>
                <a:spcPts val="1200"/>
              </a:spcAft>
              <a:buFont typeface="Arial" panose="020B0604020202020204" pitchFamily="34" charset="0"/>
              <a:buChar char="•"/>
            </a:pPr>
            <a:r>
              <a:rPr lang="en-IN" sz="2400" b="1" i="0" dirty="0">
                <a:solidFill>
                  <a:schemeClr val="tx1"/>
                </a:solidFill>
                <a:effectLst/>
                <a:latin typeface="-apple-system"/>
              </a:rPr>
              <a:t>  PostSummary.xlsx: Post details like post time,    	     category, page, and likes.</a:t>
            </a:r>
          </a:p>
          <a:p>
            <a:pPr lvl="1">
              <a:spcAft>
                <a:spcPts val="1200"/>
              </a:spcAft>
              <a:buFont typeface="Arial" panose="020B0604020202020204" pitchFamily="34" charset="0"/>
              <a:buChar char="•"/>
            </a:pPr>
            <a:r>
              <a:rPr lang="en-IN" sz="2400" b="1" dirty="0">
                <a:solidFill>
                  <a:schemeClr val="tx1"/>
                </a:solidFill>
                <a:latin typeface="-apple-system"/>
              </a:rPr>
              <a:t>  </a:t>
            </a:r>
            <a:r>
              <a:rPr lang="en-IN" sz="2400" b="1" i="0" dirty="0">
                <a:solidFill>
                  <a:schemeClr val="tx1"/>
                </a:solidFill>
                <a:effectLst/>
                <a:latin typeface="-apple-system"/>
              </a:rPr>
              <a:t>Comments.xlsx: Includes timestamps and content of   comments.</a:t>
            </a:r>
          </a:p>
          <a:p>
            <a:pPr lvl="1">
              <a:spcAft>
                <a:spcPts val="1200"/>
              </a:spcAft>
              <a:buFont typeface="Arial" panose="020B0604020202020204" pitchFamily="34" charset="0"/>
              <a:buChar char="•"/>
            </a:pPr>
            <a:r>
              <a:rPr lang="en-IN" sz="2400" b="1" dirty="0">
                <a:solidFill>
                  <a:schemeClr val="tx1"/>
                </a:solidFill>
                <a:latin typeface="-apple-system"/>
                <a:sym typeface="Arial"/>
              </a:rPr>
              <a:t>  Merged on Post ID (pid) for integrated analysis</a:t>
            </a:r>
          </a:p>
        </p:txBody>
      </p:sp>
      <p:sp>
        <p:nvSpPr>
          <p:cNvPr id="10" name="Google Shape;309;p51">
            <a:extLst>
              <a:ext uri="{FF2B5EF4-FFF2-40B4-BE49-F238E27FC236}">
                <a16:creationId xmlns:a16="http://schemas.microsoft.com/office/drawing/2014/main" id="{8DA070E9-9C60-4043-BE14-C90C1BAF0053}"/>
              </a:ext>
            </a:extLst>
          </p:cNvPr>
          <p:cNvSpPr txBox="1"/>
          <p:nvPr/>
        </p:nvSpPr>
        <p:spPr>
          <a:xfrm>
            <a:off x="3002339" y="217761"/>
            <a:ext cx="7263923" cy="938688"/>
          </a:xfrm>
          <a:prstGeom prst="rect">
            <a:avLst/>
          </a:prstGeom>
          <a:noFill/>
          <a:ln>
            <a:noFill/>
          </a:ln>
          <a:effectLst>
            <a:outerShdw blurRad="127000" dist="63500" dir="5400000" algn="t" rotWithShape="0">
              <a:prstClr val="black">
                <a:alpha val="15000"/>
              </a:prstClr>
            </a:outerShdw>
          </a:effectLst>
        </p:spPr>
        <p:txBody>
          <a:bodyPr spcFirstLastPara="1" wrap="square" lIns="91425" tIns="91425" rIns="91425" bIns="91425" anchor="t" anchorCtr="0">
            <a:spAutoFit/>
          </a:bodyPr>
          <a:lstStyle/>
          <a:p>
            <a:pPr defTabSz="914377">
              <a:spcAft>
                <a:spcPts val="600"/>
              </a:spcAft>
            </a:pPr>
            <a:r>
              <a:rPr lang="en-US" sz="4400" b="1" dirty="0">
                <a:solidFill>
                  <a:prstClr val="white"/>
                </a:solidFill>
                <a:latin typeface="Franklin Gothic Demi" panose="020B0703020102020204" pitchFamily="34" charset="0"/>
                <a:ea typeface="Inter" panose="020B0502030000000004" pitchFamily="34" charset="0"/>
                <a:cs typeface="Calibri"/>
                <a:sym typeface="Calibri"/>
              </a:rPr>
              <a:t>	Datasets Used</a:t>
            </a:r>
          </a:p>
        </p:txBody>
      </p:sp>
      <p:grpSp>
        <p:nvGrpSpPr>
          <p:cNvPr id="176" name="Graphic 2">
            <a:extLst>
              <a:ext uri="{FF2B5EF4-FFF2-40B4-BE49-F238E27FC236}">
                <a16:creationId xmlns:a16="http://schemas.microsoft.com/office/drawing/2014/main" id="{DC251E5F-7770-09FC-33F4-0946CDE12E53}"/>
              </a:ext>
            </a:extLst>
          </p:cNvPr>
          <p:cNvGrpSpPr/>
          <p:nvPr/>
        </p:nvGrpSpPr>
        <p:grpSpPr>
          <a:xfrm>
            <a:off x="0" y="4114799"/>
            <a:ext cx="12184441" cy="2886757"/>
            <a:chOff x="0" y="-91644"/>
            <a:chExt cx="12184441" cy="3584691"/>
          </a:xfrm>
        </p:grpSpPr>
        <p:sp>
          <p:nvSpPr>
            <p:cNvPr id="177" name="Freeform: Shape 176">
              <a:extLst>
                <a:ext uri="{FF2B5EF4-FFF2-40B4-BE49-F238E27FC236}">
                  <a16:creationId xmlns:a16="http://schemas.microsoft.com/office/drawing/2014/main" id="{6CE3F827-4B7F-7FE9-CE7B-5076A11EF219}"/>
                </a:ext>
              </a:extLst>
            </p:cNvPr>
            <p:cNvSpPr/>
            <p:nvPr/>
          </p:nvSpPr>
          <p:spPr>
            <a:xfrm>
              <a:off x="8765561" y="1049728"/>
              <a:ext cx="3413760" cy="2243327"/>
            </a:xfrm>
            <a:custGeom>
              <a:avLst/>
              <a:gdLst>
                <a:gd name="connsiteX0" fmla="*/ 0 w 3413760"/>
                <a:gd name="connsiteY0" fmla="*/ 2258489 h 2243327"/>
                <a:gd name="connsiteX1" fmla="*/ 3426440 w 3413760"/>
                <a:gd name="connsiteY1" fmla="*/ 2258489 h 2243327"/>
                <a:gd name="connsiteX2" fmla="*/ 3426440 w 3413760"/>
                <a:gd name="connsiteY2" fmla="*/ 498208 h 2243327"/>
                <a:gd name="connsiteX3" fmla="*/ 2979724 w 3413760"/>
                <a:gd name="connsiteY3" fmla="*/ 788134 h 2243327"/>
                <a:gd name="connsiteX4" fmla="*/ 2471806 w 3413760"/>
                <a:gd name="connsiteY4" fmla="*/ 43 h 2243327"/>
                <a:gd name="connsiteX5" fmla="*/ 1867814 w 3413760"/>
                <a:gd name="connsiteY5" fmla="*/ 932243 h 2243327"/>
                <a:gd name="connsiteX6" fmla="*/ 1078016 w 3413760"/>
                <a:gd name="connsiteY6" fmla="*/ 932243 h 2243327"/>
                <a:gd name="connsiteX7" fmla="*/ 753465 w 3413760"/>
                <a:gd name="connsiteY7" fmla="*/ 1722528 h 2243327"/>
                <a:gd name="connsiteX8" fmla="*/ 0 w 3413760"/>
                <a:gd name="connsiteY8" fmla="*/ 2258489 h 224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3760" h="2243327">
                  <a:moveTo>
                    <a:pt x="0" y="2258489"/>
                  </a:moveTo>
                  <a:lnTo>
                    <a:pt x="3426440" y="2258489"/>
                  </a:lnTo>
                  <a:lnTo>
                    <a:pt x="3426440" y="498208"/>
                  </a:lnTo>
                  <a:cubicBezTo>
                    <a:pt x="3213080" y="466997"/>
                    <a:pt x="3150412" y="779843"/>
                    <a:pt x="2979724" y="788134"/>
                  </a:cubicBezTo>
                  <a:cubicBezTo>
                    <a:pt x="2774655" y="797887"/>
                    <a:pt x="2735397" y="-6784"/>
                    <a:pt x="2471806" y="43"/>
                  </a:cubicBezTo>
                  <a:cubicBezTo>
                    <a:pt x="2207971" y="6627"/>
                    <a:pt x="2143354" y="812274"/>
                    <a:pt x="1867814" y="932243"/>
                  </a:cubicBezTo>
                  <a:cubicBezTo>
                    <a:pt x="1592519" y="1051969"/>
                    <a:pt x="1247242" y="656216"/>
                    <a:pt x="1078016" y="932243"/>
                  </a:cubicBezTo>
                  <a:cubicBezTo>
                    <a:pt x="908547" y="1208270"/>
                    <a:pt x="1047781" y="1728624"/>
                    <a:pt x="753465" y="1722528"/>
                  </a:cubicBezTo>
                  <a:cubicBezTo>
                    <a:pt x="459150" y="1716189"/>
                    <a:pt x="19507" y="1608899"/>
                    <a:pt x="0" y="2258489"/>
                  </a:cubicBezTo>
                  <a:close/>
                </a:path>
              </a:pathLst>
            </a:custGeom>
            <a:solidFill>
              <a:srgbClr val="248F8B"/>
            </a:solidFill>
            <a:ln w="24384"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0F5CF45-5376-B690-4548-4D1DDC7CE6F5}"/>
                </a:ext>
              </a:extLst>
            </p:cNvPr>
            <p:cNvSpPr/>
            <p:nvPr/>
          </p:nvSpPr>
          <p:spPr>
            <a:xfrm>
              <a:off x="11243706" y="1357009"/>
              <a:ext cx="48768" cy="1950719"/>
            </a:xfrm>
            <a:custGeom>
              <a:avLst/>
              <a:gdLst>
                <a:gd name="connsiteX0" fmla="*/ 0 w 48768"/>
                <a:gd name="connsiteY0" fmla="*/ 0 h 1950719"/>
                <a:gd name="connsiteX1" fmla="*/ 13168 w 48768"/>
                <a:gd name="connsiteY1" fmla="*/ 1952914 h 1950719"/>
              </a:gdLst>
              <a:ahLst/>
              <a:cxnLst>
                <a:cxn ang="0">
                  <a:pos x="connsiteX0" y="connsiteY0"/>
                </a:cxn>
                <a:cxn ang="0">
                  <a:pos x="connsiteX1" y="connsiteY1"/>
                </a:cxn>
              </a:cxnLst>
              <a:rect l="l" t="t" r="r" b="b"/>
              <a:pathLst>
                <a:path w="48768" h="1950719">
                  <a:moveTo>
                    <a:pt x="0" y="0"/>
                  </a:moveTo>
                  <a:cubicBezTo>
                    <a:pt x="0" y="0"/>
                    <a:pt x="100950" y="1157508"/>
                    <a:pt x="13168" y="1952914"/>
                  </a:cubicBezTo>
                </a:path>
              </a:pathLst>
            </a:custGeom>
            <a:noFill/>
            <a:ln w="24386" cap="flat">
              <a:solidFill>
                <a:srgbClr val="94CFB9"/>
              </a:solid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CBB487F6-644E-9541-F3FD-EE2089F7BE58}"/>
                </a:ext>
              </a:extLst>
            </p:cNvPr>
            <p:cNvSpPr/>
            <p:nvPr/>
          </p:nvSpPr>
          <p:spPr>
            <a:xfrm>
              <a:off x="12126163" y="3071691"/>
              <a:ext cx="48768" cy="219456"/>
            </a:xfrm>
            <a:custGeom>
              <a:avLst/>
              <a:gdLst>
                <a:gd name="connsiteX0" fmla="*/ 65837 w 48768"/>
                <a:gd name="connsiteY0" fmla="*/ 0 h 219455"/>
                <a:gd name="connsiteX1" fmla="*/ 0 w 48768"/>
                <a:gd name="connsiteY1" fmla="*/ 231648 h 219455"/>
              </a:gdLst>
              <a:ahLst/>
              <a:cxnLst>
                <a:cxn ang="0">
                  <a:pos x="connsiteX0" y="connsiteY0"/>
                </a:cxn>
                <a:cxn ang="0">
                  <a:pos x="connsiteX1" y="connsiteY1"/>
                </a:cxn>
              </a:cxnLst>
              <a:rect l="l" t="t" r="r" b="b"/>
              <a:pathLst>
                <a:path w="48768" h="219455">
                  <a:moveTo>
                    <a:pt x="65837" y="0"/>
                  </a:moveTo>
                  <a:cubicBezTo>
                    <a:pt x="49012" y="86807"/>
                    <a:pt x="27554" y="165811"/>
                    <a:pt x="0" y="231648"/>
                  </a:cubicBezTo>
                </a:path>
              </a:pathLst>
            </a:custGeom>
            <a:noFill/>
            <a:ln w="24386" cap="flat">
              <a:solidFill>
                <a:srgbClr val="94CFB9"/>
              </a:solid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A43D7505-F606-F6BB-845C-58D4C15F18F7}"/>
                </a:ext>
              </a:extLst>
            </p:cNvPr>
            <p:cNvSpPr/>
            <p:nvPr/>
          </p:nvSpPr>
          <p:spPr>
            <a:xfrm>
              <a:off x="12101779" y="1886629"/>
              <a:ext cx="73152" cy="73152"/>
            </a:xfrm>
            <a:custGeom>
              <a:avLst/>
              <a:gdLst>
                <a:gd name="connsiteX0" fmla="*/ 0 w 73152"/>
                <a:gd name="connsiteY0" fmla="*/ 0 h 73151"/>
                <a:gd name="connsiteX1" fmla="*/ 90221 w 73152"/>
                <a:gd name="connsiteY1" fmla="*/ 87782 h 73151"/>
              </a:gdLst>
              <a:ahLst/>
              <a:cxnLst>
                <a:cxn ang="0">
                  <a:pos x="connsiteX0" y="connsiteY0"/>
                </a:cxn>
                <a:cxn ang="0">
                  <a:pos x="connsiteX1" y="connsiteY1"/>
                </a:cxn>
              </a:cxnLst>
              <a:rect l="l" t="t" r="r" b="b"/>
              <a:pathLst>
                <a:path w="73152" h="73151">
                  <a:moveTo>
                    <a:pt x="0" y="0"/>
                  </a:moveTo>
                  <a:lnTo>
                    <a:pt x="90221" y="87782"/>
                  </a:lnTo>
                </a:path>
              </a:pathLst>
            </a:custGeom>
            <a:ln w="24386" cap="flat">
              <a:solidFill>
                <a:srgbClr val="94CFB9"/>
              </a:solid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0C097F7E-E987-368A-C08B-0177DDDFCAAA}"/>
                </a:ext>
              </a:extLst>
            </p:cNvPr>
            <p:cNvSpPr/>
            <p:nvPr/>
          </p:nvSpPr>
          <p:spPr>
            <a:xfrm>
              <a:off x="12035942" y="2214594"/>
              <a:ext cx="146304" cy="97536"/>
            </a:xfrm>
            <a:custGeom>
              <a:avLst/>
              <a:gdLst>
                <a:gd name="connsiteX0" fmla="*/ 0 w 146304"/>
                <a:gd name="connsiteY0" fmla="*/ 0 h 97535"/>
                <a:gd name="connsiteX1" fmla="*/ 156058 w 146304"/>
                <a:gd name="connsiteY1" fmla="*/ 118262 h 97535"/>
              </a:gdLst>
              <a:ahLst/>
              <a:cxnLst>
                <a:cxn ang="0">
                  <a:pos x="connsiteX0" y="connsiteY0"/>
                </a:cxn>
                <a:cxn ang="0">
                  <a:pos x="connsiteX1" y="connsiteY1"/>
                </a:cxn>
              </a:cxnLst>
              <a:rect l="l" t="t" r="r" b="b"/>
              <a:pathLst>
                <a:path w="146304" h="97535">
                  <a:moveTo>
                    <a:pt x="0" y="0"/>
                  </a:moveTo>
                  <a:lnTo>
                    <a:pt x="156058" y="118262"/>
                  </a:lnTo>
                </a:path>
              </a:pathLst>
            </a:custGeom>
            <a:ln w="24386" cap="flat">
              <a:solidFill>
                <a:srgbClr val="94CFB9"/>
              </a:solid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9C15C6B1-D32C-AB2C-967F-DEF8092E8535}"/>
                </a:ext>
              </a:extLst>
            </p:cNvPr>
            <p:cNvSpPr/>
            <p:nvPr/>
          </p:nvSpPr>
          <p:spPr>
            <a:xfrm>
              <a:off x="11989369" y="2507934"/>
              <a:ext cx="195072" cy="146304"/>
            </a:xfrm>
            <a:custGeom>
              <a:avLst/>
              <a:gdLst>
                <a:gd name="connsiteX0" fmla="*/ 0 w 195072"/>
                <a:gd name="connsiteY0" fmla="*/ 0 h 146303"/>
                <a:gd name="connsiteX1" fmla="*/ 202631 w 195072"/>
                <a:gd name="connsiteY1" fmla="*/ 159471 h 146303"/>
              </a:gdLst>
              <a:ahLst/>
              <a:cxnLst>
                <a:cxn ang="0">
                  <a:pos x="connsiteX0" y="connsiteY0"/>
                </a:cxn>
                <a:cxn ang="0">
                  <a:pos x="connsiteX1" y="connsiteY1"/>
                </a:cxn>
              </a:cxnLst>
              <a:rect l="l" t="t" r="r" b="b"/>
              <a:pathLst>
                <a:path w="195072" h="146303">
                  <a:moveTo>
                    <a:pt x="0" y="0"/>
                  </a:moveTo>
                  <a:lnTo>
                    <a:pt x="202631" y="159471"/>
                  </a:lnTo>
                </a:path>
              </a:pathLst>
            </a:custGeom>
            <a:ln w="24386" cap="flat">
              <a:solidFill>
                <a:srgbClr val="94CFB9"/>
              </a:solid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5ADF5892-E4FC-436B-367D-6ACB96F0C347}"/>
                </a:ext>
              </a:extLst>
            </p:cNvPr>
            <p:cNvSpPr/>
            <p:nvPr/>
          </p:nvSpPr>
          <p:spPr>
            <a:xfrm>
              <a:off x="11261019" y="1433819"/>
              <a:ext cx="97536" cy="146304"/>
            </a:xfrm>
            <a:custGeom>
              <a:avLst/>
              <a:gdLst>
                <a:gd name="connsiteX0" fmla="*/ 116068 w 97536"/>
                <a:gd name="connsiteY0" fmla="*/ 0 h 146303"/>
                <a:gd name="connsiteX1" fmla="*/ 0 w 97536"/>
                <a:gd name="connsiteY1" fmla="*/ 163129 h 146303"/>
              </a:gdLst>
              <a:ahLst/>
              <a:cxnLst>
                <a:cxn ang="0">
                  <a:pos x="connsiteX0" y="connsiteY0"/>
                </a:cxn>
                <a:cxn ang="0">
                  <a:pos x="connsiteX1" y="connsiteY1"/>
                </a:cxn>
              </a:cxnLst>
              <a:rect l="l" t="t" r="r" b="b"/>
              <a:pathLst>
                <a:path w="97536" h="146303">
                  <a:moveTo>
                    <a:pt x="116068" y="0"/>
                  </a:moveTo>
                  <a:lnTo>
                    <a:pt x="0" y="163129"/>
                  </a:lnTo>
                </a:path>
              </a:pathLst>
            </a:custGeom>
            <a:ln w="24386" cap="flat">
              <a:solidFill>
                <a:srgbClr val="94CFB9"/>
              </a:solid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2992F328-6F35-0E29-5139-83F283ACCC1B}"/>
                </a:ext>
              </a:extLst>
            </p:cNvPr>
            <p:cNvSpPr/>
            <p:nvPr/>
          </p:nvSpPr>
          <p:spPr>
            <a:xfrm>
              <a:off x="11038637" y="1534281"/>
              <a:ext cx="219456" cy="219456"/>
            </a:xfrm>
            <a:custGeom>
              <a:avLst/>
              <a:gdLst>
                <a:gd name="connsiteX0" fmla="*/ 0 w 219456"/>
                <a:gd name="connsiteY0" fmla="*/ 0 h 219455"/>
                <a:gd name="connsiteX1" fmla="*/ 231892 w 219456"/>
                <a:gd name="connsiteY1" fmla="*/ 223357 h 219455"/>
              </a:gdLst>
              <a:ahLst/>
              <a:cxnLst>
                <a:cxn ang="0">
                  <a:pos x="connsiteX0" y="connsiteY0"/>
                </a:cxn>
                <a:cxn ang="0">
                  <a:pos x="connsiteX1" y="connsiteY1"/>
                </a:cxn>
              </a:cxnLst>
              <a:rect l="l" t="t" r="r" b="b"/>
              <a:pathLst>
                <a:path w="219456" h="219455">
                  <a:moveTo>
                    <a:pt x="0" y="0"/>
                  </a:moveTo>
                  <a:lnTo>
                    <a:pt x="231892" y="223357"/>
                  </a:lnTo>
                </a:path>
              </a:pathLst>
            </a:custGeom>
            <a:ln w="24386" cap="flat">
              <a:solidFill>
                <a:srgbClr val="94CFB9"/>
              </a:solid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EAFF275E-DEBE-085E-54BE-E249005A0868}"/>
                </a:ext>
              </a:extLst>
            </p:cNvPr>
            <p:cNvSpPr/>
            <p:nvPr/>
          </p:nvSpPr>
          <p:spPr>
            <a:xfrm>
              <a:off x="11285403" y="1829815"/>
              <a:ext cx="243840" cy="268224"/>
            </a:xfrm>
            <a:custGeom>
              <a:avLst/>
              <a:gdLst>
                <a:gd name="connsiteX0" fmla="*/ 244815 w 243840"/>
                <a:gd name="connsiteY0" fmla="*/ 0 h 268223"/>
                <a:gd name="connsiteX1" fmla="*/ 0 w 243840"/>
                <a:gd name="connsiteY1" fmla="*/ 272857 h 268223"/>
              </a:gdLst>
              <a:ahLst/>
              <a:cxnLst>
                <a:cxn ang="0">
                  <a:pos x="connsiteX0" y="connsiteY0"/>
                </a:cxn>
                <a:cxn ang="0">
                  <a:pos x="connsiteX1" y="connsiteY1"/>
                </a:cxn>
              </a:cxnLst>
              <a:rect l="l" t="t" r="r" b="b"/>
              <a:pathLst>
                <a:path w="243840" h="268223">
                  <a:moveTo>
                    <a:pt x="244815" y="0"/>
                  </a:moveTo>
                  <a:lnTo>
                    <a:pt x="0" y="272857"/>
                  </a:lnTo>
                </a:path>
              </a:pathLst>
            </a:custGeom>
            <a:ln w="24386" cap="flat">
              <a:solidFill>
                <a:srgbClr val="94CFB9"/>
              </a:solid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BF335916-BBBF-09A6-7B09-2DB6E4E66F96}"/>
                </a:ext>
              </a:extLst>
            </p:cNvPr>
            <p:cNvSpPr/>
            <p:nvPr/>
          </p:nvSpPr>
          <p:spPr>
            <a:xfrm>
              <a:off x="10918180" y="1966121"/>
              <a:ext cx="365760" cy="365760"/>
            </a:xfrm>
            <a:custGeom>
              <a:avLst/>
              <a:gdLst>
                <a:gd name="connsiteX0" fmla="*/ 0 w 365760"/>
                <a:gd name="connsiteY0" fmla="*/ 0 h 365759"/>
                <a:gd name="connsiteX1" fmla="*/ 374538 w 365760"/>
                <a:gd name="connsiteY1" fmla="*/ 367223 h 365759"/>
              </a:gdLst>
              <a:ahLst/>
              <a:cxnLst>
                <a:cxn ang="0">
                  <a:pos x="connsiteX0" y="connsiteY0"/>
                </a:cxn>
                <a:cxn ang="0">
                  <a:pos x="connsiteX1" y="connsiteY1"/>
                </a:cxn>
              </a:cxnLst>
              <a:rect l="l" t="t" r="r" b="b"/>
              <a:pathLst>
                <a:path w="365760" h="365759">
                  <a:moveTo>
                    <a:pt x="0" y="0"/>
                  </a:moveTo>
                  <a:lnTo>
                    <a:pt x="374538" y="367223"/>
                  </a:lnTo>
                </a:path>
              </a:pathLst>
            </a:custGeom>
            <a:ln w="24386" cap="flat">
              <a:solidFill>
                <a:srgbClr val="94CFB9"/>
              </a:solid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CA7D87F8-C90B-B23C-23FF-41D2A6A4E8D0}"/>
                </a:ext>
              </a:extLst>
            </p:cNvPr>
            <p:cNvSpPr/>
            <p:nvPr/>
          </p:nvSpPr>
          <p:spPr>
            <a:xfrm>
              <a:off x="11292474" y="2149733"/>
              <a:ext cx="438912" cy="414528"/>
            </a:xfrm>
            <a:custGeom>
              <a:avLst/>
              <a:gdLst>
                <a:gd name="connsiteX0" fmla="*/ 443057 w 438912"/>
                <a:gd name="connsiteY0" fmla="*/ 0 h 414527"/>
                <a:gd name="connsiteX1" fmla="*/ 0 w 438912"/>
                <a:gd name="connsiteY1" fmla="*/ 427451 h 414527"/>
              </a:gdLst>
              <a:ahLst/>
              <a:cxnLst>
                <a:cxn ang="0">
                  <a:pos x="connsiteX0" y="connsiteY0"/>
                </a:cxn>
                <a:cxn ang="0">
                  <a:pos x="connsiteX1" y="connsiteY1"/>
                </a:cxn>
              </a:cxnLst>
              <a:rect l="l" t="t" r="r" b="b"/>
              <a:pathLst>
                <a:path w="438912" h="414527">
                  <a:moveTo>
                    <a:pt x="443057" y="0"/>
                  </a:moveTo>
                  <a:lnTo>
                    <a:pt x="0" y="427451"/>
                  </a:lnTo>
                </a:path>
              </a:pathLst>
            </a:custGeom>
            <a:ln w="24386" cap="flat">
              <a:solidFill>
                <a:srgbClr val="94CFB9"/>
              </a:solid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13AE4017-B900-0B2E-449D-71DD51168AB6}"/>
                </a:ext>
              </a:extLst>
            </p:cNvPr>
            <p:cNvSpPr/>
            <p:nvPr/>
          </p:nvSpPr>
          <p:spPr>
            <a:xfrm>
              <a:off x="10797479" y="2428686"/>
              <a:ext cx="487680" cy="438912"/>
            </a:xfrm>
            <a:custGeom>
              <a:avLst/>
              <a:gdLst>
                <a:gd name="connsiteX0" fmla="*/ 0 w 487680"/>
                <a:gd name="connsiteY0" fmla="*/ 0 h 438911"/>
                <a:gd name="connsiteX1" fmla="*/ 489143 w 487680"/>
                <a:gd name="connsiteY1" fmla="*/ 448422 h 438911"/>
              </a:gdLst>
              <a:ahLst/>
              <a:cxnLst>
                <a:cxn ang="0">
                  <a:pos x="connsiteX0" y="connsiteY0"/>
                </a:cxn>
                <a:cxn ang="0">
                  <a:pos x="connsiteX1" y="connsiteY1"/>
                </a:cxn>
              </a:cxnLst>
              <a:rect l="l" t="t" r="r" b="b"/>
              <a:pathLst>
                <a:path w="487680" h="438911">
                  <a:moveTo>
                    <a:pt x="0" y="0"/>
                  </a:moveTo>
                  <a:lnTo>
                    <a:pt x="489143" y="448422"/>
                  </a:lnTo>
                </a:path>
              </a:pathLst>
            </a:custGeom>
            <a:ln w="24386" cap="flat">
              <a:solidFill>
                <a:srgbClr val="94CFB9"/>
              </a:solid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6B54A06-A4BC-D364-5500-1E97EAFBC498}"/>
                </a:ext>
              </a:extLst>
            </p:cNvPr>
            <p:cNvSpPr/>
            <p:nvPr/>
          </p:nvSpPr>
          <p:spPr>
            <a:xfrm>
              <a:off x="11278819" y="2679109"/>
              <a:ext cx="512064" cy="341376"/>
            </a:xfrm>
            <a:custGeom>
              <a:avLst/>
              <a:gdLst>
                <a:gd name="connsiteX0" fmla="*/ 524987 w 512064"/>
                <a:gd name="connsiteY0" fmla="*/ 0 h 341375"/>
                <a:gd name="connsiteX1" fmla="*/ 0 w 512064"/>
                <a:gd name="connsiteY1" fmla="*/ 364541 h 341375"/>
              </a:gdLst>
              <a:ahLst/>
              <a:cxnLst>
                <a:cxn ang="0">
                  <a:pos x="connsiteX0" y="connsiteY0"/>
                </a:cxn>
                <a:cxn ang="0">
                  <a:pos x="connsiteX1" y="connsiteY1"/>
                </a:cxn>
              </a:cxnLst>
              <a:rect l="l" t="t" r="r" b="b"/>
              <a:pathLst>
                <a:path w="512064" h="341375">
                  <a:moveTo>
                    <a:pt x="524987" y="0"/>
                  </a:moveTo>
                  <a:lnTo>
                    <a:pt x="0" y="364541"/>
                  </a:lnTo>
                </a:path>
              </a:pathLst>
            </a:custGeom>
            <a:ln w="24386" cap="flat">
              <a:solidFill>
                <a:srgbClr val="94CFB9"/>
              </a:solid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3AFBA7A-D0F8-3319-F954-009260EAFDF7}"/>
                </a:ext>
              </a:extLst>
            </p:cNvPr>
            <p:cNvSpPr/>
            <p:nvPr/>
          </p:nvSpPr>
          <p:spPr>
            <a:xfrm>
              <a:off x="10056206" y="2149733"/>
              <a:ext cx="195072" cy="1146048"/>
            </a:xfrm>
            <a:custGeom>
              <a:avLst/>
              <a:gdLst>
                <a:gd name="connsiteX0" fmla="*/ 0 w 195072"/>
                <a:gd name="connsiteY0" fmla="*/ 0 h 1146047"/>
                <a:gd name="connsiteX1" fmla="*/ 208483 w 195072"/>
                <a:gd name="connsiteY1" fmla="*/ 1159947 h 1146047"/>
              </a:gdLst>
              <a:ahLst/>
              <a:cxnLst>
                <a:cxn ang="0">
                  <a:pos x="connsiteX0" y="connsiteY0"/>
                </a:cxn>
                <a:cxn ang="0">
                  <a:pos x="connsiteX1" y="connsiteY1"/>
                </a:cxn>
              </a:cxnLst>
              <a:rect l="l" t="t" r="r" b="b"/>
              <a:pathLst>
                <a:path w="195072" h="1146047">
                  <a:moveTo>
                    <a:pt x="0" y="0"/>
                  </a:moveTo>
                  <a:cubicBezTo>
                    <a:pt x="0" y="0"/>
                    <a:pt x="192146" y="592531"/>
                    <a:pt x="208483" y="1159947"/>
                  </a:cubicBezTo>
                </a:path>
              </a:pathLst>
            </a:custGeom>
            <a:noFill/>
            <a:ln w="24386" cap="flat">
              <a:solidFill>
                <a:srgbClr val="94CFB9"/>
              </a:solid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72D7BBAF-062D-EA4B-CD17-9AB0575E312E}"/>
                </a:ext>
              </a:extLst>
            </p:cNvPr>
            <p:cNvSpPr/>
            <p:nvPr/>
          </p:nvSpPr>
          <p:spPr>
            <a:xfrm>
              <a:off x="10122774" y="2200208"/>
              <a:ext cx="48768" cy="170688"/>
            </a:xfrm>
            <a:custGeom>
              <a:avLst/>
              <a:gdLst>
                <a:gd name="connsiteX0" fmla="*/ 70226 w 48768"/>
                <a:gd name="connsiteY0" fmla="*/ 0 h 170687"/>
                <a:gd name="connsiteX1" fmla="*/ 0 w 48768"/>
                <a:gd name="connsiteY1" fmla="*/ 186294 h 170687"/>
              </a:gdLst>
              <a:ahLst/>
              <a:cxnLst>
                <a:cxn ang="0">
                  <a:pos x="connsiteX0" y="connsiteY0"/>
                </a:cxn>
                <a:cxn ang="0">
                  <a:pos x="connsiteX1" y="connsiteY1"/>
                </a:cxn>
              </a:cxnLst>
              <a:rect l="l" t="t" r="r" b="b"/>
              <a:pathLst>
                <a:path w="48768" h="170687">
                  <a:moveTo>
                    <a:pt x="70226" y="0"/>
                  </a:moveTo>
                  <a:lnTo>
                    <a:pt x="0" y="186294"/>
                  </a:lnTo>
                </a:path>
              </a:pathLst>
            </a:custGeom>
            <a:ln w="24386" cap="flat">
              <a:solidFill>
                <a:srgbClr val="94CFB9"/>
              </a:solid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348CF8AE-39BD-4CD7-C578-2B256532F2CB}"/>
                </a:ext>
              </a:extLst>
            </p:cNvPr>
            <p:cNvSpPr/>
            <p:nvPr/>
          </p:nvSpPr>
          <p:spPr>
            <a:xfrm>
              <a:off x="10202509" y="2294086"/>
              <a:ext cx="195072" cy="438912"/>
            </a:xfrm>
            <a:custGeom>
              <a:avLst/>
              <a:gdLst>
                <a:gd name="connsiteX0" fmla="*/ 218481 w 195072"/>
                <a:gd name="connsiteY0" fmla="*/ 0 h 438911"/>
                <a:gd name="connsiteX1" fmla="*/ 0 w 195072"/>
                <a:gd name="connsiteY1" fmla="*/ 457688 h 438911"/>
              </a:gdLst>
              <a:ahLst/>
              <a:cxnLst>
                <a:cxn ang="0">
                  <a:pos x="connsiteX0" y="connsiteY0"/>
                </a:cxn>
                <a:cxn ang="0">
                  <a:pos x="connsiteX1" y="connsiteY1"/>
                </a:cxn>
              </a:cxnLst>
              <a:rect l="l" t="t" r="r" b="b"/>
              <a:pathLst>
                <a:path w="195072" h="438911">
                  <a:moveTo>
                    <a:pt x="218481" y="0"/>
                  </a:moveTo>
                  <a:lnTo>
                    <a:pt x="0" y="457688"/>
                  </a:lnTo>
                </a:path>
              </a:pathLst>
            </a:custGeom>
            <a:ln w="24386" cap="flat">
              <a:solidFill>
                <a:srgbClr val="94CFB9"/>
              </a:solid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6BB752BE-8594-18C0-01CB-FC0B498CD7D7}"/>
                </a:ext>
              </a:extLst>
            </p:cNvPr>
            <p:cNvSpPr/>
            <p:nvPr/>
          </p:nvSpPr>
          <p:spPr>
            <a:xfrm>
              <a:off x="10249571" y="2698616"/>
              <a:ext cx="219456" cy="365760"/>
            </a:xfrm>
            <a:custGeom>
              <a:avLst/>
              <a:gdLst>
                <a:gd name="connsiteX0" fmla="*/ 233355 w 219456"/>
                <a:gd name="connsiteY0" fmla="*/ 0 h 365759"/>
                <a:gd name="connsiteX1" fmla="*/ 0 w 219456"/>
                <a:gd name="connsiteY1" fmla="*/ 384292 h 365759"/>
              </a:gdLst>
              <a:ahLst/>
              <a:cxnLst>
                <a:cxn ang="0">
                  <a:pos x="connsiteX0" y="connsiteY0"/>
                </a:cxn>
                <a:cxn ang="0">
                  <a:pos x="connsiteX1" y="connsiteY1"/>
                </a:cxn>
              </a:cxnLst>
              <a:rect l="l" t="t" r="r" b="b"/>
              <a:pathLst>
                <a:path w="219456" h="365759">
                  <a:moveTo>
                    <a:pt x="233355" y="0"/>
                  </a:moveTo>
                  <a:lnTo>
                    <a:pt x="0" y="384292"/>
                  </a:lnTo>
                </a:path>
              </a:pathLst>
            </a:custGeom>
            <a:ln w="24386" cap="flat">
              <a:solidFill>
                <a:srgbClr val="94CFB9"/>
              </a:solid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F7137A1C-96C4-E0D8-CB40-4F6627E8049B}"/>
                </a:ext>
              </a:extLst>
            </p:cNvPr>
            <p:cNvSpPr/>
            <p:nvPr/>
          </p:nvSpPr>
          <p:spPr>
            <a:xfrm>
              <a:off x="9968423" y="2373822"/>
              <a:ext cx="170688" cy="73152"/>
            </a:xfrm>
            <a:custGeom>
              <a:avLst/>
              <a:gdLst>
                <a:gd name="connsiteX0" fmla="*/ 0 w 170688"/>
                <a:gd name="connsiteY0" fmla="*/ 0 h 73151"/>
                <a:gd name="connsiteX1" fmla="*/ 172882 w 170688"/>
                <a:gd name="connsiteY1" fmla="*/ 87051 h 73151"/>
              </a:gdLst>
              <a:ahLst/>
              <a:cxnLst>
                <a:cxn ang="0">
                  <a:pos x="connsiteX0" y="connsiteY0"/>
                </a:cxn>
                <a:cxn ang="0">
                  <a:pos x="connsiteX1" y="connsiteY1"/>
                </a:cxn>
              </a:cxnLst>
              <a:rect l="l" t="t" r="r" b="b"/>
              <a:pathLst>
                <a:path w="170688" h="73151">
                  <a:moveTo>
                    <a:pt x="0" y="0"/>
                  </a:moveTo>
                  <a:lnTo>
                    <a:pt x="172882" y="87051"/>
                  </a:lnTo>
                </a:path>
              </a:pathLst>
            </a:custGeom>
            <a:ln w="24386" cap="flat">
              <a:solidFill>
                <a:srgbClr val="94CFB9"/>
              </a:solid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2AC626E0-B78F-DD2F-E8DB-2706AA01CD87}"/>
                </a:ext>
              </a:extLst>
            </p:cNvPr>
            <p:cNvSpPr/>
            <p:nvPr/>
          </p:nvSpPr>
          <p:spPr>
            <a:xfrm>
              <a:off x="9874057" y="2652774"/>
              <a:ext cx="316992" cy="146304"/>
            </a:xfrm>
            <a:custGeom>
              <a:avLst/>
              <a:gdLst>
                <a:gd name="connsiteX0" fmla="*/ 0 w 316992"/>
                <a:gd name="connsiteY0" fmla="*/ 0 h 146303"/>
                <a:gd name="connsiteX1" fmla="*/ 340889 w 316992"/>
                <a:gd name="connsiteY1" fmla="*/ 170200 h 146303"/>
              </a:gdLst>
              <a:ahLst/>
              <a:cxnLst>
                <a:cxn ang="0">
                  <a:pos x="connsiteX0" y="connsiteY0"/>
                </a:cxn>
                <a:cxn ang="0">
                  <a:pos x="connsiteX1" y="connsiteY1"/>
                </a:cxn>
              </a:cxnLst>
              <a:rect l="l" t="t" r="r" b="b"/>
              <a:pathLst>
                <a:path w="316992" h="146303">
                  <a:moveTo>
                    <a:pt x="0" y="0"/>
                  </a:moveTo>
                  <a:lnTo>
                    <a:pt x="340889" y="170200"/>
                  </a:lnTo>
                </a:path>
              </a:pathLst>
            </a:custGeom>
            <a:ln w="24386" cap="flat">
              <a:solidFill>
                <a:srgbClr val="94CFB9"/>
              </a:solid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3AED77C0-8112-D24A-594E-5FCE4ED2B58D}"/>
                </a:ext>
              </a:extLst>
            </p:cNvPr>
            <p:cNvSpPr/>
            <p:nvPr/>
          </p:nvSpPr>
          <p:spPr>
            <a:xfrm>
              <a:off x="9947453" y="3009756"/>
              <a:ext cx="292608" cy="97536"/>
            </a:xfrm>
            <a:custGeom>
              <a:avLst/>
              <a:gdLst>
                <a:gd name="connsiteX0" fmla="*/ 0 w 292608"/>
                <a:gd name="connsiteY0" fmla="*/ 0 h 97535"/>
                <a:gd name="connsiteX1" fmla="*/ 306507 w 292608"/>
                <a:gd name="connsiteY1" fmla="*/ 118750 h 97535"/>
              </a:gdLst>
              <a:ahLst/>
              <a:cxnLst>
                <a:cxn ang="0">
                  <a:pos x="connsiteX0" y="connsiteY0"/>
                </a:cxn>
                <a:cxn ang="0">
                  <a:pos x="connsiteX1" y="connsiteY1"/>
                </a:cxn>
              </a:cxnLst>
              <a:rect l="l" t="t" r="r" b="b"/>
              <a:pathLst>
                <a:path w="292608" h="97535">
                  <a:moveTo>
                    <a:pt x="0" y="0"/>
                  </a:moveTo>
                  <a:lnTo>
                    <a:pt x="306507" y="118750"/>
                  </a:lnTo>
                </a:path>
              </a:pathLst>
            </a:custGeom>
            <a:ln w="24386" cap="flat">
              <a:solidFill>
                <a:srgbClr val="94CFB9"/>
              </a:solid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62DAA159-7327-009B-7E26-4559AC226F51}"/>
                </a:ext>
              </a:extLst>
            </p:cNvPr>
            <p:cNvSpPr/>
            <p:nvPr/>
          </p:nvSpPr>
          <p:spPr>
            <a:xfrm>
              <a:off x="8722347" y="1691694"/>
              <a:ext cx="1560576" cy="1609344"/>
            </a:xfrm>
            <a:custGeom>
              <a:avLst/>
              <a:gdLst>
                <a:gd name="connsiteX0" fmla="*/ 1563068 w 1560576"/>
                <a:gd name="connsiteY0" fmla="*/ 1616522 h 1609343"/>
                <a:gd name="connsiteX1" fmla="*/ 1304597 w 1560576"/>
                <a:gd name="connsiteY1" fmla="*/ 917920 h 1609343"/>
                <a:gd name="connsiteX2" fmla="*/ 951760 w 1560576"/>
                <a:gd name="connsiteY2" fmla="*/ 537286 h 1609343"/>
                <a:gd name="connsiteX3" fmla="*/ 665493 w 1560576"/>
                <a:gd name="connsiteY3" fmla="*/ 3277 h 1609343"/>
                <a:gd name="connsiteX4" fmla="*/ 379225 w 1560576"/>
                <a:gd name="connsiteY4" fmla="*/ 584347 h 1609343"/>
                <a:gd name="connsiteX5" fmla="*/ 67840 w 1560576"/>
                <a:gd name="connsiteY5" fmla="*/ 955472 h 1609343"/>
                <a:gd name="connsiteX6" fmla="*/ 77838 w 1560576"/>
                <a:gd name="connsiteY6" fmla="*/ 1616278 h 1609343"/>
                <a:gd name="connsiteX7" fmla="*/ 1563068 w 1560576"/>
                <a:gd name="connsiteY7" fmla="*/ 1616278 h 160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0576" h="1609343">
                  <a:moveTo>
                    <a:pt x="1563068" y="1616522"/>
                  </a:moveTo>
                  <a:cubicBezTo>
                    <a:pt x="1624272" y="1197605"/>
                    <a:pt x="1478211" y="948888"/>
                    <a:pt x="1304597" y="917920"/>
                  </a:cubicBezTo>
                  <a:cubicBezTo>
                    <a:pt x="1126107" y="886221"/>
                    <a:pt x="1005650" y="820872"/>
                    <a:pt x="951760" y="537286"/>
                  </a:cubicBezTo>
                  <a:cubicBezTo>
                    <a:pt x="897872" y="253700"/>
                    <a:pt x="864710" y="-34031"/>
                    <a:pt x="665493" y="3277"/>
                  </a:cubicBezTo>
                  <a:cubicBezTo>
                    <a:pt x="466275" y="40584"/>
                    <a:pt x="395806" y="293690"/>
                    <a:pt x="379225" y="584347"/>
                  </a:cubicBezTo>
                  <a:cubicBezTo>
                    <a:pt x="362643" y="874761"/>
                    <a:pt x="238041" y="841599"/>
                    <a:pt x="67840" y="955472"/>
                  </a:cubicBezTo>
                  <a:cubicBezTo>
                    <a:pt x="-65052" y="1044473"/>
                    <a:pt x="30046" y="1445346"/>
                    <a:pt x="77838" y="1616278"/>
                  </a:cubicBezTo>
                  <a:lnTo>
                    <a:pt x="1563068" y="1616278"/>
                  </a:lnTo>
                  <a:close/>
                </a:path>
              </a:pathLst>
            </a:custGeom>
            <a:solidFill>
              <a:srgbClr val="37B4B1"/>
            </a:solidFill>
            <a:ln w="24384"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414E6EF0-7150-63CB-3E9D-9397919596A6}"/>
                </a:ext>
              </a:extLst>
            </p:cNvPr>
            <p:cNvSpPr/>
            <p:nvPr/>
          </p:nvSpPr>
          <p:spPr>
            <a:xfrm>
              <a:off x="8819326" y="2604982"/>
              <a:ext cx="1292352" cy="682752"/>
            </a:xfrm>
            <a:custGeom>
              <a:avLst/>
              <a:gdLst>
                <a:gd name="connsiteX0" fmla="*/ 1272724 w 1292352"/>
                <a:gd name="connsiteY0" fmla="*/ 379415 h 682751"/>
                <a:gd name="connsiteX1" fmla="*/ 897211 w 1292352"/>
                <a:gd name="connsiteY1" fmla="*/ 421356 h 682751"/>
                <a:gd name="connsiteX2" fmla="*/ 617038 w 1292352"/>
                <a:gd name="connsiteY2" fmla="*/ 0 h 682751"/>
                <a:gd name="connsiteX3" fmla="*/ 303704 w 1292352"/>
                <a:gd name="connsiteY3" fmla="*/ 466954 h 682751"/>
                <a:gd name="connsiteX4" fmla="*/ 52549 w 1292352"/>
                <a:gd name="connsiteY4" fmla="*/ 333573 h 682751"/>
                <a:gd name="connsiteX5" fmla="*/ 43527 w 1292352"/>
                <a:gd name="connsiteY5" fmla="*/ 703234 h 682751"/>
                <a:gd name="connsiteX6" fmla="*/ 1220055 w 1292352"/>
                <a:gd name="connsiteY6" fmla="*/ 703234 h 682751"/>
                <a:gd name="connsiteX7" fmla="*/ 1272724 w 1292352"/>
                <a:gd name="connsiteY7" fmla="*/ 379415 h 68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352" h="682751">
                  <a:moveTo>
                    <a:pt x="1272724" y="379415"/>
                  </a:moveTo>
                  <a:cubicBezTo>
                    <a:pt x="1191769" y="322844"/>
                    <a:pt x="1027909" y="435986"/>
                    <a:pt x="897211" y="421356"/>
                  </a:cubicBezTo>
                  <a:cubicBezTo>
                    <a:pt x="766512" y="406725"/>
                    <a:pt x="799675" y="0"/>
                    <a:pt x="617038" y="0"/>
                  </a:cubicBezTo>
                  <a:cubicBezTo>
                    <a:pt x="434402" y="0"/>
                    <a:pt x="449033" y="464759"/>
                    <a:pt x="303704" y="466954"/>
                  </a:cubicBezTo>
                  <a:cubicBezTo>
                    <a:pt x="158375" y="468904"/>
                    <a:pt x="170811" y="265786"/>
                    <a:pt x="52549" y="333573"/>
                  </a:cubicBezTo>
                  <a:cubicBezTo>
                    <a:pt x="-44987" y="389412"/>
                    <a:pt x="18411" y="623011"/>
                    <a:pt x="43527" y="703234"/>
                  </a:cubicBezTo>
                  <a:lnTo>
                    <a:pt x="1220055" y="703234"/>
                  </a:lnTo>
                  <a:cubicBezTo>
                    <a:pt x="1264921" y="596676"/>
                    <a:pt x="1328564" y="418429"/>
                    <a:pt x="1272724" y="379415"/>
                  </a:cubicBezTo>
                  <a:close/>
                </a:path>
              </a:pathLst>
            </a:custGeom>
            <a:solidFill>
              <a:srgbClr val="000000">
                <a:alpha val="20000"/>
              </a:srgbClr>
            </a:solidFill>
            <a:ln w="24384"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60AAEF9D-28D1-2BDF-4464-F6568F07566D}"/>
                </a:ext>
              </a:extLst>
            </p:cNvPr>
            <p:cNvSpPr/>
            <p:nvPr/>
          </p:nvSpPr>
          <p:spPr>
            <a:xfrm>
              <a:off x="9403202" y="1904917"/>
              <a:ext cx="24384" cy="1389888"/>
            </a:xfrm>
            <a:custGeom>
              <a:avLst/>
              <a:gdLst>
                <a:gd name="connsiteX0" fmla="*/ 0 w 24384"/>
                <a:gd name="connsiteY0" fmla="*/ 0 h 1389887"/>
                <a:gd name="connsiteX1" fmla="*/ 9266 w 24384"/>
                <a:gd name="connsiteY1" fmla="*/ 1403543 h 1389887"/>
              </a:gdLst>
              <a:ahLst/>
              <a:cxnLst>
                <a:cxn ang="0">
                  <a:pos x="connsiteX0" y="connsiteY0"/>
                </a:cxn>
                <a:cxn ang="0">
                  <a:pos x="connsiteX1" y="connsiteY1"/>
                </a:cxn>
              </a:cxnLst>
              <a:rect l="l" t="t" r="r" b="b"/>
              <a:pathLst>
                <a:path w="24384" h="1389887">
                  <a:moveTo>
                    <a:pt x="0" y="0"/>
                  </a:moveTo>
                  <a:cubicBezTo>
                    <a:pt x="0" y="0"/>
                    <a:pt x="72421" y="831738"/>
                    <a:pt x="9266" y="1403543"/>
                  </a:cubicBezTo>
                </a:path>
              </a:pathLst>
            </a:custGeom>
            <a:noFill/>
            <a:ln w="24386" cap="flat">
              <a:solidFill>
                <a:srgbClr val="94CFB9"/>
              </a:solid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0BD3E1D1-40C2-3961-A109-D3A32AF60DC4}"/>
                </a:ext>
              </a:extLst>
            </p:cNvPr>
            <p:cNvSpPr/>
            <p:nvPr/>
          </p:nvSpPr>
          <p:spPr>
            <a:xfrm>
              <a:off x="9415638" y="1960025"/>
              <a:ext cx="73152" cy="97536"/>
            </a:xfrm>
            <a:custGeom>
              <a:avLst/>
              <a:gdLst>
                <a:gd name="connsiteX0" fmla="*/ 83393 w 73152"/>
                <a:gd name="connsiteY0" fmla="*/ 0 h 97535"/>
                <a:gd name="connsiteX1" fmla="*/ 0 w 73152"/>
                <a:gd name="connsiteY1" fmla="*/ 117287 h 97535"/>
              </a:gdLst>
              <a:ahLst/>
              <a:cxnLst>
                <a:cxn ang="0">
                  <a:pos x="connsiteX0" y="connsiteY0"/>
                </a:cxn>
                <a:cxn ang="0">
                  <a:pos x="connsiteX1" y="connsiteY1"/>
                </a:cxn>
              </a:cxnLst>
              <a:rect l="l" t="t" r="r" b="b"/>
              <a:pathLst>
                <a:path w="73152" h="97535">
                  <a:moveTo>
                    <a:pt x="83393" y="0"/>
                  </a:moveTo>
                  <a:lnTo>
                    <a:pt x="0" y="117287"/>
                  </a:lnTo>
                </a:path>
              </a:pathLst>
            </a:custGeom>
            <a:ln w="24386" cap="flat">
              <a:solidFill>
                <a:srgbClr val="94CFB9"/>
              </a:solid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80B63C51-2AC1-6F68-ECD6-2D4EB546393B}"/>
                </a:ext>
              </a:extLst>
            </p:cNvPr>
            <p:cNvSpPr/>
            <p:nvPr/>
          </p:nvSpPr>
          <p:spPr>
            <a:xfrm>
              <a:off x="9255679" y="2032202"/>
              <a:ext cx="146304" cy="146304"/>
            </a:xfrm>
            <a:custGeom>
              <a:avLst/>
              <a:gdLst>
                <a:gd name="connsiteX0" fmla="*/ 0 w 146304"/>
                <a:gd name="connsiteY0" fmla="*/ 0 h 146303"/>
                <a:gd name="connsiteX1" fmla="*/ 166787 w 146304"/>
                <a:gd name="connsiteY1" fmla="*/ 160691 h 146303"/>
              </a:gdLst>
              <a:ahLst/>
              <a:cxnLst>
                <a:cxn ang="0">
                  <a:pos x="connsiteX0" y="connsiteY0"/>
                </a:cxn>
                <a:cxn ang="0">
                  <a:pos x="connsiteX1" y="connsiteY1"/>
                </a:cxn>
              </a:cxnLst>
              <a:rect l="l" t="t" r="r" b="b"/>
              <a:pathLst>
                <a:path w="146304" h="146303">
                  <a:moveTo>
                    <a:pt x="0" y="0"/>
                  </a:moveTo>
                  <a:lnTo>
                    <a:pt x="166787" y="160691"/>
                  </a:lnTo>
                </a:path>
              </a:pathLst>
            </a:custGeom>
            <a:ln w="24386" cap="flat">
              <a:solidFill>
                <a:srgbClr val="94CFB9"/>
              </a:solid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647D2819-9E10-7426-A412-E1FB20536122}"/>
                </a:ext>
              </a:extLst>
            </p:cNvPr>
            <p:cNvSpPr/>
            <p:nvPr/>
          </p:nvSpPr>
          <p:spPr>
            <a:xfrm>
              <a:off x="9433194" y="2244586"/>
              <a:ext cx="170688" cy="195072"/>
            </a:xfrm>
            <a:custGeom>
              <a:avLst/>
              <a:gdLst>
                <a:gd name="connsiteX0" fmla="*/ 175809 w 170688"/>
                <a:gd name="connsiteY0" fmla="*/ 0 h 195071"/>
                <a:gd name="connsiteX1" fmla="*/ 0 w 170688"/>
                <a:gd name="connsiteY1" fmla="*/ 196047 h 195071"/>
              </a:gdLst>
              <a:ahLst/>
              <a:cxnLst>
                <a:cxn ang="0">
                  <a:pos x="connsiteX0" y="connsiteY0"/>
                </a:cxn>
                <a:cxn ang="0">
                  <a:pos x="connsiteX1" y="connsiteY1"/>
                </a:cxn>
              </a:cxnLst>
              <a:rect l="l" t="t" r="r" b="b"/>
              <a:pathLst>
                <a:path w="170688" h="195071">
                  <a:moveTo>
                    <a:pt x="175809" y="0"/>
                  </a:moveTo>
                  <a:lnTo>
                    <a:pt x="0" y="196047"/>
                  </a:lnTo>
                </a:path>
              </a:pathLst>
            </a:custGeom>
            <a:ln w="24386" cap="flat">
              <a:solidFill>
                <a:srgbClr val="94CFB9"/>
              </a:solid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EF686231-D56E-10FF-AEA2-9497372F0097}"/>
                </a:ext>
              </a:extLst>
            </p:cNvPr>
            <p:cNvSpPr/>
            <p:nvPr/>
          </p:nvSpPr>
          <p:spPr>
            <a:xfrm>
              <a:off x="9169116" y="2342610"/>
              <a:ext cx="268224" cy="243840"/>
            </a:xfrm>
            <a:custGeom>
              <a:avLst/>
              <a:gdLst>
                <a:gd name="connsiteX0" fmla="*/ 0 w 268224"/>
                <a:gd name="connsiteY0" fmla="*/ 0 h 243839"/>
                <a:gd name="connsiteX1" fmla="*/ 269200 w 268224"/>
                <a:gd name="connsiteY1" fmla="*/ 263835 h 243839"/>
              </a:gdLst>
              <a:ahLst/>
              <a:cxnLst>
                <a:cxn ang="0">
                  <a:pos x="connsiteX0" y="connsiteY0"/>
                </a:cxn>
                <a:cxn ang="0">
                  <a:pos x="connsiteX1" y="connsiteY1"/>
                </a:cxn>
              </a:cxnLst>
              <a:rect l="l" t="t" r="r" b="b"/>
              <a:pathLst>
                <a:path w="268224" h="243839">
                  <a:moveTo>
                    <a:pt x="0" y="0"/>
                  </a:moveTo>
                  <a:lnTo>
                    <a:pt x="269200" y="263835"/>
                  </a:lnTo>
                </a:path>
              </a:pathLst>
            </a:custGeom>
            <a:ln w="24386" cap="flat">
              <a:solidFill>
                <a:srgbClr val="94CFB9"/>
              </a:solid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28761BB-3601-B6D8-23C7-9DEA1F0F24A7}"/>
                </a:ext>
              </a:extLst>
            </p:cNvPr>
            <p:cNvSpPr/>
            <p:nvPr/>
          </p:nvSpPr>
          <p:spPr>
            <a:xfrm>
              <a:off x="9438071" y="2474527"/>
              <a:ext cx="316992" cy="292608"/>
            </a:xfrm>
            <a:custGeom>
              <a:avLst/>
              <a:gdLst>
                <a:gd name="connsiteX0" fmla="*/ 318455 w 316992"/>
                <a:gd name="connsiteY0" fmla="*/ 0 h 292607"/>
                <a:gd name="connsiteX1" fmla="*/ 0 w 316992"/>
                <a:gd name="connsiteY1" fmla="*/ 307238 h 292607"/>
              </a:gdLst>
              <a:ahLst/>
              <a:cxnLst>
                <a:cxn ang="0">
                  <a:pos x="connsiteX0" y="connsiteY0"/>
                </a:cxn>
                <a:cxn ang="0">
                  <a:pos x="connsiteX1" y="connsiteY1"/>
                </a:cxn>
              </a:cxnLst>
              <a:rect l="l" t="t" r="r" b="b"/>
              <a:pathLst>
                <a:path w="316992" h="292607">
                  <a:moveTo>
                    <a:pt x="318455" y="0"/>
                  </a:moveTo>
                  <a:lnTo>
                    <a:pt x="0" y="307238"/>
                  </a:lnTo>
                </a:path>
              </a:pathLst>
            </a:custGeom>
            <a:ln w="24386" cap="flat">
              <a:solidFill>
                <a:srgbClr val="94CFB9"/>
              </a:solid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D9A545A8-0D10-B417-1D4E-1310AC89594E}"/>
                </a:ext>
              </a:extLst>
            </p:cNvPr>
            <p:cNvSpPr/>
            <p:nvPr/>
          </p:nvSpPr>
          <p:spPr>
            <a:xfrm>
              <a:off x="9246413" y="2812733"/>
              <a:ext cx="170688" cy="170688"/>
            </a:xfrm>
            <a:custGeom>
              <a:avLst/>
              <a:gdLst>
                <a:gd name="connsiteX0" fmla="*/ 0 w 170688"/>
                <a:gd name="connsiteY0" fmla="*/ 0 h 170687"/>
                <a:gd name="connsiteX1" fmla="*/ 187513 w 170688"/>
                <a:gd name="connsiteY1" fmla="*/ 184587 h 170687"/>
              </a:gdLst>
              <a:ahLst/>
              <a:cxnLst>
                <a:cxn ang="0">
                  <a:pos x="connsiteX0" y="connsiteY0"/>
                </a:cxn>
                <a:cxn ang="0">
                  <a:pos x="connsiteX1" y="connsiteY1"/>
                </a:cxn>
              </a:cxnLst>
              <a:rect l="l" t="t" r="r" b="b"/>
              <a:pathLst>
                <a:path w="170688" h="170687">
                  <a:moveTo>
                    <a:pt x="0" y="0"/>
                  </a:moveTo>
                  <a:lnTo>
                    <a:pt x="187513" y="184587"/>
                  </a:lnTo>
                </a:path>
              </a:pathLst>
            </a:custGeom>
            <a:ln w="24386" cap="flat">
              <a:solidFill>
                <a:srgbClr val="94CFB9"/>
              </a:solid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81590929-12CA-4E5B-1F87-9668A5B497DB}"/>
                </a:ext>
              </a:extLst>
            </p:cNvPr>
            <p:cNvSpPr/>
            <p:nvPr/>
          </p:nvSpPr>
          <p:spPr>
            <a:xfrm>
              <a:off x="9428317" y="2861989"/>
              <a:ext cx="219456" cy="243840"/>
            </a:xfrm>
            <a:custGeom>
              <a:avLst/>
              <a:gdLst>
                <a:gd name="connsiteX0" fmla="*/ 241157 w 219456"/>
                <a:gd name="connsiteY0" fmla="*/ 0 h 243839"/>
                <a:gd name="connsiteX1" fmla="*/ 0 w 219456"/>
                <a:gd name="connsiteY1" fmla="*/ 255056 h 243839"/>
              </a:gdLst>
              <a:ahLst/>
              <a:cxnLst>
                <a:cxn ang="0">
                  <a:pos x="connsiteX0" y="connsiteY0"/>
                </a:cxn>
                <a:cxn ang="0">
                  <a:pos x="connsiteX1" y="connsiteY1"/>
                </a:cxn>
              </a:cxnLst>
              <a:rect l="l" t="t" r="r" b="b"/>
              <a:pathLst>
                <a:path w="219456" h="243839">
                  <a:moveTo>
                    <a:pt x="241157" y="0"/>
                  </a:moveTo>
                  <a:lnTo>
                    <a:pt x="0" y="255056"/>
                  </a:lnTo>
                </a:path>
              </a:pathLst>
            </a:custGeom>
            <a:ln w="24386" cap="flat">
              <a:solidFill>
                <a:srgbClr val="94CFB9"/>
              </a:solid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38732E87-8FBC-CB5A-6499-2E416D548A53}"/>
                </a:ext>
              </a:extLst>
            </p:cNvPr>
            <p:cNvSpPr/>
            <p:nvPr/>
          </p:nvSpPr>
          <p:spPr>
            <a:xfrm>
              <a:off x="8950878" y="2781278"/>
              <a:ext cx="73152" cy="512064"/>
            </a:xfrm>
            <a:custGeom>
              <a:avLst/>
              <a:gdLst>
                <a:gd name="connsiteX0" fmla="*/ 0 w 73152"/>
                <a:gd name="connsiteY0" fmla="*/ 0 h 512063"/>
                <a:gd name="connsiteX1" fmla="*/ 84369 w 73152"/>
                <a:gd name="connsiteY1" fmla="*/ 527182 h 512063"/>
              </a:gdLst>
              <a:ahLst/>
              <a:cxnLst>
                <a:cxn ang="0">
                  <a:pos x="connsiteX0" y="connsiteY0"/>
                </a:cxn>
                <a:cxn ang="0">
                  <a:pos x="connsiteX1" y="connsiteY1"/>
                </a:cxn>
              </a:cxnLst>
              <a:rect l="l" t="t" r="r" b="b"/>
              <a:pathLst>
                <a:path w="73152" h="512063">
                  <a:moveTo>
                    <a:pt x="0" y="0"/>
                  </a:moveTo>
                  <a:cubicBezTo>
                    <a:pt x="0" y="0"/>
                    <a:pt x="72665" y="119238"/>
                    <a:pt x="84369" y="527182"/>
                  </a:cubicBezTo>
                </a:path>
              </a:pathLst>
            </a:custGeom>
            <a:noFill/>
            <a:ln w="24386" cap="flat">
              <a:solidFill>
                <a:srgbClr val="94CFB9"/>
              </a:solid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5CDA5692-53B5-D4E5-6F2C-80839D2439AF}"/>
                </a:ext>
              </a:extLst>
            </p:cNvPr>
            <p:cNvSpPr/>
            <p:nvPr/>
          </p:nvSpPr>
          <p:spPr>
            <a:xfrm>
              <a:off x="9024518" y="2976106"/>
              <a:ext cx="97536" cy="146304"/>
            </a:xfrm>
            <a:custGeom>
              <a:avLst/>
              <a:gdLst>
                <a:gd name="connsiteX0" fmla="*/ 102413 w 97536"/>
                <a:gd name="connsiteY0" fmla="*/ 0 h 146303"/>
                <a:gd name="connsiteX1" fmla="*/ 0 w 97536"/>
                <a:gd name="connsiteY1" fmla="*/ 169225 h 146303"/>
              </a:gdLst>
              <a:ahLst/>
              <a:cxnLst>
                <a:cxn ang="0">
                  <a:pos x="connsiteX0" y="connsiteY0"/>
                </a:cxn>
                <a:cxn ang="0">
                  <a:pos x="connsiteX1" y="connsiteY1"/>
                </a:cxn>
              </a:cxnLst>
              <a:rect l="l" t="t" r="r" b="b"/>
              <a:pathLst>
                <a:path w="97536" h="146303">
                  <a:moveTo>
                    <a:pt x="102413" y="0"/>
                  </a:moveTo>
                  <a:lnTo>
                    <a:pt x="0" y="169225"/>
                  </a:lnTo>
                </a:path>
              </a:pathLst>
            </a:custGeom>
            <a:ln w="24386" cap="flat">
              <a:solidFill>
                <a:srgbClr val="94CFB9"/>
              </a:solid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69F4B735-5EF9-9BB2-0184-F44EB17A0CDF}"/>
                </a:ext>
              </a:extLst>
            </p:cNvPr>
            <p:cNvSpPr/>
            <p:nvPr/>
          </p:nvSpPr>
          <p:spPr>
            <a:xfrm>
              <a:off x="8807257" y="3092662"/>
              <a:ext cx="219456" cy="73152"/>
            </a:xfrm>
            <a:custGeom>
              <a:avLst/>
              <a:gdLst>
                <a:gd name="connsiteX0" fmla="*/ 0 w 219456"/>
                <a:gd name="connsiteY0" fmla="*/ 0 h 73151"/>
                <a:gd name="connsiteX1" fmla="*/ 220188 w 219456"/>
                <a:gd name="connsiteY1" fmla="*/ 85344 h 73151"/>
              </a:gdLst>
              <a:ahLst/>
              <a:cxnLst>
                <a:cxn ang="0">
                  <a:pos x="connsiteX0" y="connsiteY0"/>
                </a:cxn>
                <a:cxn ang="0">
                  <a:pos x="connsiteX1" y="connsiteY1"/>
                </a:cxn>
              </a:cxnLst>
              <a:rect l="l" t="t" r="r" b="b"/>
              <a:pathLst>
                <a:path w="219456" h="73151">
                  <a:moveTo>
                    <a:pt x="0" y="0"/>
                  </a:moveTo>
                  <a:lnTo>
                    <a:pt x="220188" y="85344"/>
                  </a:lnTo>
                </a:path>
              </a:pathLst>
            </a:custGeom>
            <a:ln w="24386" cap="flat">
              <a:solidFill>
                <a:srgbClr val="94CFB9"/>
              </a:solid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B0595CC-9B65-AA28-22F4-823909C5E68A}"/>
                </a:ext>
              </a:extLst>
            </p:cNvPr>
            <p:cNvSpPr/>
            <p:nvPr/>
          </p:nvSpPr>
          <p:spPr>
            <a:xfrm>
              <a:off x="9941357" y="2872962"/>
              <a:ext cx="48768" cy="414528"/>
            </a:xfrm>
            <a:custGeom>
              <a:avLst/>
              <a:gdLst>
                <a:gd name="connsiteX0" fmla="*/ 49011 w 48768"/>
                <a:gd name="connsiteY0" fmla="*/ 0 h 414527"/>
                <a:gd name="connsiteX1" fmla="*/ 0 w 48768"/>
                <a:gd name="connsiteY1" fmla="*/ 435498 h 414527"/>
              </a:gdLst>
              <a:ahLst/>
              <a:cxnLst>
                <a:cxn ang="0">
                  <a:pos x="connsiteX0" y="connsiteY0"/>
                </a:cxn>
                <a:cxn ang="0">
                  <a:pos x="connsiteX1" y="connsiteY1"/>
                </a:cxn>
              </a:cxnLst>
              <a:rect l="l" t="t" r="r" b="b"/>
              <a:pathLst>
                <a:path w="48768" h="414527">
                  <a:moveTo>
                    <a:pt x="49011" y="0"/>
                  </a:moveTo>
                  <a:cubicBezTo>
                    <a:pt x="49011" y="0"/>
                    <a:pt x="11704" y="27554"/>
                    <a:pt x="0" y="435498"/>
                  </a:cubicBezTo>
                </a:path>
              </a:pathLst>
            </a:custGeom>
            <a:noFill/>
            <a:ln w="24386" cap="flat">
              <a:solidFill>
                <a:srgbClr val="94CFB9"/>
              </a:solid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D5CE907F-995D-1A70-A7E5-EC1D83513719}"/>
                </a:ext>
              </a:extLst>
            </p:cNvPr>
            <p:cNvSpPr/>
            <p:nvPr/>
          </p:nvSpPr>
          <p:spPr>
            <a:xfrm>
              <a:off x="9849917" y="2976594"/>
              <a:ext cx="97536" cy="146304"/>
            </a:xfrm>
            <a:custGeom>
              <a:avLst/>
              <a:gdLst>
                <a:gd name="connsiteX0" fmla="*/ 0 w 97536"/>
                <a:gd name="connsiteY0" fmla="*/ 0 h 146303"/>
                <a:gd name="connsiteX1" fmla="*/ 102169 w 97536"/>
                <a:gd name="connsiteY1" fmla="*/ 168737 h 146303"/>
              </a:gdLst>
              <a:ahLst/>
              <a:cxnLst>
                <a:cxn ang="0">
                  <a:pos x="connsiteX0" y="connsiteY0"/>
                </a:cxn>
                <a:cxn ang="0">
                  <a:pos x="connsiteX1" y="connsiteY1"/>
                </a:cxn>
              </a:cxnLst>
              <a:rect l="l" t="t" r="r" b="b"/>
              <a:pathLst>
                <a:path w="97536" h="146303">
                  <a:moveTo>
                    <a:pt x="0" y="0"/>
                  </a:moveTo>
                  <a:lnTo>
                    <a:pt x="102169" y="168737"/>
                  </a:lnTo>
                </a:path>
              </a:pathLst>
            </a:custGeom>
            <a:ln w="24386" cap="flat">
              <a:solidFill>
                <a:srgbClr val="94CFB9"/>
              </a:solid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6798A63-7D2C-D2A7-5C8D-A90CC4BA86E9}"/>
                </a:ext>
              </a:extLst>
            </p:cNvPr>
            <p:cNvSpPr/>
            <p:nvPr/>
          </p:nvSpPr>
          <p:spPr>
            <a:xfrm>
              <a:off x="9949160" y="3117777"/>
              <a:ext cx="146304" cy="48768"/>
            </a:xfrm>
            <a:custGeom>
              <a:avLst/>
              <a:gdLst>
                <a:gd name="connsiteX0" fmla="*/ 155082 w 146304"/>
                <a:gd name="connsiteY0" fmla="*/ 0 h 48767"/>
                <a:gd name="connsiteX1" fmla="*/ 0 w 146304"/>
                <a:gd name="connsiteY1" fmla="*/ 60228 h 48767"/>
              </a:gdLst>
              <a:ahLst/>
              <a:cxnLst>
                <a:cxn ang="0">
                  <a:pos x="connsiteX0" y="connsiteY0"/>
                </a:cxn>
                <a:cxn ang="0">
                  <a:pos x="connsiteX1" y="connsiteY1"/>
                </a:cxn>
              </a:cxnLst>
              <a:rect l="l" t="t" r="r" b="b"/>
              <a:pathLst>
                <a:path w="146304" h="48767">
                  <a:moveTo>
                    <a:pt x="155082" y="0"/>
                  </a:moveTo>
                  <a:lnTo>
                    <a:pt x="0" y="60228"/>
                  </a:lnTo>
                </a:path>
              </a:pathLst>
            </a:custGeom>
            <a:ln w="24386" cap="flat">
              <a:solidFill>
                <a:srgbClr val="94CFB9"/>
              </a:solid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D697F534-D478-F3D7-14FD-2B583BE3013E}"/>
                </a:ext>
              </a:extLst>
            </p:cNvPr>
            <p:cNvSpPr/>
            <p:nvPr/>
          </p:nvSpPr>
          <p:spPr>
            <a:xfrm>
              <a:off x="7475159" y="2195962"/>
              <a:ext cx="1463040" cy="1097280"/>
            </a:xfrm>
            <a:custGeom>
              <a:avLst/>
              <a:gdLst>
                <a:gd name="connsiteX0" fmla="*/ 1449385 w 1463040"/>
                <a:gd name="connsiteY0" fmla="*/ 1110791 h 1097279"/>
                <a:gd name="connsiteX1" fmla="*/ 1342827 w 1463040"/>
                <a:gd name="connsiteY1" fmla="*/ 832 h 1097279"/>
                <a:gd name="connsiteX2" fmla="*/ 998037 w 1463040"/>
                <a:gd name="connsiteY2" fmla="*/ 451692 h 1097279"/>
                <a:gd name="connsiteX3" fmla="*/ 637398 w 1463040"/>
                <a:gd name="connsiteY3" fmla="*/ 459495 h 1097279"/>
                <a:gd name="connsiteX4" fmla="*/ 403799 w 1463040"/>
                <a:gd name="connsiteY4" fmla="*/ 743325 h 1097279"/>
                <a:gd name="connsiteX5" fmla="*/ 0 w 1463040"/>
                <a:gd name="connsiteY5" fmla="*/ 1110548 h 1097279"/>
                <a:gd name="connsiteX6" fmla="*/ 1449385 w 1463040"/>
                <a:gd name="connsiteY6" fmla="*/ 1110548 h 10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040" h="1097279">
                  <a:moveTo>
                    <a:pt x="1449385" y="1110791"/>
                  </a:moveTo>
                  <a:cubicBezTo>
                    <a:pt x="1449385" y="1110791"/>
                    <a:pt x="1532291" y="24241"/>
                    <a:pt x="1342827" y="832"/>
                  </a:cubicBezTo>
                  <a:cubicBezTo>
                    <a:pt x="1153120" y="-22577"/>
                    <a:pt x="1186770" y="455837"/>
                    <a:pt x="998037" y="451692"/>
                  </a:cubicBezTo>
                  <a:cubicBezTo>
                    <a:pt x="809549" y="447547"/>
                    <a:pt x="706405" y="289782"/>
                    <a:pt x="637398" y="459495"/>
                  </a:cubicBezTo>
                  <a:cubicBezTo>
                    <a:pt x="568391" y="629208"/>
                    <a:pt x="566684" y="794287"/>
                    <a:pt x="403799" y="743325"/>
                  </a:cubicBezTo>
                  <a:cubicBezTo>
                    <a:pt x="240670" y="692362"/>
                    <a:pt x="0" y="1110548"/>
                    <a:pt x="0" y="1110548"/>
                  </a:cubicBezTo>
                  <a:lnTo>
                    <a:pt x="1449385" y="1110548"/>
                  </a:lnTo>
                  <a:close/>
                </a:path>
              </a:pathLst>
            </a:custGeom>
            <a:solidFill>
              <a:srgbClr val="229E9D"/>
            </a:solidFill>
            <a:ln w="24384"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4D9B060C-B248-6D80-B2C3-D5DB3ACA3B74}"/>
                </a:ext>
              </a:extLst>
            </p:cNvPr>
            <p:cNvSpPr/>
            <p:nvPr/>
          </p:nvSpPr>
          <p:spPr>
            <a:xfrm>
              <a:off x="7474672" y="2577151"/>
              <a:ext cx="902208" cy="707136"/>
            </a:xfrm>
            <a:custGeom>
              <a:avLst/>
              <a:gdLst>
                <a:gd name="connsiteX0" fmla="*/ 404042 w 902208"/>
                <a:gd name="connsiteY0" fmla="*/ 362379 h 707135"/>
                <a:gd name="connsiteX1" fmla="*/ 637641 w 902208"/>
                <a:gd name="connsiteY1" fmla="*/ 78549 h 707135"/>
                <a:gd name="connsiteX2" fmla="*/ 916839 w 902208"/>
                <a:gd name="connsiteY2" fmla="*/ 59530 h 707135"/>
                <a:gd name="connsiteX3" fmla="*/ 916839 w 902208"/>
                <a:gd name="connsiteY3" fmla="*/ 729602 h 707135"/>
                <a:gd name="connsiteX4" fmla="*/ 0 w 902208"/>
                <a:gd name="connsiteY4" fmla="*/ 729602 h 707135"/>
                <a:gd name="connsiteX5" fmla="*/ 404042 w 902208"/>
                <a:gd name="connsiteY5" fmla="*/ 362379 h 70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08" h="707135">
                  <a:moveTo>
                    <a:pt x="404042" y="362379"/>
                  </a:moveTo>
                  <a:cubicBezTo>
                    <a:pt x="567171" y="413341"/>
                    <a:pt x="568878" y="248262"/>
                    <a:pt x="637641" y="78549"/>
                  </a:cubicBezTo>
                  <a:cubicBezTo>
                    <a:pt x="695919" y="-65073"/>
                    <a:pt x="778825" y="25636"/>
                    <a:pt x="916839" y="59530"/>
                  </a:cubicBezTo>
                  <a:lnTo>
                    <a:pt x="916839" y="729602"/>
                  </a:lnTo>
                  <a:lnTo>
                    <a:pt x="0" y="729602"/>
                  </a:lnTo>
                  <a:cubicBezTo>
                    <a:pt x="243" y="729602"/>
                    <a:pt x="240914" y="311416"/>
                    <a:pt x="404042" y="362379"/>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530A4FAD-80B4-DAD9-FDA0-58A12039DD39}"/>
                </a:ext>
              </a:extLst>
            </p:cNvPr>
            <p:cNvSpPr/>
            <p:nvPr/>
          </p:nvSpPr>
          <p:spPr>
            <a:xfrm>
              <a:off x="0" y="1601012"/>
              <a:ext cx="2584704" cy="1706880"/>
            </a:xfrm>
            <a:custGeom>
              <a:avLst/>
              <a:gdLst>
                <a:gd name="connsiteX0" fmla="*/ 2605430 w 2584704"/>
                <a:gd name="connsiteY0" fmla="*/ 1707204 h 1706879"/>
                <a:gd name="connsiteX1" fmla="*/ 0 w 2584704"/>
                <a:gd name="connsiteY1" fmla="*/ 1707204 h 1706879"/>
                <a:gd name="connsiteX2" fmla="*/ 0 w 2584704"/>
                <a:gd name="connsiteY2" fmla="*/ 543844 h 1706879"/>
                <a:gd name="connsiteX3" fmla="*/ 283830 w 2584704"/>
                <a:gd name="connsiteY3" fmla="*/ 324 h 1706879"/>
                <a:gd name="connsiteX4" fmla="*/ 1247729 w 2584704"/>
                <a:gd name="connsiteY4" fmla="*/ 896680 h 1706879"/>
                <a:gd name="connsiteX5" fmla="*/ 2605430 w 2584704"/>
                <a:gd name="connsiteY5" fmla="*/ 1271706 h 1706879"/>
                <a:gd name="connsiteX6" fmla="*/ 2605430 w 2584704"/>
                <a:gd name="connsiteY6" fmla="*/ 1707204 h 170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704" h="1706879">
                  <a:moveTo>
                    <a:pt x="2605430" y="1707204"/>
                  </a:moveTo>
                  <a:lnTo>
                    <a:pt x="0" y="1707204"/>
                  </a:lnTo>
                  <a:lnTo>
                    <a:pt x="0" y="543844"/>
                  </a:lnTo>
                  <a:cubicBezTo>
                    <a:pt x="53889" y="247090"/>
                    <a:pt x="141427" y="8127"/>
                    <a:pt x="283830" y="324"/>
                  </a:cubicBezTo>
                  <a:cubicBezTo>
                    <a:pt x="665927" y="-20402"/>
                    <a:pt x="682996" y="959590"/>
                    <a:pt x="1247729" y="896680"/>
                  </a:cubicBezTo>
                  <a:cubicBezTo>
                    <a:pt x="1691030" y="847424"/>
                    <a:pt x="2274296" y="859860"/>
                    <a:pt x="2605430" y="1271706"/>
                  </a:cubicBezTo>
                  <a:lnTo>
                    <a:pt x="2605430" y="1707204"/>
                  </a:lnTo>
                  <a:close/>
                </a:path>
              </a:pathLst>
            </a:custGeom>
            <a:solidFill>
              <a:srgbClr val="248F8B"/>
            </a:solidFill>
            <a:ln w="24384"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F941372F-CFDC-61C9-8F9B-5A92EE095E79}"/>
                </a:ext>
              </a:extLst>
            </p:cNvPr>
            <p:cNvSpPr/>
            <p:nvPr/>
          </p:nvSpPr>
          <p:spPr>
            <a:xfrm>
              <a:off x="985995" y="1772592"/>
              <a:ext cx="2023872" cy="1511808"/>
            </a:xfrm>
            <a:custGeom>
              <a:avLst/>
              <a:gdLst>
                <a:gd name="connsiteX0" fmla="*/ 24965 w 2023872"/>
                <a:gd name="connsiteY0" fmla="*/ 1534161 h 1511807"/>
                <a:gd name="connsiteX1" fmla="*/ 172245 w 2023872"/>
                <a:gd name="connsiteY1" fmla="*/ 1139 h 1511807"/>
                <a:gd name="connsiteX2" fmla="*/ 648464 w 2023872"/>
                <a:gd name="connsiteY2" fmla="*/ 623907 h 1511807"/>
                <a:gd name="connsiteX3" fmla="*/ 1146630 w 2023872"/>
                <a:gd name="connsiteY3" fmla="*/ 634636 h 1511807"/>
                <a:gd name="connsiteX4" fmla="*/ 1469474 w 2023872"/>
                <a:gd name="connsiteY4" fmla="*/ 1026730 h 1511807"/>
                <a:gd name="connsiteX5" fmla="*/ 2027380 w 2023872"/>
                <a:gd name="connsiteY5" fmla="*/ 1534161 h 1511807"/>
                <a:gd name="connsiteX6" fmla="*/ 24965 w 2023872"/>
                <a:gd name="connsiteY6" fmla="*/ 1534161 h 15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872" h="1511807">
                  <a:moveTo>
                    <a:pt x="24965" y="1534161"/>
                  </a:moveTo>
                  <a:cubicBezTo>
                    <a:pt x="24965" y="1534161"/>
                    <a:pt x="-89639" y="33326"/>
                    <a:pt x="172245" y="1139"/>
                  </a:cubicBezTo>
                  <a:cubicBezTo>
                    <a:pt x="434129" y="-31048"/>
                    <a:pt x="387799" y="629515"/>
                    <a:pt x="648464" y="623907"/>
                  </a:cubicBezTo>
                  <a:cubicBezTo>
                    <a:pt x="908885" y="618298"/>
                    <a:pt x="1051288" y="400305"/>
                    <a:pt x="1146630" y="634636"/>
                  </a:cubicBezTo>
                  <a:cubicBezTo>
                    <a:pt x="1241727" y="869209"/>
                    <a:pt x="1244166" y="1097200"/>
                    <a:pt x="1469474" y="1026730"/>
                  </a:cubicBezTo>
                  <a:cubicBezTo>
                    <a:pt x="1694782" y="956260"/>
                    <a:pt x="2027380" y="1534161"/>
                    <a:pt x="2027380" y="1534161"/>
                  </a:cubicBezTo>
                  <a:lnTo>
                    <a:pt x="24965" y="1534161"/>
                  </a:lnTo>
                  <a:close/>
                </a:path>
              </a:pathLst>
            </a:custGeom>
            <a:solidFill>
              <a:srgbClr val="37B4B1"/>
            </a:solidFill>
            <a:ln w="24384"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E7512C83-A22A-63D7-A0F6-46A05747C859}"/>
                </a:ext>
              </a:extLst>
            </p:cNvPr>
            <p:cNvSpPr/>
            <p:nvPr/>
          </p:nvSpPr>
          <p:spPr>
            <a:xfrm>
              <a:off x="1746870" y="2298856"/>
              <a:ext cx="1243584" cy="999744"/>
            </a:xfrm>
            <a:custGeom>
              <a:avLst/>
              <a:gdLst>
                <a:gd name="connsiteX0" fmla="*/ 708599 w 1243584"/>
                <a:gd name="connsiteY0" fmla="*/ 500467 h 999743"/>
                <a:gd name="connsiteX1" fmla="*/ 385755 w 1243584"/>
                <a:gd name="connsiteY1" fmla="*/ 108372 h 999743"/>
                <a:gd name="connsiteX2" fmla="*/ 0 w 1243584"/>
                <a:gd name="connsiteY2" fmla="*/ 82281 h 999743"/>
                <a:gd name="connsiteX3" fmla="*/ 0 w 1243584"/>
                <a:gd name="connsiteY3" fmla="*/ 1007898 h 999743"/>
                <a:gd name="connsiteX4" fmla="*/ 1266505 w 1243584"/>
                <a:gd name="connsiteY4" fmla="*/ 1007898 h 999743"/>
                <a:gd name="connsiteX5" fmla="*/ 708599 w 1243584"/>
                <a:gd name="connsiteY5" fmla="*/ 500467 h 9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3584" h="999743">
                  <a:moveTo>
                    <a:pt x="708599" y="500467"/>
                  </a:moveTo>
                  <a:cubicBezTo>
                    <a:pt x="483291" y="570936"/>
                    <a:pt x="481096" y="342702"/>
                    <a:pt x="385755" y="108372"/>
                  </a:cubicBezTo>
                  <a:cubicBezTo>
                    <a:pt x="305288" y="-89870"/>
                    <a:pt x="190927" y="35464"/>
                    <a:pt x="0" y="82281"/>
                  </a:cubicBezTo>
                  <a:lnTo>
                    <a:pt x="0" y="1007898"/>
                  </a:lnTo>
                  <a:lnTo>
                    <a:pt x="1266505" y="1007898"/>
                  </a:lnTo>
                  <a:cubicBezTo>
                    <a:pt x="1266261" y="1007898"/>
                    <a:pt x="933663" y="430241"/>
                    <a:pt x="708599" y="500467"/>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9E6522E-7FF4-1253-63C3-105E10F02678}"/>
                </a:ext>
              </a:extLst>
            </p:cNvPr>
            <p:cNvSpPr/>
            <p:nvPr/>
          </p:nvSpPr>
          <p:spPr>
            <a:xfrm>
              <a:off x="1850746" y="2729298"/>
              <a:ext cx="73152" cy="560832"/>
            </a:xfrm>
            <a:custGeom>
              <a:avLst/>
              <a:gdLst>
                <a:gd name="connsiteX0" fmla="*/ 86075 w 73152"/>
                <a:gd name="connsiteY0" fmla="*/ 43 h 560831"/>
                <a:gd name="connsiteX1" fmla="*/ 0 w 73152"/>
                <a:gd name="connsiteY1" fmla="*/ 577212 h 560831"/>
              </a:gdLst>
              <a:ahLst/>
              <a:cxnLst>
                <a:cxn ang="0">
                  <a:pos x="connsiteX0" y="connsiteY0"/>
                </a:cxn>
                <a:cxn ang="0">
                  <a:pos x="connsiteX1" y="connsiteY1"/>
                </a:cxn>
              </a:cxnLst>
              <a:rect l="l" t="t" r="r" b="b"/>
              <a:pathLst>
                <a:path w="73152" h="560831">
                  <a:moveTo>
                    <a:pt x="86075" y="43"/>
                  </a:moveTo>
                  <a:cubicBezTo>
                    <a:pt x="86075" y="43"/>
                    <a:pt x="17069" y="-16051"/>
                    <a:pt x="0" y="577212"/>
                  </a:cubicBezTo>
                </a:path>
              </a:pathLst>
            </a:custGeom>
            <a:noFill/>
            <a:ln w="24386" cap="flat">
              <a:solidFill>
                <a:srgbClr val="94CFB9"/>
              </a:solid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9CA8B83A-0872-4E8A-3A8E-A8360454A992}"/>
                </a:ext>
              </a:extLst>
            </p:cNvPr>
            <p:cNvSpPr/>
            <p:nvPr/>
          </p:nvSpPr>
          <p:spPr>
            <a:xfrm>
              <a:off x="1717609" y="2824438"/>
              <a:ext cx="146304" cy="243840"/>
            </a:xfrm>
            <a:custGeom>
              <a:avLst/>
              <a:gdLst>
                <a:gd name="connsiteX0" fmla="*/ 0 w 146304"/>
                <a:gd name="connsiteY0" fmla="*/ 0 h 243839"/>
                <a:gd name="connsiteX1" fmla="*/ 148742 w 146304"/>
                <a:gd name="connsiteY1" fmla="*/ 245059 h 243839"/>
              </a:gdLst>
              <a:ahLst/>
              <a:cxnLst>
                <a:cxn ang="0">
                  <a:pos x="connsiteX0" y="connsiteY0"/>
                </a:cxn>
                <a:cxn ang="0">
                  <a:pos x="connsiteX1" y="connsiteY1"/>
                </a:cxn>
              </a:cxnLst>
              <a:rect l="l" t="t" r="r" b="b"/>
              <a:pathLst>
                <a:path w="146304" h="243839">
                  <a:moveTo>
                    <a:pt x="0" y="0"/>
                  </a:moveTo>
                  <a:lnTo>
                    <a:pt x="148742" y="245059"/>
                  </a:lnTo>
                </a:path>
              </a:pathLst>
            </a:custGeom>
            <a:ln w="24386" cap="flat">
              <a:solidFill>
                <a:srgbClr val="94CFB9"/>
              </a:solid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B5BC94E-05D8-AB99-17D4-5A40EE1A6EAC}"/>
                </a:ext>
              </a:extLst>
            </p:cNvPr>
            <p:cNvSpPr/>
            <p:nvPr/>
          </p:nvSpPr>
          <p:spPr>
            <a:xfrm>
              <a:off x="1861962" y="3023655"/>
              <a:ext cx="219456" cy="73152"/>
            </a:xfrm>
            <a:custGeom>
              <a:avLst/>
              <a:gdLst>
                <a:gd name="connsiteX0" fmla="*/ 241158 w 219456"/>
                <a:gd name="connsiteY0" fmla="*/ 0 h 73151"/>
                <a:gd name="connsiteX1" fmla="*/ 0 w 219456"/>
                <a:gd name="connsiteY1" fmla="*/ 93391 h 73151"/>
              </a:gdLst>
              <a:ahLst/>
              <a:cxnLst>
                <a:cxn ang="0">
                  <a:pos x="connsiteX0" y="connsiteY0"/>
                </a:cxn>
                <a:cxn ang="0">
                  <a:pos x="connsiteX1" y="connsiteY1"/>
                </a:cxn>
              </a:cxnLst>
              <a:rect l="l" t="t" r="r" b="b"/>
              <a:pathLst>
                <a:path w="219456" h="73151">
                  <a:moveTo>
                    <a:pt x="241158" y="0"/>
                  </a:moveTo>
                  <a:lnTo>
                    <a:pt x="0" y="93391"/>
                  </a:lnTo>
                </a:path>
              </a:pathLst>
            </a:custGeom>
            <a:ln w="24386" cap="flat">
              <a:solidFill>
                <a:srgbClr val="94CFB9"/>
              </a:solid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764E881C-0C94-F432-8AC9-35E1BCF1C537}"/>
                </a:ext>
              </a:extLst>
            </p:cNvPr>
            <p:cNvSpPr/>
            <p:nvPr/>
          </p:nvSpPr>
          <p:spPr>
            <a:xfrm>
              <a:off x="1230793" y="2170459"/>
              <a:ext cx="24384" cy="1121664"/>
            </a:xfrm>
            <a:custGeom>
              <a:avLst/>
              <a:gdLst>
                <a:gd name="connsiteX0" fmla="*/ 22300 w 24384"/>
                <a:gd name="connsiteY0" fmla="*/ 0 h 1121663"/>
                <a:gd name="connsiteX1" fmla="*/ 38638 w 24384"/>
                <a:gd name="connsiteY1" fmla="*/ 1137757 h 1121663"/>
              </a:gdLst>
              <a:ahLst/>
              <a:cxnLst>
                <a:cxn ang="0">
                  <a:pos x="connsiteX0" y="connsiteY0"/>
                </a:cxn>
                <a:cxn ang="0">
                  <a:pos x="connsiteX1" y="connsiteY1"/>
                </a:cxn>
              </a:cxnLst>
              <a:rect l="l" t="t" r="r" b="b"/>
              <a:pathLst>
                <a:path w="24384" h="1121663">
                  <a:moveTo>
                    <a:pt x="22300" y="0"/>
                  </a:moveTo>
                  <a:cubicBezTo>
                    <a:pt x="22300" y="0"/>
                    <a:pt x="-37440" y="448909"/>
                    <a:pt x="38638" y="1137757"/>
                  </a:cubicBezTo>
                </a:path>
              </a:pathLst>
            </a:custGeom>
            <a:noFill/>
            <a:ln w="24386" cap="flat">
              <a:solidFill>
                <a:srgbClr val="94CFB9"/>
              </a:solid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95FFB84-3113-D8DF-54DB-0D3F7315AD0E}"/>
                </a:ext>
              </a:extLst>
            </p:cNvPr>
            <p:cNvSpPr/>
            <p:nvPr/>
          </p:nvSpPr>
          <p:spPr>
            <a:xfrm>
              <a:off x="1238463" y="2321640"/>
              <a:ext cx="121920" cy="121920"/>
            </a:xfrm>
            <a:custGeom>
              <a:avLst/>
              <a:gdLst>
                <a:gd name="connsiteX0" fmla="*/ 143622 w 121920"/>
                <a:gd name="connsiteY0" fmla="*/ 0 h 121919"/>
                <a:gd name="connsiteX1" fmla="*/ 0 w 121920"/>
                <a:gd name="connsiteY1" fmla="*/ 140939 h 121919"/>
              </a:gdLst>
              <a:ahLst/>
              <a:cxnLst>
                <a:cxn ang="0">
                  <a:pos x="connsiteX0" y="connsiteY0"/>
                </a:cxn>
                <a:cxn ang="0">
                  <a:pos x="connsiteX1" y="connsiteY1"/>
                </a:cxn>
              </a:cxnLst>
              <a:rect l="l" t="t" r="r" b="b"/>
              <a:pathLst>
                <a:path w="121920" h="121919">
                  <a:moveTo>
                    <a:pt x="143622" y="0"/>
                  </a:moveTo>
                  <a:lnTo>
                    <a:pt x="0" y="140939"/>
                  </a:lnTo>
                </a:path>
              </a:pathLst>
            </a:custGeom>
            <a:ln w="24386" cap="flat">
              <a:solidFill>
                <a:srgbClr val="94CFB9"/>
              </a:solid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33ABEFBF-4ED9-EFEE-12D9-FD355657BC4E}"/>
                </a:ext>
              </a:extLst>
            </p:cNvPr>
            <p:cNvSpPr/>
            <p:nvPr/>
          </p:nvSpPr>
          <p:spPr>
            <a:xfrm>
              <a:off x="1150437" y="2588645"/>
              <a:ext cx="73152" cy="73152"/>
            </a:xfrm>
            <a:custGeom>
              <a:avLst/>
              <a:gdLst>
                <a:gd name="connsiteX0" fmla="*/ 0 w 73152"/>
                <a:gd name="connsiteY0" fmla="*/ 0 h 73151"/>
                <a:gd name="connsiteX1" fmla="*/ 88026 w 73152"/>
                <a:gd name="connsiteY1" fmla="*/ 85100 h 73151"/>
              </a:gdLst>
              <a:ahLst/>
              <a:cxnLst>
                <a:cxn ang="0">
                  <a:pos x="connsiteX0" y="connsiteY0"/>
                </a:cxn>
                <a:cxn ang="0">
                  <a:pos x="connsiteX1" y="connsiteY1"/>
                </a:cxn>
              </a:cxnLst>
              <a:rect l="l" t="t" r="r" b="b"/>
              <a:pathLst>
                <a:path w="73152" h="73151">
                  <a:moveTo>
                    <a:pt x="0" y="0"/>
                  </a:moveTo>
                  <a:lnTo>
                    <a:pt x="88026" y="85100"/>
                  </a:lnTo>
                </a:path>
              </a:pathLst>
            </a:custGeom>
            <a:ln w="24386" cap="flat">
              <a:solidFill>
                <a:srgbClr val="94CFB9"/>
              </a:solid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0C0ACAD-3F36-FBC0-5B42-66664BA304C8}"/>
                </a:ext>
              </a:extLst>
            </p:cNvPr>
            <p:cNvSpPr/>
            <p:nvPr/>
          </p:nvSpPr>
          <p:spPr>
            <a:xfrm>
              <a:off x="1243584" y="2641558"/>
              <a:ext cx="268224" cy="268224"/>
            </a:xfrm>
            <a:custGeom>
              <a:avLst/>
              <a:gdLst>
                <a:gd name="connsiteX0" fmla="*/ 271394 w 268224"/>
                <a:gd name="connsiteY0" fmla="*/ 0 h 268223"/>
                <a:gd name="connsiteX1" fmla="*/ 0 w 268224"/>
                <a:gd name="connsiteY1" fmla="*/ 291876 h 268223"/>
              </a:gdLst>
              <a:ahLst/>
              <a:cxnLst>
                <a:cxn ang="0">
                  <a:pos x="connsiteX0" y="connsiteY0"/>
                </a:cxn>
                <a:cxn ang="0">
                  <a:pos x="connsiteX1" y="connsiteY1"/>
                </a:cxn>
              </a:cxnLst>
              <a:rect l="l" t="t" r="r" b="b"/>
              <a:pathLst>
                <a:path w="268224" h="268223">
                  <a:moveTo>
                    <a:pt x="271394" y="0"/>
                  </a:moveTo>
                  <a:lnTo>
                    <a:pt x="0" y="291876"/>
                  </a:lnTo>
                </a:path>
              </a:pathLst>
            </a:custGeom>
            <a:ln w="24386" cap="flat">
              <a:solidFill>
                <a:srgbClr val="94CFB9"/>
              </a:solid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E9CFBB10-EEDA-00FF-B33D-920FF0910E3F}"/>
                </a:ext>
              </a:extLst>
            </p:cNvPr>
            <p:cNvSpPr/>
            <p:nvPr/>
          </p:nvSpPr>
          <p:spPr>
            <a:xfrm>
              <a:off x="1067532" y="2950747"/>
              <a:ext cx="170688" cy="121920"/>
            </a:xfrm>
            <a:custGeom>
              <a:avLst/>
              <a:gdLst>
                <a:gd name="connsiteX0" fmla="*/ 0 w 170688"/>
                <a:gd name="connsiteY0" fmla="*/ 0 h 121919"/>
                <a:gd name="connsiteX1" fmla="*/ 182880 w 170688"/>
                <a:gd name="connsiteY1" fmla="*/ 127041 h 121919"/>
              </a:gdLst>
              <a:ahLst/>
              <a:cxnLst>
                <a:cxn ang="0">
                  <a:pos x="connsiteX0" y="connsiteY0"/>
                </a:cxn>
                <a:cxn ang="0">
                  <a:pos x="connsiteX1" y="connsiteY1"/>
                </a:cxn>
              </a:cxnLst>
              <a:rect l="l" t="t" r="r" b="b"/>
              <a:pathLst>
                <a:path w="170688" h="121919">
                  <a:moveTo>
                    <a:pt x="0" y="0"/>
                  </a:moveTo>
                  <a:lnTo>
                    <a:pt x="182880" y="127041"/>
                  </a:lnTo>
                </a:path>
              </a:pathLst>
            </a:custGeom>
            <a:ln w="24386" cap="flat">
              <a:solidFill>
                <a:srgbClr val="94CFB9"/>
              </a:solid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F32C04B3-A036-C626-E96D-E86D1D0DE442}"/>
                </a:ext>
              </a:extLst>
            </p:cNvPr>
            <p:cNvSpPr/>
            <p:nvPr/>
          </p:nvSpPr>
          <p:spPr>
            <a:xfrm>
              <a:off x="10628584" y="296097"/>
              <a:ext cx="1194816" cy="2487167"/>
            </a:xfrm>
            <a:custGeom>
              <a:avLst/>
              <a:gdLst>
                <a:gd name="connsiteX0" fmla="*/ 887004 w 1194816"/>
                <a:gd name="connsiteY0" fmla="*/ 2431780 h 2487167"/>
                <a:gd name="connsiteX1" fmla="*/ 76723 w 1194816"/>
                <a:gd name="connsiteY1" fmla="*/ 2268408 h 2487167"/>
                <a:gd name="connsiteX2" fmla="*/ 4303 w 1194816"/>
                <a:gd name="connsiteY2" fmla="*/ 2149170 h 2487167"/>
                <a:gd name="connsiteX3" fmla="*/ 321782 w 1194816"/>
                <a:gd name="connsiteY3" fmla="*/ 1668805 h 2487167"/>
                <a:gd name="connsiteX4" fmla="*/ 211079 w 1194816"/>
                <a:gd name="connsiteY4" fmla="*/ 1434719 h 2487167"/>
                <a:gd name="connsiteX5" fmla="*/ 91598 w 1194816"/>
                <a:gd name="connsiteY5" fmla="*/ 856087 h 2487167"/>
                <a:gd name="connsiteX6" fmla="*/ 277160 w 1194816"/>
                <a:gd name="connsiteY6" fmla="*/ 285013 h 2487167"/>
                <a:gd name="connsiteX7" fmla="*/ 636336 w 1194816"/>
                <a:gd name="connsiteY7" fmla="*/ 4841 h 2487167"/>
                <a:gd name="connsiteX8" fmla="*/ 835797 w 1194816"/>
                <a:gd name="connsiteY8" fmla="*/ 231613 h 2487167"/>
                <a:gd name="connsiteX9" fmla="*/ 843356 w 1194816"/>
                <a:gd name="connsiteY9" fmla="*/ 663209 h 2487167"/>
                <a:gd name="connsiteX10" fmla="*/ 831652 w 1194816"/>
                <a:gd name="connsiteY10" fmla="*/ 854136 h 2487167"/>
                <a:gd name="connsiteX11" fmla="*/ 1178880 w 1194816"/>
                <a:gd name="connsiteY11" fmla="*/ 1192586 h 2487167"/>
                <a:gd name="connsiteX12" fmla="*/ 1072078 w 1194816"/>
                <a:gd name="connsiteY12" fmla="*/ 1657588 h 2487167"/>
                <a:gd name="connsiteX13" fmla="*/ 997463 w 1194816"/>
                <a:gd name="connsiteY13" fmla="*/ 1956049 h 2487167"/>
                <a:gd name="connsiteX14" fmla="*/ 1054034 w 1194816"/>
                <a:gd name="connsiteY14" fmla="*/ 2026762 h 2487167"/>
                <a:gd name="connsiteX15" fmla="*/ 887004 w 1194816"/>
                <a:gd name="connsiteY15" fmla="*/ 2431780 h 248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4816" h="2487167">
                  <a:moveTo>
                    <a:pt x="887004" y="2431780"/>
                  </a:moveTo>
                  <a:cubicBezTo>
                    <a:pt x="656575" y="2606614"/>
                    <a:pt x="283500" y="2447386"/>
                    <a:pt x="76723" y="2268408"/>
                  </a:cubicBezTo>
                  <a:cubicBezTo>
                    <a:pt x="40634" y="2237196"/>
                    <a:pt x="14056" y="2195987"/>
                    <a:pt x="4303" y="2149170"/>
                  </a:cubicBezTo>
                  <a:cubicBezTo>
                    <a:pt x="-42758" y="1924837"/>
                    <a:pt x="311541" y="1869729"/>
                    <a:pt x="321782" y="1668805"/>
                  </a:cubicBezTo>
                  <a:cubicBezTo>
                    <a:pt x="326415" y="1580779"/>
                    <a:pt x="260090" y="1507871"/>
                    <a:pt x="211079" y="1434719"/>
                  </a:cubicBezTo>
                  <a:cubicBezTo>
                    <a:pt x="99644" y="1267445"/>
                    <a:pt x="67945" y="1055792"/>
                    <a:pt x="91598" y="856087"/>
                  </a:cubicBezTo>
                  <a:cubicBezTo>
                    <a:pt x="115249" y="656382"/>
                    <a:pt x="190109" y="466187"/>
                    <a:pt x="277160" y="285013"/>
                  </a:cubicBezTo>
                  <a:cubicBezTo>
                    <a:pt x="348361" y="136759"/>
                    <a:pt x="475646" y="-30759"/>
                    <a:pt x="636336" y="4841"/>
                  </a:cubicBezTo>
                  <a:cubicBezTo>
                    <a:pt x="739480" y="27762"/>
                    <a:pt x="805561" y="130419"/>
                    <a:pt x="835797" y="231613"/>
                  </a:cubicBezTo>
                  <a:cubicBezTo>
                    <a:pt x="877006" y="370845"/>
                    <a:pt x="871153" y="520563"/>
                    <a:pt x="843356" y="663209"/>
                  </a:cubicBezTo>
                  <a:cubicBezTo>
                    <a:pt x="831164" y="726364"/>
                    <a:pt x="814583" y="791957"/>
                    <a:pt x="831652" y="854136"/>
                  </a:cubicBezTo>
                  <a:cubicBezTo>
                    <a:pt x="875299" y="1013120"/>
                    <a:pt x="1098169" y="1048964"/>
                    <a:pt x="1178880" y="1192586"/>
                  </a:cubicBezTo>
                  <a:cubicBezTo>
                    <a:pt x="1261298" y="1338646"/>
                    <a:pt x="1163030" y="1516649"/>
                    <a:pt x="1072078" y="1657588"/>
                  </a:cubicBezTo>
                  <a:cubicBezTo>
                    <a:pt x="994293" y="1778289"/>
                    <a:pt x="946501" y="1853148"/>
                    <a:pt x="997463" y="1956049"/>
                  </a:cubicBezTo>
                  <a:cubicBezTo>
                    <a:pt x="1010874" y="1983359"/>
                    <a:pt x="1030869" y="2006767"/>
                    <a:pt x="1054034" y="2026762"/>
                  </a:cubicBezTo>
                  <a:cubicBezTo>
                    <a:pt x="1103046" y="2069190"/>
                    <a:pt x="1194974" y="2198182"/>
                    <a:pt x="887004" y="2431780"/>
                  </a:cubicBezTo>
                  <a:close/>
                </a:path>
              </a:pathLst>
            </a:custGeom>
            <a:solidFill>
              <a:srgbClr val="EF855A"/>
            </a:solidFill>
            <a:ln w="24384"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EF99C439-6E1A-35B1-E0C8-E0359A49165D}"/>
                </a:ext>
              </a:extLst>
            </p:cNvPr>
            <p:cNvSpPr/>
            <p:nvPr/>
          </p:nvSpPr>
          <p:spPr>
            <a:xfrm>
              <a:off x="11162020" y="713272"/>
              <a:ext cx="195072" cy="2779775"/>
            </a:xfrm>
            <a:custGeom>
              <a:avLst/>
              <a:gdLst>
                <a:gd name="connsiteX0" fmla="*/ 50718 w 195072"/>
                <a:gd name="connsiteY0" fmla="*/ 0 h 2779775"/>
                <a:gd name="connsiteX1" fmla="*/ 0 w 195072"/>
                <a:gd name="connsiteY1" fmla="*/ 2782702 h 2779775"/>
                <a:gd name="connsiteX2" fmla="*/ 197998 w 195072"/>
                <a:gd name="connsiteY2" fmla="*/ 2800014 h 2779775"/>
                <a:gd name="connsiteX3" fmla="*/ 50718 w 195072"/>
                <a:gd name="connsiteY3" fmla="*/ 0 h 2779775"/>
              </a:gdLst>
              <a:ahLst/>
              <a:cxnLst>
                <a:cxn ang="0">
                  <a:pos x="connsiteX0" y="connsiteY0"/>
                </a:cxn>
                <a:cxn ang="0">
                  <a:pos x="connsiteX1" y="connsiteY1"/>
                </a:cxn>
                <a:cxn ang="0">
                  <a:pos x="connsiteX2" y="connsiteY2"/>
                </a:cxn>
                <a:cxn ang="0">
                  <a:pos x="connsiteX3" y="connsiteY3"/>
                </a:cxn>
              </a:cxnLst>
              <a:rect l="l" t="t" r="r" b="b"/>
              <a:pathLst>
                <a:path w="195072" h="2779775">
                  <a:moveTo>
                    <a:pt x="50718" y="0"/>
                  </a:moveTo>
                  <a:cubicBezTo>
                    <a:pt x="50474" y="49987"/>
                    <a:pt x="0" y="2782702"/>
                    <a:pt x="0" y="2782702"/>
                  </a:cubicBezTo>
                  <a:lnTo>
                    <a:pt x="197998" y="2800014"/>
                  </a:lnTo>
                  <a:lnTo>
                    <a:pt x="50718" y="0"/>
                  </a:lnTo>
                  <a:close/>
                </a:path>
              </a:pathLst>
            </a:custGeom>
            <a:solidFill>
              <a:srgbClr val="9C4F5F"/>
            </a:solidFill>
            <a:ln w="24384"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A9DC693A-AA62-D6B2-09F7-B3E4CD3C6822}"/>
                </a:ext>
              </a:extLst>
            </p:cNvPr>
            <p:cNvSpPr/>
            <p:nvPr/>
          </p:nvSpPr>
          <p:spPr>
            <a:xfrm>
              <a:off x="10815767" y="2220446"/>
              <a:ext cx="438912" cy="414528"/>
            </a:xfrm>
            <a:custGeom>
              <a:avLst/>
              <a:gdLst>
                <a:gd name="connsiteX0" fmla="*/ 405506 w 438912"/>
                <a:gd name="connsiteY0" fmla="*/ 429890 h 414527"/>
                <a:gd name="connsiteX1" fmla="*/ 0 w 438912"/>
                <a:gd name="connsiteY1" fmla="*/ 0 h 414527"/>
                <a:gd name="connsiteX2" fmla="*/ 440619 w 438912"/>
                <a:gd name="connsiteY2" fmla="*/ 393802 h 414527"/>
                <a:gd name="connsiteX3" fmla="*/ 442569 w 438912"/>
                <a:gd name="connsiteY3" fmla="*/ 429402 h 414527"/>
                <a:gd name="connsiteX4" fmla="*/ 406969 w 438912"/>
                <a:gd name="connsiteY4" fmla="*/ 431353 h 414527"/>
                <a:gd name="connsiteX5" fmla="*/ 405506 w 438912"/>
                <a:gd name="connsiteY5" fmla="*/ 429890 h 4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 h="414527">
                  <a:moveTo>
                    <a:pt x="405506" y="429890"/>
                  </a:moveTo>
                  <a:lnTo>
                    <a:pt x="0" y="0"/>
                  </a:lnTo>
                  <a:lnTo>
                    <a:pt x="440619" y="393802"/>
                  </a:lnTo>
                  <a:cubicBezTo>
                    <a:pt x="451104" y="403067"/>
                    <a:pt x="451836" y="419161"/>
                    <a:pt x="442569" y="429402"/>
                  </a:cubicBezTo>
                  <a:cubicBezTo>
                    <a:pt x="433303" y="439887"/>
                    <a:pt x="417211" y="440619"/>
                    <a:pt x="406969" y="431353"/>
                  </a:cubicBezTo>
                  <a:cubicBezTo>
                    <a:pt x="406482" y="430865"/>
                    <a:pt x="405993" y="430378"/>
                    <a:pt x="405506" y="429890"/>
                  </a:cubicBezTo>
                  <a:close/>
                </a:path>
              </a:pathLst>
            </a:custGeom>
            <a:solidFill>
              <a:srgbClr val="9C4F5F"/>
            </a:solidFill>
            <a:ln w="24384"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E83C874-E15B-0320-0D42-51AB3A1C8C6E}"/>
                </a:ext>
              </a:extLst>
            </p:cNvPr>
            <p:cNvSpPr/>
            <p:nvPr/>
          </p:nvSpPr>
          <p:spPr>
            <a:xfrm>
              <a:off x="11018398" y="1089517"/>
              <a:ext cx="195072" cy="316992"/>
            </a:xfrm>
            <a:custGeom>
              <a:avLst/>
              <a:gdLst>
                <a:gd name="connsiteX0" fmla="*/ 164105 w 195072"/>
                <a:gd name="connsiteY0" fmla="*/ 321625 h 316991"/>
                <a:gd name="connsiteX1" fmla="*/ 0 w 195072"/>
                <a:gd name="connsiteY1" fmla="*/ 0 h 316991"/>
                <a:gd name="connsiteX2" fmla="*/ 196535 w 195072"/>
                <a:gd name="connsiteY2" fmla="*/ 303093 h 316991"/>
                <a:gd name="connsiteX3" fmla="*/ 190927 w 195072"/>
                <a:gd name="connsiteY3" fmla="*/ 328940 h 316991"/>
                <a:gd name="connsiteX4" fmla="*/ 165080 w 195072"/>
                <a:gd name="connsiteY4" fmla="*/ 323332 h 316991"/>
                <a:gd name="connsiteX5" fmla="*/ 164105 w 195072"/>
                <a:gd name="connsiteY5" fmla="*/ 321625 h 3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72" h="316991">
                  <a:moveTo>
                    <a:pt x="164105" y="321625"/>
                  </a:moveTo>
                  <a:lnTo>
                    <a:pt x="0" y="0"/>
                  </a:lnTo>
                  <a:lnTo>
                    <a:pt x="196535" y="303093"/>
                  </a:lnTo>
                  <a:cubicBezTo>
                    <a:pt x="202144" y="311871"/>
                    <a:pt x="199705" y="323332"/>
                    <a:pt x="190927" y="328940"/>
                  </a:cubicBezTo>
                  <a:cubicBezTo>
                    <a:pt x="182393" y="334548"/>
                    <a:pt x="170688" y="332110"/>
                    <a:pt x="165080" y="323332"/>
                  </a:cubicBezTo>
                  <a:cubicBezTo>
                    <a:pt x="164836" y="322844"/>
                    <a:pt x="164348" y="322356"/>
                    <a:pt x="164105" y="321625"/>
                  </a:cubicBezTo>
                  <a:close/>
                </a:path>
              </a:pathLst>
            </a:custGeom>
            <a:solidFill>
              <a:srgbClr val="9C4F5F"/>
            </a:solidFill>
            <a:ln w="24384"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687DAB8A-D1E9-ECE2-8F09-A79DD78E23B6}"/>
                </a:ext>
              </a:extLst>
            </p:cNvPr>
            <p:cNvSpPr/>
            <p:nvPr/>
          </p:nvSpPr>
          <p:spPr>
            <a:xfrm>
              <a:off x="11252485" y="1493803"/>
              <a:ext cx="390144" cy="585216"/>
            </a:xfrm>
            <a:custGeom>
              <a:avLst/>
              <a:gdLst>
                <a:gd name="connsiteX0" fmla="*/ 0 w 390144"/>
                <a:gd name="connsiteY0" fmla="*/ 591800 h 585215"/>
                <a:gd name="connsiteX1" fmla="*/ 392338 w 390144"/>
                <a:gd name="connsiteY1" fmla="*/ 0 h 585215"/>
                <a:gd name="connsiteX2" fmla="*/ 0 w 390144"/>
                <a:gd name="connsiteY2" fmla="*/ 591800 h 585215"/>
              </a:gdLst>
              <a:ahLst/>
              <a:cxnLst>
                <a:cxn ang="0">
                  <a:pos x="connsiteX0" y="connsiteY0"/>
                </a:cxn>
                <a:cxn ang="0">
                  <a:pos x="connsiteX1" y="connsiteY1"/>
                </a:cxn>
                <a:cxn ang="0">
                  <a:pos x="connsiteX2" y="connsiteY2"/>
                </a:cxn>
              </a:cxnLst>
              <a:rect l="l" t="t" r="r" b="b"/>
              <a:pathLst>
                <a:path w="390144" h="585215">
                  <a:moveTo>
                    <a:pt x="0" y="591800"/>
                  </a:moveTo>
                  <a:lnTo>
                    <a:pt x="392338" y="0"/>
                  </a:lnTo>
                  <a:lnTo>
                    <a:pt x="0" y="591800"/>
                  </a:lnTo>
                  <a:close/>
                </a:path>
              </a:pathLst>
            </a:custGeom>
            <a:solidFill>
              <a:srgbClr val="9C4F5F"/>
            </a:solidFill>
            <a:ln w="24384"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70849D82-3D9B-F6AD-8C02-E264184004F0}"/>
                </a:ext>
              </a:extLst>
            </p:cNvPr>
            <p:cNvSpPr/>
            <p:nvPr/>
          </p:nvSpPr>
          <p:spPr>
            <a:xfrm>
              <a:off x="11227662" y="1493803"/>
              <a:ext cx="414528" cy="609600"/>
            </a:xfrm>
            <a:custGeom>
              <a:avLst/>
              <a:gdLst>
                <a:gd name="connsiteX0" fmla="*/ 4584 w 414528"/>
                <a:gd name="connsiteY0" fmla="*/ 578388 h 609599"/>
                <a:gd name="connsiteX1" fmla="*/ 417161 w 414528"/>
                <a:gd name="connsiteY1" fmla="*/ 0 h 609599"/>
                <a:gd name="connsiteX2" fmla="*/ 45061 w 414528"/>
                <a:gd name="connsiteY2" fmla="*/ 605211 h 609599"/>
                <a:gd name="connsiteX3" fmla="*/ 11655 w 414528"/>
                <a:gd name="connsiteY3" fmla="*/ 613257 h 609599"/>
                <a:gd name="connsiteX4" fmla="*/ 3608 w 414528"/>
                <a:gd name="connsiteY4" fmla="*/ 579852 h 609599"/>
                <a:gd name="connsiteX5" fmla="*/ 4584 w 414528"/>
                <a:gd name="connsiteY5" fmla="*/ 578388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8" h="609599">
                  <a:moveTo>
                    <a:pt x="4584" y="578388"/>
                  </a:moveTo>
                  <a:lnTo>
                    <a:pt x="417161" y="0"/>
                  </a:lnTo>
                  <a:lnTo>
                    <a:pt x="45061" y="605211"/>
                  </a:lnTo>
                  <a:cubicBezTo>
                    <a:pt x="37990" y="616671"/>
                    <a:pt x="23115" y="620329"/>
                    <a:pt x="11655" y="613257"/>
                  </a:cubicBezTo>
                  <a:cubicBezTo>
                    <a:pt x="194" y="606186"/>
                    <a:pt x="-3463" y="591312"/>
                    <a:pt x="3608" y="579852"/>
                  </a:cubicBezTo>
                  <a:cubicBezTo>
                    <a:pt x="3852" y="579364"/>
                    <a:pt x="4340" y="578876"/>
                    <a:pt x="4584" y="578388"/>
                  </a:cubicBezTo>
                  <a:close/>
                </a:path>
              </a:pathLst>
            </a:custGeom>
            <a:solidFill>
              <a:srgbClr val="9C4F5F"/>
            </a:solidFill>
            <a:ln w="24384"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B024F4E-1EB0-644D-9FC4-7BD12BE20378}"/>
                </a:ext>
              </a:extLst>
            </p:cNvPr>
            <p:cNvSpPr/>
            <p:nvPr/>
          </p:nvSpPr>
          <p:spPr>
            <a:xfrm>
              <a:off x="10242123" y="998990"/>
              <a:ext cx="926592" cy="1901951"/>
            </a:xfrm>
            <a:custGeom>
              <a:avLst/>
              <a:gdLst>
                <a:gd name="connsiteX0" fmla="*/ 679715 w 926592"/>
                <a:gd name="connsiteY0" fmla="*/ 1863487 h 1901951"/>
                <a:gd name="connsiteX1" fmla="*/ 58898 w 926592"/>
                <a:gd name="connsiteY1" fmla="*/ 1738397 h 1901951"/>
                <a:gd name="connsiteX2" fmla="*/ 3303 w 926592"/>
                <a:gd name="connsiteY2" fmla="*/ 1646957 h 1901951"/>
                <a:gd name="connsiteX3" fmla="*/ 246655 w 926592"/>
                <a:gd name="connsiteY3" fmla="*/ 1278759 h 1901951"/>
                <a:gd name="connsiteX4" fmla="*/ 162042 w 926592"/>
                <a:gd name="connsiteY4" fmla="*/ 1099293 h 1901951"/>
                <a:gd name="connsiteX5" fmla="*/ 70359 w 926592"/>
                <a:gd name="connsiteY5" fmla="*/ 655992 h 1901951"/>
                <a:gd name="connsiteX6" fmla="*/ 212517 w 926592"/>
                <a:gd name="connsiteY6" fmla="*/ 218299 h 1901951"/>
                <a:gd name="connsiteX7" fmla="*/ 487813 w 926592"/>
                <a:gd name="connsiteY7" fmla="*/ 3720 h 1901951"/>
                <a:gd name="connsiteX8" fmla="*/ 640700 w 926592"/>
                <a:gd name="connsiteY8" fmla="*/ 177578 h 1901951"/>
                <a:gd name="connsiteX9" fmla="*/ 646552 w 926592"/>
                <a:gd name="connsiteY9" fmla="*/ 508225 h 1901951"/>
                <a:gd name="connsiteX10" fmla="*/ 637530 w 926592"/>
                <a:gd name="connsiteY10" fmla="*/ 654529 h 1901951"/>
                <a:gd name="connsiteX11" fmla="*/ 903804 w 926592"/>
                <a:gd name="connsiteY11" fmla="*/ 913974 h 1901951"/>
                <a:gd name="connsiteX12" fmla="*/ 821873 w 926592"/>
                <a:gd name="connsiteY12" fmla="*/ 1270469 h 1901951"/>
                <a:gd name="connsiteX13" fmla="*/ 764815 w 926592"/>
                <a:gd name="connsiteY13" fmla="*/ 1499190 h 1901951"/>
                <a:gd name="connsiteX14" fmla="*/ 807975 w 926592"/>
                <a:gd name="connsiteY14" fmla="*/ 1553323 h 1901951"/>
                <a:gd name="connsiteX15" fmla="*/ 679715 w 926592"/>
                <a:gd name="connsiteY15" fmla="*/ 1863487 h 1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6592" h="1901951">
                  <a:moveTo>
                    <a:pt x="679715" y="1863487"/>
                  </a:moveTo>
                  <a:cubicBezTo>
                    <a:pt x="503175" y="1997355"/>
                    <a:pt x="217150" y="1875435"/>
                    <a:pt x="58898" y="1738397"/>
                  </a:cubicBezTo>
                  <a:cubicBezTo>
                    <a:pt x="31344" y="1714501"/>
                    <a:pt x="10862" y="1682802"/>
                    <a:pt x="3303" y="1646957"/>
                  </a:cubicBezTo>
                  <a:cubicBezTo>
                    <a:pt x="-32786" y="1475050"/>
                    <a:pt x="238608" y="1432866"/>
                    <a:pt x="246655" y="1278759"/>
                  </a:cubicBezTo>
                  <a:cubicBezTo>
                    <a:pt x="250069" y="1211459"/>
                    <a:pt x="199350" y="1155376"/>
                    <a:pt x="162042" y="1099293"/>
                  </a:cubicBezTo>
                  <a:cubicBezTo>
                    <a:pt x="76698" y="971033"/>
                    <a:pt x="52314" y="808879"/>
                    <a:pt x="70359" y="655992"/>
                  </a:cubicBezTo>
                  <a:cubicBezTo>
                    <a:pt x="88403" y="502860"/>
                    <a:pt x="145705" y="357288"/>
                    <a:pt x="212517" y="218299"/>
                  </a:cubicBezTo>
                  <a:cubicBezTo>
                    <a:pt x="267137" y="104670"/>
                    <a:pt x="364673" y="-23590"/>
                    <a:pt x="487813" y="3720"/>
                  </a:cubicBezTo>
                  <a:cubicBezTo>
                    <a:pt x="566817" y="21276"/>
                    <a:pt x="617535" y="99793"/>
                    <a:pt x="640700" y="177578"/>
                  </a:cubicBezTo>
                  <a:cubicBezTo>
                    <a:pt x="672399" y="284380"/>
                    <a:pt x="667767" y="398985"/>
                    <a:pt x="646552" y="508225"/>
                  </a:cubicBezTo>
                  <a:cubicBezTo>
                    <a:pt x="637043" y="556505"/>
                    <a:pt x="624607" y="606980"/>
                    <a:pt x="637530" y="654529"/>
                  </a:cubicBezTo>
                  <a:cubicBezTo>
                    <a:pt x="670936" y="776205"/>
                    <a:pt x="841868" y="803759"/>
                    <a:pt x="903804" y="913974"/>
                  </a:cubicBezTo>
                  <a:cubicBezTo>
                    <a:pt x="966958" y="1025897"/>
                    <a:pt x="891612" y="1162204"/>
                    <a:pt x="821873" y="1270469"/>
                  </a:cubicBezTo>
                  <a:cubicBezTo>
                    <a:pt x="762133" y="1362884"/>
                    <a:pt x="725557" y="1420186"/>
                    <a:pt x="764815" y="1499190"/>
                  </a:cubicBezTo>
                  <a:cubicBezTo>
                    <a:pt x="775056" y="1520161"/>
                    <a:pt x="790418" y="1537961"/>
                    <a:pt x="807975" y="1553323"/>
                  </a:cubicBezTo>
                  <a:cubicBezTo>
                    <a:pt x="845526" y="1585510"/>
                    <a:pt x="915752" y="1684265"/>
                    <a:pt x="679715" y="1863487"/>
                  </a:cubicBezTo>
                  <a:close/>
                </a:path>
              </a:pathLst>
            </a:custGeom>
            <a:solidFill>
              <a:srgbClr val="F3AF47"/>
            </a:solidFill>
            <a:ln w="24384"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2C6E5643-DB36-8017-565C-30D22FF0DFE3}"/>
                </a:ext>
              </a:extLst>
            </p:cNvPr>
            <p:cNvSpPr/>
            <p:nvPr/>
          </p:nvSpPr>
          <p:spPr>
            <a:xfrm>
              <a:off x="10613136" y="1279712"/>
              <a:ext cx="146304" cy="1999487"/>
            </a:xfrm>
            <a:custGeom>
              <a:avLst/>
              <a:gdLst>
                <a:gd name="connsiteX0" fmla="*/ 56814 w 146304"/>
                <a:gd name="connsiteY0" fmla="*/ 0 h 1999487"/>
                <a:gd name="connsiteX1" fmla="*/ 0 w 146304"/>
                <a:gd name="connsiteY1" fmla="*/ 1999000 h 1999487"/>
                <a:gd name="connsiteX2" fmla="*/ 162885 w 146304"/>
                <a:gd name="connsiteY2" fmla="*/ 2013386 h 1999487"/>
                <a:gd name="connsiteX3" fmla="*/ 56814 w 146304"/>
                <a:gd name="connsiteY3" fmla="*/ 0 h 1999487"/>
              </a:gdLst>
              <a:ahLst/>
              <a:cxnLst>
                <a:cxn ang="0">
                  <a:pos x="connsiteX0" y="connsiteY0"/>
                </a:cxn>
                <a:cxn ang="0">
                  <a:pos x="connsiteX1" y="connsiteY1"/>
                </a:cxn>
                <a:cxn ang="0">
                  <a:pos x="connsiteX2" y="connsiteY2"/>
                </a:cxn>
                <a:cxn ang="0">
                  <a:pos x="connsiteX3" y="connsiteY3"/>
                </a:cxn>
              </a:cxnLst>
              <a:rect l="l" t="t" r="r" b="b"/>
              <a:pathLst>
                <a:path w="146304" h="1999487">
                  <a:moveTo>
                    <a:pt x="56814" y="0"/>
                  </a:moveTo>
                  <a:cubicBezTo>
                    <a:pt x="56571" y="40965"/>
                    <a:pt x="0" y="1999000"/>
                    <a:pt x="0" y="1999000"/>
                  </a:cubicBezTo>
                  <a:lnTo>
                    <a:pt x="162885" y="2013386"/>
                  </a:lnTo>
                  <a:lnTo>
                    <a:pt x="56814" y="0"/>
                  </a:lnTo>
                  <a:close/>
                </a:path>
              </a:pathLst>
            </a:custGeom>
            <a:solidFill>
              <a:srgbClr val="9C4F5F"/>
            </a:solidFill>
            <a:ln w="24384"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100F93A4-952E-77D8-6331-016160011805}"/>
                </a:ext>
              </a:extLst>
            </p:cNvPr>
            <p:cNvSpPr/>
            <p:nvPr/>
          </p:nvSpPr>
          <p:spPr>
            <a:xfrm>
              <a:off x="10678877" y="2107548"/>
              <a:ext cx="365760" cy="341376"/>
            </a:xfrm>
            <a:custGeom>
              <a:avLst/>
              <a:gdLst>
                <a:gd name="connsiteX0" fmla="*/ 35940 w 365760"/>
                <a:gd name="connsiteY0" fmla="*/ 353812 h 341375"/>
                <a:gd name="connsiteX1" fmla="*/ 369513 w 365760"/>
                <a:gd name="connsiteY1" fmla="*/ 0 h 341375"/>
                <a:gd name="connsiteX2" fmla="*/ 6923 w 365760"/>
                <a:gd name="connsiteY2" fmla="*/ 324063 h 341375"/>
                <a:gd name="connsiteX3" fmla="*/ 5216 w 365760"/>
                <a:gd name="connsiteY3" fmla="*/ 353324 h 341375"/>
                <a:gd name="connsiteX4" fmla="*/ 34477 w 365760"/>
                <a:gd name="connsiteY4" fmla="*/ 355031 h 341375"/>
                <a:gd name="connsiteX5" fmla="*/ 35940 w 365760"/>
                <a:gd name="connsiteY5" fmla="*/ 353812 h 3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341375">
                  <a:moveTo>
                    <a:pt x="35940" y="353812"/>
                  </a:moveTo>
                  <a:lnTo>
                    <a:pt x="369513" y="0"/>
                  </a:lnTo>
                  <a:lnTo>
                    <a:pt x="6923" y="324063"/>
                  </a:lnTo>
                  <a:cubicBezTo>
                    <a:pt x="-1611" y="331622"/>
                    <a:pt x="-2343" y="344790"/>
                    <a:pt x="5216" y="353324"/>
                  </a:cubicBezTo>
                  <a:cubicBezTo>
                    <a:pt x="12775" y="361858"/>
                    <a:pt x="25943" y="362590"/>
                    <a:pt x="34477" y="355031"/>
                  </a:cubicBezTo>
                  <a:cubicBezTo>
                    <a:pt x="34965" y="354787"/>
                    <a:pt x="35452" y="354299"/>
                    <a:pt x="35940" y="353812"/>
                  </a:cubicBezTo>
                  <a:close/>
                </a:path>
              </a:pathLst>
            </a:custGeom>
            <a:solidFill>
              <a:srgbClr val="9C4F5F"/>
            </a:solidFill>
            <a:ln w="24384"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3577364E-6567-228C-1FD1-5AA30158284E}"/>
                </a:ext>
              </a:extLst>
            </p:cNvPr>
            <p:cNvSpPr/>
            <p:nvPr/>
          </p:nvSpPr>
          <p:spPr>
            <a:xfrm>
              <a:off x="10509991" y="1589389"/>
              <a:ext cx="146304" cy="268224"/>
            </a:xfrm>
            <a:custGeom>
              <a:avLst/>
              <a:gdLst>
                <a:gd name="connsiteX0" fmla="*/ 135088 w 146304"/>
                <a:gd name="connsiteY0" fmla="*/ 264566 h 268223"/>
                <a:gd name="connsiteX1" fmla="*/ 0 w 146304"/>
                <a:gd name="connsiteY1" fmla="*/ 0 h 268223"/>
                <a:gd name="connsiteX2" fmla="*/ 161666 w 146304"/>
                <a:gd name="connsiteY2" fmla="*/ 249204 h 268223"/>
                <a:gd name="connsiteX3" fmla="*/ 157033 w 146304"/>
                <a:gd name="connsiteY3" fmla="*/ 270418 h 268223"/>
                <a:gd name="connsiteX4" fmla="*/ 135819 w 146304"/>
                <a:gd name="connsiteY4" fmla="*/ 265785 h 268223"/>
                <a:gd name="connsiteX5" fmla="*/ 135088 w 146304"/>
                <a:gd name="connsiteY5" fmla="*/ 264566 h 2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304" h="268223">
                  <a:moveTo>
                    <a:pt x="135088" y="264566"/>
                  </a:moveTo>
                  <a:lnTo>
                    <a:pt x="0" y="0"/>
                  </a:lnTo>
                  <a:lnTo>
                    <a:pt x="161666" y="249204"/>
                  </a:lnTo>
                  <a:cubicBezTo>
                    <a:pt x="166299" y="256276"/>
                    <a:pt x="164349" y="265785"/>
                    <a:pt x="157033" y="270418"/>
                  </a:cubicBezTo>
                  <a:cubicBezTo>
                    <a:pt x="149962" y="275051"/>
                    <a:pt x="140452" y="273101"/>
                    <a:pt x="135819" y="265785"/>
                  </a:cubicBezTo>
                  <a:cubicBezTo>
                    <a:pt x="135575" y="265542"/>
                    <a:pt x="135332" y="265054"/>
                    <a:pt x="135088" y="264566"/>
                  </a:cubicBezTo>
                  <a:close/>
                </a:path>
              </a:pathLst>
            </a:custGeom>
            <a:solidFill>
              <a:srgbClr val="9C4F5F"/>
            </a:solidFill>
            <a:ln w="24384"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55C724D6-F0A6-1059-2A33-277404D6F9D7}"/>
                </a:ext>
              </a:extLst>
            </p:cNvPr>
            <p:cNvSpPr/>
            <p:nvPr/>
          </p:nvSpPr>
          <p:spPr>
            <a:xfrm>
              <a:off x="10702869" y="1921742"/>
              <a:ext cx="316992" cy="463296"/>
            </a:xfrm>
            <a:custGeom>
              <a:avLst/>
              <a:gdLst>
                <a:gd name="connsiteX0" fmla="*/ 0 w 316992"/>
                <a:gd name="connsiteY0" fmla="*/ 486948 h 463295"/>
                <a:gd name="connsiteX1" fmla="*/ 322601 w 316992"/>
                <a:gd name="connsiteY1" fmla="*/ 0 h 463295"/>
                <a:gd name="connsiteX2" fmla="*/ 0 w 316992"/>
                <a:gd name="connsiteY2" fmla="*/ 486948 h 463295"/>
              </a:gdLst>
              <a:ahLst/>
              <a:cxnLst>
                <a:cxn ang="0">
                  <a:pos x="connsiteX0" y="connsiteY0"/>
                </a:cxn>
                <a:cxn ang="0">
                  <a:pos x="connsiteX1" y="connsiteY1"/>
                </a:cxn>
                <a:cxn ang="0">
                  <a:pos x="connsiteX2" y="connsiteY2"/>
                </a:cxn>
              </a:cxnLst>
              <a:rect l="l" t="t" r="r" b="b"/>
              <a:pathLst>
                <a:path w="316992" h="463295">
                  <a:moveTo>
                    <a:pt x="0" y="486948"/>
                  </a:moveTo>
                  <a:lnTo>
                    <a:pt x="322601" y="0"/>
                  </a:lnTo>
                  <a:lnTo>
                    <a:pt x="0" y="486948"/>
                  </a:lnTo>
                  <a:close/>
                </a:path>
              </a:pathLst>
            </a:custGeom>
            <a:solidFill>
              <a:srgbClr val="9C4F5F"/>
            </a:solidFill>
            <a:ln w="24384"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F57A55A1-F238-39E4-7FE8-491D1A8CCD2D}"/>
                </a:ext>
              </a:extLst>
            </p:cNvPr>
            <p:cNvSpPr/>
            <p:nvPr/>
          </p:nvSpPr>
          <p:spPr>
            <a:xfrm>
              <a:off x="4779796" y="1990749"/>
              <a:ext cx="1267968" cy="1316736"/>
            </a:xfrm>
            <a:custGeom>
              <a:avLst/>
              <a:gdLst>
                <a:gd name="connsiteX0" fmla="*/ 1273776 w 1267968"/>
                <a:gd name="connsiteY0" fmla="*/ 1317467 h 1316735"/>
                <a:gd name="connsiteX1" fmla="*/ 1063098 w 1267968"/>
                <a:gd name="connsiteY1" fmla="*/ 748101 h 1316735"/>
                <a:gd name="connsiteX2" fmla="*/ 775611 w 1267968"/>
                <a:gd name="connsiteY2" fmla="*/ 437936 h 1316735"/>
                <a:gd name="connsiteX3" fmla="*/ 542256 w 1267968"/>
                <a:gd name="connsiteY3" fmla="*/ 2682 h 1316735"/>
                <a:gd name="connsiteX4" fmla="*/ 308901 w 1267968"/>
                <a:gd name="connsiteY4" fmla="*/ 476219 h 1316735"/>
                <a:gd name="connsiteX5" fmla="*/ 55307 w 1267968"/>
                <a:gd name="connsiteY5" fmla="*/ 778825 h 1316735"/>
                <a:gd name="connsiteX6" fmla="*/ 63598 w 1267968"/>
                <a:gd name="connsiteY6" fmla="*/ 1317467 h 1316735"/>
                <a:gd name="connsiteX7" fmla="*/ 1273776 w 1267968"/>
                <a:gd name="connsiteY7" fmla="*/ 1317467 h 13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968" h="1316735">
                  <a:moveTo>
                    <a:pt x="1273776" y="1317467"/>
                  </a:moveTo>
                  <a:cubicBezTo>
                    <a:pt x="1323763" y="975847"/>
                    <a:pt x="1204525" y="773216"/>
                    <a:pt x="1063098" y="748101"/>
                  </a:cubicBezTo>
                  <a:cubicBezTo>
                    <a:pt x="917526" y="722254"/>
                    <a:pt x="819502" y="669097"/>
                    <a:pt x="775611" y="437936"/>
                  </a:cubicBezTo>
                  <a:cubicBezTo>
                    <a:pt x="731720" y="206776"/>
                    <a:pt x="704653" y="-27798"/>
                    <a:pt x="542256" y="2682"/>
                  </a:cubicBezTo>
                  <a:cubicBezTo>
                    <a:pt x="379859" y="33162"/>
                    <a:pt x="322313" y="239451"/>
                    <a:pt x="308901" y="476219"/>
                  </a:cubicBezTo>
                  <a:cubicBezTo>
                    <a:pt x="295490" y="712988"/>
                    <a:pt x="193809" y="685922"/>
                    <a:pt x="55307" y="778825"/>
                  </a:cubicBezTo>
                  <a:cubicBezTo>
                    <a:pt x="-52957" y="851489"/>
                    <a:pt x="24340" y="1178235"/>
                    <a:pt x="63598" y="1317467"/>
                  </a:cubicBezTo>
                  <a:lnTo>
                    <a:pt x="1273776" y="1317467"/>
                  </a:lnTo>
                  <a:close/>
                </a:path>
              </a:pathLst>
            </a:custGeom>
            <a:solidFill>
              <a:srgbClr val="229E9D"/>
            </a:solidFill>
            <a:ln w="24384"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62BF6D90-DDF7-6B44-94F1-111DAE5928AF}"/>
                </a:ext>
              </a:extLst>
            </p:cNvPr>
            <p:cNvSpPr/>
            <p:nvPr/>
          </p:nvSpPr>
          <p:spPr>
            <a:xfrm>
              <a:off x="4859098" y="2734948"/>
              <a:ext cx="1048512" cy="560832"/>
            </a:xfrm>
            <a:custGeom>
              <a:avLst/>
              <a:gdLst>
                <a:gd name="connsiteX0" fmla="*/ 1036953 w 1048512"/>
                <a:gd name="connsiteY0" fmla="*/ 309189 h 560831"/>
                <a:gd name="connsiteX1" fmla="*/ 730934 w 1048512"/>
                <a:gd name="connsiteY1" fmla="*/ 343327 h 560831"/>
                <a:gd name="connsiteX2" fmla="*/ 502700 w 1048512"/>
                <a:gd name="connsiteY2" fmla="*/ 0 h 560831"/>
                <a:gd name="connsiteX3" fmla="*/ 247399 w 1048512"/>
                <a:gd name="connsiteY3" fmla="*/ 380634 h 560831"/>
                <a:gd name="connsiteX4" fmla="*/ 42817 w 1048512"/>
                <a:gd name="connsiteY4" fmla="*/ 271882 h 560831"/>
                <a:gd name="connsiteX5" fmla="*/ 35502 w 1048512"/>
                <a:gd name="connsiteY5" fmla="*/ 573268 h 560831"/>
                <a:gd name="connsiteX6" fmla="*/ 994281 w 1048512"/>
                <a:gd name="connsiteY6" fmla="*/ 573268 h 560831"/>
                <a:gd name="connsiteX7" fmla="*/ 1036953 w 1048512"/>
                <a:gd name="connsiteY7" fmla="*/ 309189 h 56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512" h="560831">
                  <a:moveTo>
                    <a:pt x="1036953" y="309189"/>
                  </a:moveTo>
                  <a:cubicBezTo>
                    <a:pt x="970873" y="263103"/>
                    <a:pt x="837492" y="355275"/>
                    <a:pt x="730934" y="343327"/>
                  </a:cubicBezTo>
                  <a:cubicBezTo>
                    <a:pt x="624376" y="331378"/>
                    <a:pt x="651442" y="0"/>
                    <a:pt x="502700" y="0"/>
                  </a:cubicBezTo>
                  <a:cubicBezTo>
                    <a:pt x="353957" y="0"/>
                    <a:pt x="365662" y="378927"/>
                    <a:pt x="247399" y="380634"/>
                  </a:cubicBezTo>
                  <a:cubicBezTo>
                    <a:pt x="128893" y="382341"/>
                    <a:pt x="139134" y="216530"/>
                    <a:pt x="42817" y="271882"/>
                  </a:cubicBezTo>
                  <a:cubicBezTo>
                    <a:pt x="-36674" y="317480"/>
                    <a:pt x="15020" y="507919"/>
                    <a:pt x="35502" y="573268"/>
                  </a:cubicBezTo>
                  <a:lnTo>
                    <a:pt x="994281" y="573268"/>
                  </a:lnTo>
                  <a:cubicBezTo>
                    <a:pt x="1030370" y="486461"/>
                    <a:pt x="1082308" y="341132"/>
                    <a:pt x="1036953" y="309189"/>
                  </a:cubicBezTo>
                  <a:close/>
                </a:path>
              </a:pathLst>
            </a:custGeom>
            <a:solidFill>
              <a:srgbClr val="000000">
                <a:alpha val="20000"/>
              </a:srgbClr>
            </a:solidFill>
            <a:ln w="24384"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9CAC8D46-56EE-D59B-7263-CBF31BD61432}"/>
                </a:ext>
              </a:extLst>
            </p:cNvPr>
            <p:cNvSpPr/>
            <p:nvPr/>
          </p:nvSpPr>
          <p:spPr>
            <a:xfrm>
              <a:off x="5334244" y="2164363"/>
              <a:ext cx="24384" cy="1121664"/>
            </a:xfrm>
            <a:custGeom>
              <a:avLst/>
              <a:gdLst>
                <a:gd name="connsiteX0" fmla="*/ 0 w 24384"/>
                <a:gd name="connsiteY0" fmla="*/ 0 h 1121663"/>
                <a:gd name="connsiteX1" fmla="*/ 7559 w 24384"/>
                <a:gd name="connsiteY1" fmla="*/ 1143853 h 1121663"/>
              </a:gdLst>
              <a:ahLst/>
              <a:cxnLst>
                <a:cxn ang="0">
                  <a:pos x="connsiteX0" y="connsiteY0"/>
                </a:cxn>
                <a:cxn ang="0">
                  <a:pos x="connsiteX1" y="connsiteY1"/>
                </a:cxn>
              </a:cxnLst>
              <a:rect l="l" t="t" r="r" b="b"/>
              <a:pathLst>
                <a:path w="24384" h="1121663">
                  <a:moveTo>
                    <a:pt x="0" y="0"/>
                  </a:moveTo>
                  <a:cubicBezTo>
                    <a:pt x="0" y="0"/>
                    <a:pt x="59009" y="677875"/>
                    <a:pt x="7559" y="1143853"/>
                  </a:cubicBezTo>
                </a:path>
              </a:pathLst>
            </a:custGeom>
            <a:noFill/>
            <a:ln w="24386" cap="flat">
              <a:solidFill>
                <a:srgbClr val="94CFB9"/>
              </a:solid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867D5B73-DE5F-B888-7FCC-8AE1A3514038}"/>
                </a:ext>
              </a:extLst>
            </p:cNvPr>
            <p:cNvSpPr/>
            <p:nvPr/>
          </p:nvSpPr>
          <p:spPr>
            <a:xfrm>
              <a:off x="5344485" y="2209473"/>
              <a:ext cx="48768" cy="73152"/>
            </a:xfrm>
            <a:custGeom>
              <a:avLst/>
              <a:gdLst>
                <a:gd name="connsiteX0" fmla="*/ 68031 w 48768"/>
                <a:gd name="connsiteY0" fmla="*/ 0 h 73151"/>
                <a:gd name="connsiteX1" fmla="*/ 0 w 48768"/>
                <a:gd name="connsiteY1" fmla="*/ 95585 h 73151"/>
              </a:gdLst>
              <a:ahLst/>
              <a:cxnLst>
                <a:cxn ang="0">
                  <a:pos x="connsiteX0" y="connsiteY0"/>
                </a:cxn>
                <a:cxn ang="0">
                  <a:pos x="connsiteX1" y="connsiteY1"/>
                </a:cxn>
              </a:cxnLst>
              <a:rect l="l" t="t" r="r" b="b"/>
              <a:pathLst>
                <a:path w="48768" h="73151">
                  <a:moveTo>
                    <a:pt x="68031" y="0"/>
                  </a:moveTo>
                  <a:lnTo>
                    <a:pt x="0" y="95585"/>
                  </a:lnTo>
                </a:path>
              </a:pathLst>
            </a:custGeom>
            <a:ln w="24386" cap="flat">
              <a:solidFill>
                <a:srgbClr val="94CFB9"/>
              </a:solid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3BCD5DA5-CDFC-4C40-A118-474740E8946D}"/>
                </a:ext>
              </a:extLst>
            </p:cNvPr>
            <p:cNvSpPr/>
            <p:nvPr/>
          </p:nvSpPr>
          <p:spPr>
            <a:xfrm>
              <a:off x="5214275" y="2268239"/>
              <a:ext cx="121920" cy="121920"/>
            </a:xfrm>
            <a:custGeom>
              <a:avLst/>
              <a:gdLst>
                <a:gd name="connsiteX0" fmla="*/ 0 w 121920"/>
                <a:gd name="connsiteY0" fmla="*/ 0 h 121919"/>
                <a:gd name="connsiteX1" fmla="*/ 135819 w 121920"/>
                <a:gd name="connsiteY1" fmla="*/ 130698 h 121919"/>
              </a:gdLst>
              <a:ahLst/>
              <a:cxnLst>
                <a:cxn ang="0">
                  <a:pos x="connsiteX0" y="connsiteY0"/>
                </a:cxn>
                <a:cxn ang="0">
                  <a:pos x="connsiteX1" y="connsiteY1"/>
                </a:cxn>
              </a:cxnLst>
              <a:rect l="l" t="t" r="r" b="b"/>
              <a:pathLst>
                <a:path w="121920" h="121919">
                  <a:moveTo>
                    <a:pt x="0" y="0"/>
                  </a:moveTo>
                  <a:lnTo>
                    <a:pt x="135819" y="130698"/>
                  </a:lnTo>
                </a:path>
              </a:pathLst>
            </a:custGeom>
            <a:ln w="24386" cap="flat">
              <a:solidFill>
                <a:srgbClr val="94CFB9"/>
              </a:solid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6905485A-81F4-5CBD-3D50-8466F5DFFB93}"/>
                </a:ext>
              </a:extLst>
            </p:cNvPr>
            <p:cNvSpPr/>
            <p:nvPr/>
          </p:nvSpPr>
          <p:spPr>
            <a:xfrm>
              <a:off x="5358872" y="2441365"/>
              <a:ext cx="121920" cy="146304"/>
            </a:xfrm>
            <a:custGeom>
              <a:avLst/>
              <a:gdLst>
                <a:gd name="connsiteX0" fmla="*/ 143378 w 121920"/>
                <a:gd name="connsiteY0" fmla="*/ 0 h 146303"/>
                <a:gd name="connsiteX1" fmla="*/ 0 w 121920"/>
                <a:gd name="connsiteY1" fmla="*/ 159715 h 146303"/>
              </a:gdLst>
              <a:ahLst/>
              <a:cxnLst>
                <a:cxn ang="0">
                  <a:pos x="connsiteX0" y="connsiteY0"/>
                </a:cxn>
                <a:cxn ang="0">
                  <a:pos x="connsiteX1" y="connsiteY1"/>
                </a:cxn>
              </a:cxnLst>
              <a:rect l="l" t="t" r="r" b="b"/>
              <a:pathLst>
                <a:path w="121920" h="146303">
                  <a:moveTo>
                    <a:pt x="143378" y="0"/>
                  </a:moveTo>
                  <a:lnTo>
                    <a:pt x="0" y="159715"/>
                  </a:lnTo>
                </a:path>
              </a:pathLst>
            </a:custGeom>
            <a:ln w="24386" cap="flat">
              <a:solidFill>
                <a:srgbClr val="94CFB9"/>
              </a:solid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ECBE8E2-E3E4-C7BF-D0CE-CE934BB65247}"/>
                </a:ext>
              </a:extLst>
            </p:cNvPr>
            <p:cNvSpPr/>
            <p:nvPr/>
          </p:nvSpPr>
          <p:spPr>
            <a:xfrm>
              <a:off x="5143561" y="2521345"/>
              <a:ext cx="219456" cy="195072"/>
            </a:xfrm>
            <a:custGeom>
              <a:avLst/>
              <a:gdLst>
                <a:gd name="connsiteX0" fmla="*/ 0 w 219456"/>
                <a:gd name="connsiteY0" fmla="*/ 0 h 195071"/>
                <a:gd name="connsiteX1" fmla="*/ 219456 w 219456"/>
                <a:gd name="connsiteY1" fmla="*/ 215067 h 195071"/>
              </a:gdLst>
              <a:ahLst/>
              <a:cxnLst>
                <a:cxn ang="0">
                  <a:pos x="connsiteX0" y="connsiteY0"/>
                </a:cxn>
                <a:cxn ang="0">
                  <a:pos x="connsiteX1" y="connsiteY1"/>
                </a:cxn>
              </a:cxnLst>
              <a:rect l="l" t="t" r="r" b="b"/>
              <a:pathLst>
                <a:path w="219456" h="195071">
                  <a:moveTo>
                    <a:pt x="0" y="0"/>
                  </a:moveTo>
                  <a:lnTo>
                    <a:pt x="219456" y="215067"/>
                  </a:lnTo>
                </a:path>
              </a:pathLst>
            </a:custGeom>
            <a:ln w="24386" cap="flat">
              <a:solidFill>
                <a:srgbClr val="94CFB9"/>
              </a:solid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5871104A-56CF-292B-654B-3FAE50AAD88C}"/>
                </a:ext>
              </a:extLst>
            </p:cNvPr>
            <p:cNvSpPr/>
            <p:nvPr/>
          </p:nvSpPr>
          <p:spPr>
            <a:xfrm>
              <a:off x="5363017" y="2628878"/>
              <a:ext cx="243840" cy="243840"/>
            </a:xfrm>
            <a:custGeom>
              <a:avLst/>
              <a:gdLst>
                <a:gd name="connsiteX0" fmla="*/ 259202 w 243840"/>
                <a:gd name="connsiteY0" fmla="*/ 0 h 243839"/>
                <a:gd name="connsiteX1" fmla="*/ 0 w 243840"/>
                <a:gd name="connsiteY1" fmla="*/ 250180 h 243839"/>
              </a:gdLst>
              <a:ahLst/>
              <a:cxnLst>
                <a:cxn ang="0">
                  <a:pos x="connsiteX0" y="connsiteY0"/>
                </a:cxn>
                <a:cxn ang="0">
                  <a:pos x="connsiteX1" y="connsiteY1"/>
                </a:cxn>
              </a:cxnLst>
              <a:rect l="l" t="t" r="r" b="b"/>
              <a:pathLst>
                <a:path w="243840" h="243839">
                  <a:moveTo>
                    <a:pt x="259202" y="0"/>
                  </a:moveTo>
                  <a:lnTo>
                    <a:pt x="0" y="250180"/>
                  </a:lnTo>
                </a:path>
              </a:pathLst>
            </a:custGeom>
            <a:ln w="24386" cap="flat">
              <a:solidFill>
                <a:srgbClr val="94CFB9"/>
              </a:solid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CE605532-EDB1-C6A3-12F5-0744E0D72DDC}"/>
                </a:ext>
              </a:extLst>
            </p:cNvPr>
            <p:cNvSpPr/>
            <p:nvPr/>
          </p:nvSpPr>
          <p:spPr>
            <a:xfrm>
              <a:off x="5206716" y="2904417"/>
              <a:ext cx="146304" cy="146304"/>
            </a:xfrm>
            <a:custGeom>
              <a:avLst/>
              <a:gdLst>
                <a:gd name="connsiteX0" fmla="*/ 0 w 146304"/>
                <a:gd name="connsiteY0" fmla="*/ 0 h 146303"/>
                <a:gd name="connsiteX1" fmla="*/ 152888 w 146304"/>
                <a:gd name="connsiteY1" fmla="*/ 150449 h 146303"/>
              </a:gdLst>
              <a:ahLst/>
              <a:cxnLst>
                <a:cxn ang="0">
                  <a:pos x="connsiteX0" y="connsiteY0"/>
                </a:cxn>
                <a:cxn ang="0">
                  <a:pos x="connsiteX1" y="connsiteY1"/>
                </a:cxn>
              </a:cxnLst>
              <a:rect l="l" t="t" r="r" b="b"/>
              <a:pathLst>
                <a:path w="146304" h="146303">
                  <a:moveTo>
                    <a:pt x="0" y="0"/>
                  </a:moveTo>
                  <a:lnTo>
                    <a:pt x="152888" y="150449"/>
                  </a:lnTo>
                </a:path>
              </a:pathLst>
            </a:custGeom>
            <a:ln w="24386" cap="flat">
              <a:solidFill>
                <a:srgbClr val="94CFB9"/>
              </a:solid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AD51C3D8-038D-AFCD-84D0-423B4EFE3345}"/>
                </a:ext>
              </a:extLst>
            </p:cNvPr>
            <p:cNvSpPr/>
            <p:nvPr/>
          </p:nvSpPr>
          <p:spPr>
            <a:xfrm>
              <a:off x="5354970" y="2944407"/>
              <a:ext cx="195072" cy="195072"/>
            </a:xfrm>
            <a:custGeom>
              <a:avLst/>
              <a:gdLst>
                <a:gd name="connsiteX0" fmla="*/ 196535 w 195072"/>
                <a:gd name="connsiteY0" fmla="*/ 0 h 195071"/>
                <a:gd name="connsiteX1" fmla="*/ 0 w 195072"/>
                <a:gd name="connsiteY1" fmla="*/ 207995 h 195071"/>
              </a:gdLst>
              <a:ahLst/>
              <a:cxnLst>
                <a:cxn ang="0">
                  <a:pos x="connsiteX0" y="connsiteY0"/>
                </a:cxn>
                <a:cxn ang="0">
                  <a:pos x="connsiteX1" y="connsiteY1"/>
                </a:cxn>
              </a:cxnLst>
              <a:rect l="l" t="t" r="r" b="b"/>
              <a:pathLst>
                <a:path w="195072" h="195071">
                  <a:moveTo>
                    <a:pt x="196535" y="0"/>
                  </a:moveTo>
                  <a:lnTo>
                    <a:pt x="0" y="207995"/>
                  </a:lnTo>
                </a:path>
              </a:pathLst>
            </a:custGeom>
            <a:ln w="24386" cap="flat">
              <a:solidFill>
                <a:srgbClr val="94CFB9"/>
              </a:solid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3F87F6FF-9F18-A8F5-C204-8C8D4AE65FEB}"/>
                </a:ext>
              </a:extLst>
            </p:cNvPr>
            <p:cNvSpPr/>
            <p:nvPr/>
          </p:nvSpPr>
          <p:spPr>
            <a:xfrm>
              <a:off x="4965801" y="2878570"/>
              <a:ext cx="48768" cy="414528"/>
            </a:xfrm>
            <a:custGeom>
              <a:avLst/>
              <a:gdLst>
                <a:gd name="connsiteX0" fmla="*/ 0 w 48768"/>
                <a:gd name="connsiteY0" fmla="*/ 0 h 414527"/>
                <a:gd name="connsiteX1" fmla="*/ 68763 w 48768"/>
                <a:gd name="connsiteY1" fmla="*/ 429646 h 414527"/>
              </a:gdLst>
              <a:ahLst/>
              <a:cxnLst>
                <a:cxn ang="0">
                  <a:pos x="connsiteX0" y="connsiteY0"/>
                </a:cxn>
                <a:cxn ang="0">
                  <a:pos x="connsiteX1" y="connsiteY1"/>
                </a:cxn>
              </a:cxnLst>
              <a:rect l="l" t="t" r="r" b="b"/>
              <a:pathLst>
                <a:path w="48768" h="414527">
                  <a:moveTo>
                    <a:pt x="0" y="0"/>
                  </a:moveTo>
                  <a:cubicBezTo>
                    <a:pt x="0" y="0"/>
                    <a:pt x="59253" y="97292"/>
                    <a:pt x="68763" y="429646"/>
                  </a:cubicBezTo>
                </a:path>
              </a:pathLst>
            </a:custGeom>
            <a:noFill/>
            <a:ln w="24386" cap="flat">
              <a:solidFill>
                <a:srgbClr val="94CFB9"/>
              </a:solid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67F81BAA-A4A1-F17D-EFAF-67F1A0164CA7}"/>
                </a:ext>
              </a:extLst>
            </p:cNvPr>
            <p:cNvSpPr/>
            <p:nvPr/>
          </p:nvSpPr>
          <p:spPr>
            <a:xfrm>
              <a:off x="5025786" y="3037554"/>
              <a:ext cx="73152" cy="121920"/>
            </a:xfrm>
            <a:custGeom>
              <a:avLst/>
              <a:gdLst>
                <a:gd name="connsiteX0" fmla="*/ 83637 w 73152"/>
                <a:gd name="connsiteY0" fmla="*/ 0 h 121919"/>
                <a:gd name="connsiteX1" fmla="*/ 0 w 73152"/>
                <a:gd name="connsiteY1" fmla="*/ 137769 h 121919"/>
              </a:gdLst>
              <a:ahLst/>
              <a:cxnLst>
                <a:cxn ang="0">
                  <a:pos x="connsiteX0" y="connsiteY0"/>
                </a:cxn>
                <a:cxn ang="0">
                  <a:pos x="connsiteX1" y="connsiteY1"/>
                </a:cxn>
              </a:cxnLst>
              <a:rect l="l" t="t" r="r" b="b"/>
              <a:pathLst>
                <a:path w="73152" h="121919">
                  <a:moveTo>
                    <a:pt x="83637" y="0"/>
                  </a:moveTo>
                  <a:lnTo>
                    <a:pt x="0" y="137769"/>
                  </a:lnTo>
                </a:path>
              </a:pathLst>
            </a:custGeom>
            <a:ln w="24386" cap="flat">
              <a:solidFill>
                <a:srgbClr val="94CFB9"/>
              </a:solid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450C0FB3-EEA7-5D57-BC96-98F237F9250A}"/>
                </a:ext>
              </a:extLst>
            </p:cNvPr>
            <p:cNvSpPr/>
            <p:nvPr/>
          </p:nvSpPr>
          <p:spPr>
            <a:xfrm>
              <a:off x="4848758" y="3132408"/>
              <a:ext cx="170688" cy="48768"/>
            </a:xfrm>
            <a:custGeom>
              <a:avLst/>
              <a:gdLst>
                <a:gd name="connsiteX0" fmla="*/ 0 w 170688"/>
                <a:gd name="connsiteY0" fmla="*/ 0 h 48767"/>
                <a:gd name="connsiteX1" fmla="*/ 179466 w 170688"/>
                <a:gd name="connsiteY1" fmla="*/ 69738 h 48767"/>
              </a:gdLst>
              <a:ahLst/>
              <a:cxnLst>
                <a:cxn ang="0">
                  <a:pos x="connsiteX0" y="connsiteY0"/>
                </a:cxn>
                <a:cxn ang="0">
                  <a:pos x="connsiteX1" y="connsiteY1"/>
                </a:cxn>
              </a:cxnLst>
              <a:rect l="l" t="t" r="r" b="b"/>
              <a:pathLst>
                <a:path w="170688" h="48767">
                  <a:moveTo>
                    <a:pt x="0" y="0"/>
                  </a:moveTo>
                  <a:lnTo>
                    <a:pt x="179466" y="69738"/>
                  </a:lnTo>
                </a:path>
              </a:pathLst>
            </a:custGeom>
            <a:ln w="24386" cap="flat">
              <a:solidFill>
                <a:srgbClr val="94CFB9"/>
              </a:solid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D7671160-36DC-9189-C804-5814E0A7FD80}"/>
                </a:ext>
              </a:extLst>
            </p:cNvPr>
            <p:cNvSpPr/>
            <p:nvPr/>
          </p:nvSpPr>
          <p:spPr>
            <a:xfrm>
              <a:off x="5773156" y="2953429"/>
              <a:ext cx="24384" cy="341376"/>
            </a:xfrm>
            <a:custGeom>
              <a:avLst/>
              <a:gdLst>
                <a:gd name="connsiteX0" fmla="*/ 39990 w 24384"/>
                <a:gd name="connsiteY0" fmla="*/ 0 h 341375"/>
                <a:gd name="connsiteX1" fmla="*/ 0 w 24384"/>
                <a:gd name="connsiteY1" fmla="*/ 355031 h 341375"/>
              </a:gdLst>
              <a:ahLst/>
              <a:cxnLst>
                <a:cxn ang="0">
                  <a:pos x="connsiteX0" y="connsiteY0"/>
                </a:cxn>
                <a:cxn ang="0">
                  <a:pos x="connsiteX1" y="connsiteY1"/>
                </a:cxn>
              </a:cxnLst>
              <a:rect l="l" t="t" r="r" b="b"/>
              <a:pathLst>
                <a:path w="24384" h="341375">
                  <a:moveTo>
                    <a:pt x="39990" y="0"/>
                  </a:moveTo>
                  <a:cubicBezTo>
                    <a:pt x="39990" y="0"/>
                    <a:pt x="9510" y="22433"/>
                    <a:pt x="0" y="355031"/>
                  </a:cubicBezTo>
                </a:path>
              </a:pathLst>
            </a:custGeom>
            <a:noFill/>
            <a:ln w="24386" cap="flat">
              <a:solidFill>
                <a:srgbClr val="94CFB9"/>
              </a:solid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397EC422-A71B-7C71-84F3-A57A227C18C9}"/>
                </a:ext>
              </a:extLst>
            </p:cNvPr>
            <p:cNvSpPr/>
            <p:nvPr/>
          </p:nvSpPr>
          <p:spPr>
            <a:xfrm>
              <a:off x="5698541" y="3038042"/>
              <a:ext cx="73152" cy="121920"/>
            </a:xfrm>
            <a:custGeom>
              <a:avLst/>
              <a:gdLst>
                <a:gd name="connsiteX0" fmla="*/ 0 w 73152"/>
                <a:gd name="connsiteY0" fmla="*/ 0 h 121919"/>
                <a:gd name="connsiteX1" fmla="*/ 83393 w 73152"/>
                <a:gd name="connsiteY1" fmla="*/ 137282 h 121919"/>
              </a:gdLst>
              <a:ahLst/>
              <a:cxnLst>
                <a:cxn ang="0">
                  <a:pos x="connsiteX0" y="connsiteY0"/>
                </a:cxn>
                <a:cxn ang="0">
                  <a:pos x="connsiteX1" y="connsiteY1"/>
                </a:cxn>
              </a:cxnLst>
              <a:rect l="l" t="t" r="r" b="b"/>
              <a:pathLst>
                <a:path w="73152" h="121919">
                  <a:moveTo>
                    <a:pt x="0" y="0"/>
                  </a:moveTo>
                  <a:lnTo>
                    <a:pt x="83393" y="137282"/>
                  </a:lnTo>
                </a:path>
              </a:pathLst>
            </a:custGeom>
            <a:ln w="24386" cap="flat">
              <a:solidFill>
                <a:srgbClr val="94CFB9"/>
              </a:solid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56B53766-DEB2-BA19-4D4A-5A8A747ECE7A}"/>
                </a:ext>
              </a:extLst>
            </p:cNvPr>
            <p:cNvSpPr/>
            <p:nvPr/>
          </p:nvSpPr>
          <p:spPr>
            <a:xfrm>
              <a:off x="5779496" y="3153134"/>
              <a:ext cx="121920" cy="48768"/>
            </a:xfrm>
            <a:custGeom>
              <a:avLst/>
              <a:gdLst>
                <a:gd name="connsiteX0" fmla="*/ 126309 w 121920"/>
                <a:gd name="connsiteY0" fmla="*/ 0 h 48767"/>
                <a:gd name="connsiteX1" fmla="*/ 0 w 121920"/>
                <a:gd name="connsiteY1" fmla="*/ 49012 h 48767"/>
              </a:gdLst>
              <a:ahLst/>
              <a:cxnLst>
                <a:cxn ang="0">
                  <a:pos x="connsiteX0" y="connsiteY0"/>
                </a:cxn>
                <a:cxn ang="0">
                  <a:pos x="connsiteX1" y="connsiteY1"/>
                </a:cxn>
              </a:cxnLst>
              <a:rect l="l" t="t" r="r" b="b"/>
              <a:pathLst>
                <a:path w="121920" h="48767">
                  <a:moveTo>
                    <a:pt x="126309" y="0"/>
                  </a:moveTo>
                  <a:lnTo>
                    <a:pt x="0" y="49012"/>
                  </a:lnTo>
                </a:path>
              </a:pathLst>
            </a:custGeom>
            <a:ln w="24386" cap="flat">
              <a:solidFill>
                <a:srgbClr val="94CFB9"/>
              </a:solid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8776C75B-FA76-70A5-22A5-382445E3FADA}"/>
                </a:ext>
              </a:extLst>
            </p:cNvPr>
            <p:cNvSpPr/>
            <p:nvPr/>
          </p:nvSpPr>
          <p:spPr>
            <a:xfrm>
              <a:off x="4211276" y="2396371"/>
              <a:ext cx="877824" cy="902208"/>
            </a:xfrm>
            <a:custGeom>
              <a:avLst/>
              <a:gdLst>
                <a:gd name="connsiteX0" fmla="*/ 882054 w 877824"/>
                <a:gd name="connsiteY0" fmla="*/ 911845 h 902207"/>
                <a:gd name="connsiteX1" fmla="*/ 736238 w 877824"/>
                <a:gd name="connsiteY1" fmla="*/ 517800 h 902207"/>
                <a:gd name="connsiteX2" fmla="*/ 537265 w 877824"/>
                <a:gd name="connsiteY2" fmla="*/ 303221 h 902207"/>
                <a:gd name="connsiteX3" fmla="*/ 375599 w 877824"/>
                <a:gd name="connsiteY3" fmla="*/ 1835 h 902207"/>
                <a:gd name="connsiteX4" fmla="*/ 213933 w 877824"/>
                <a:gd name="connsiteY4" fmla="*/ 329556 h 902207"/>
                <a:gd name="connsiteX5" fmla="*/ 38368 w 877824"/>
                <a:gd name="connsiteY5" fmla="*/ 539014 h 902207"/>
                <a:gd name="connsiteX6" fmla="*/ 43976 w 877824"/>
                <a:gd name="connsiteY6" fmla="*/ 911845 h 902207"/>
                <a:gd name="connsiteX7" fmla="*/ 882054 w 877824"/>
                <a:gd name="connsiteY7" fmla="*/ 911845 h 90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24" h="902207">
                  <a:moveTo>
                    <a:pt x="882054" y="911845"/>
                  </a:moveTo>
                  <a:cubicBezTo>
                    <a:pt x="916680" y="675565"/>
                    <a:pt x="834262" y="535113"/>
                    <a:pt x="736238" y="517800"/>
                  </a:cubicBezTo>
                  <a:cubicBezTo>
                    <a:pt x="635532" y="500000"/>
                    <a:pt x="567745" y="462936"/>
                    <a:pt x="537265" y="303221"/>
                  </a:cubicBezTo>
                  <a:cubicBezTo>
                    <a:pt x="506785" y="143262"/>
                    <a:pt x="488009" y="-19135"/>
                    <a:pt x="375599" y="1835"/>
                  </a:cubicBezTo>
                  <a:cubicBezTo>
                    <a:pt x="263188" y="22805"/>
                    <a:pt x="223442" y="165695"/>
                    <a:pt x="213933" y="329556"/>
                  </a:cubicBezTo>
                  <a:cubicBezTo>
                    <a:pt x="204667" y="493416"/>
                    <a:pt x="134441" y="474641"/>
                    <a:pt x="38368" y="539014"/>
                  </a:cubicBezTo>
                  <a:cubicBezTo>
                    <a:pt x="-36735" y="589245"/>
                    <a:pt x="16910" y="815285"/>
                    <a:pt x="43976" y="911845"/>
                  </a:cubicBezTo>
                  <a:lnTo>
                    <a:pt x="882054" y="911845"/>
                  </a:lnTo>
                  <a:close/>
                </a:path>
              </a:pathLst>
            </a:custGeom>
            <a:solidFill>
              <a:srgbClr val="37B4B1"/>
            </a:solidFill>
            <a:ln w="24384"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92A85C88-D466-08B2-FD9A-7D6A78681266}"/>
                </a:ext>
              </a:extLst>
            </p:cNvPr>
            <p:cNvSpPr/>
            <p:nvPr/>
          </p:nvSpPr>
          <p:spPr>
            <a:xfrm>
              <a:off x="4272385" y="2911489"/>
              <a:ext cx="707136" cy="390144"/>
            </a:xfrm>
            <a:custGeom>
              <a:avLst/>
              <a:gdLst>
                <a:gd name="connsiteX0" fmla="*/ 718045 w 707136"/>
                <a:gd name="connsiteY0" fmla="*/ 214091 h 390143"/>
                <a:gd name="connsiteX1" fmla="*/ 506148 w 707136"/>
                <a:gd name="connsiteY1" fmla="*/ 237744 h 390143"/>
                <a:gd name="connsiteX2" fmla="*/ 348140 w 707136"/>
                <a:gd name="connsiteY2" fmla="*/ 0 h 390143"/>
                <a:gd name="connsiteX3" fmla="*/ 171356 w 707136"/>
                <a:gd name="connsiteY3" fmla="*/ 263347 h 390143"/>
                <a:gd name="connsiteX4" fmla="*/ 29684 w 707136"/>
                <a:gd name="connsiteY4" fmla="*/ 188000 h 390143"/>
                <a:gd name="connsiteX5" fmla="*/ 24564 w 707136"/>
                <a:gd name="connsiteY5" fmla="*/ 396484 h 390143"/>
                <a:gd name="connsiteX6" fmla="*/ 688052 w 707136"/>
                <a:gd name="connsiteY6" fmla="*/ 396484 h 390143"/>
                <a:gd name="connsiteX7" fmla="*/ 718045 w 707136"/>
                <a:gd name="connsiteY7" fmla="*/ 214091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36" h="390143">
                  <a:moveTo>
                    <a:pt x="718045" y="214091"/>
                  </a:moveTo>
                  <a:cubicBezTo>
                    <a:pt x="672447" y="182148"/>
                    <a:pt x="579788" y="246034"/>
                    <a:pt x="506148" y="237744"/>
                  </a:cubicBezTo>
                  <a:cubicBezTo>
                    <a:pt x="432508" y="229453"/>
                    <a:pt x="451040" y="0"/>
                    <a:pt x="348140" y="0"/>
                  </a:cubicBezTo>
                  <a:cubicBezTo>
                    <a:pt x="245239" y="0"/>
                    <a:pt x="253286" y="262128"/>
                    <a:pt x="171356" y="263347"/>
                  </a:cubicBezTo>
                  <a:cubicBezTo>
                    <a:pt x="89425" y="264566"/>
                    <a:pt x="96497" y="149718"/>
                    <a:pt x="29684" y="188000"/>
                  </a:cubicBezTo>
                  <a:cubicBezTo>
                    <a:pt x="-25423" y="219456"/>
                    <a:pt x="10421" y="351373"/>
                    <a:pt x="24564" y="396484"/>
                  </a:cubicBezTo>
                  <a:lnTo>
                    <a:pt x="688052" y="396484"/>
                  </a:lnTo>
                  <a:cubicBezTo>
                    <a:pt x="713656" y="336743"/>
                    <a:pt x="749500" y="236037"/>
                    <a:pt x="718045" y="214091"/>
                  </a:cubicBezTo>
                  <a:close/>
                </a:path>
              </a:pathLst>
            </a:custGeom>
            <a:solidFill>
              <a:srgbClr val="000000">
                <a:alpha val="20000"/>
              </a:srgbClr>
            </a:solidFill>
            <a:ln w="24384"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34B724D2-6B3A-F9C7-49E9-A005A8AA5FC3}"/>
                </a:ext>
              </a:extLst>
            </p:cNvPr>
            <p:cNvSpPr/>
            <p:nvPr/>
          </p:nvSpPr>
          <p:spPr>
            <a:xfrm>
              <a:off x="5664847" y="2225031"/>
              <a:ext cx="560832" cy="1170432"/>
            </a:xfrm>
            <a:custGeom>
              <a:avLst/>
              <a:gdLst>
                <a:gd name="connsiteX0" fmla="*/ 416766 w 560832"/>
                <a:gd name="connsiteY0" fmla="*/ 1142195 h 1170431"/>
                <a:gd name="connsiteX1" fmla="*/ 36132 w 560832"/>
                <a:gd name="connsiteY1" fmla="*/ 1065385 h 1170431"/>
                <a:gd name="connsiteX2" fmla="*/ 1994 w 560832"/>
                <a:gd name="connsiteY2" fmla="*/ 1009301 h 1170431"/>
                <a:gd name="connsiteX3" fmla="*/ 151225 w 560832"/>
                <a:gd name="connsiteY3" fmla="*/ 783750 h 1170431"/>
                <a:gd name="connsiteX4" fmla="*/ 99287 w 560832"/>
                <a:gd name="connsiteY4" fmla="*/ 673778 h 1170431"/>
                <a:gd name="connsiteX5" fmla="*/ 43203 w 560832"/>
                <a:gd name="connsiteY5" fmla="*/ 402140 h 1170431"/>
                <a:gd name="connsiteX6" fmla="*/ 130254 w 560832"/>
                <a:gd name="connsiteY6" fmla="*/ 133916 h 1170431"/>
                <a:gd name="connsiteX7" fmla="*/ 298992 w 560832"/>
                <a:gd name="connsiteY7" fmla="*/ 2243 h 1170431"/>
                <a:gd name="connsiteX8" fmla="*/ 392626 w 560832"/>
                <a:gd name="connsiteY8" fmla="*/ 108801 h 1170431"/>
                <a:gd name="connsiteX9" fmla="*/ 396284 w 560832"/>
                <a:gd name="connsiteY9" fmla="*/ 311432 h 1170431"/>
                <a:gd name="connsiteX10" fmla="*/ 390675 w 560832"/>
                <a:gd name="connsiteY10" fmla="*/ 401165 h 1170431"/>
                <a:gd name="connsiteX11" fmla="*/ 553804 w 560832"/>
                <a:gd name="connsiteY11" fmla="*/ 560148 h 1170431"/>
                <a:gd name="connsiteX12" fmla="*/ 503573 w 560832"/>
                <a:gd name="connsiteY12" fmla="*/ 778629 h 1170431"/>
                <a:gd name="connsiteX13" fmla="*/ 468460 w 560832"/>
                <a:gd name="connsiteY13" fmla="*/ 918837 h 1170431"/>
                <a:gd name="connsiteX14" fmla="*/ 495039 w 560832"/>
                <a:gd name="connsiteY14" fmla="*/ 951999 h 1170431"/>
                <a:gd name="connsiteX15" fmla="*/ 416766 w 560832"/>
                <a:gd name="connsiteY15" fmla="*/ 1142195 h 11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832" h="1170431">
                  <a:moveTo>
                    <a:pt x="416766" y="1142195"/>
                  </a:moveTo>
                  <a:cubicBezTo>
                    <a:pt x="308501" y="1224368"/>
                    <a:pt x="133180" y="1149509"/>
                    <a:pt x="36132" y="1065385"/>
                  </a:cubicBezTo>
                  <a:cubicBezTo>
                    <a:pt x="19063" y="1050755"/>
                    <a:pt x="6627" y="1031247"/>
                    <a:pt x="1994" y="1009301"/>
                  </a:cubicBezTo>
                  <a:cubicBezTo>
                    <a:pt x="-19951" y="903963"/>
                    <a:pt x="146348" y="878116"/>
                    <a:pt x="151225" y="783750"/>
                  </a:cubicBezTo>
                  <a:cubicBezTo>
                    <a:pt x="153419" y="742541"/>
                    <a:pt x="122208" y="708159"/>
                    <a:pt x="99287" y="673778"/>
                  </a:cubicBezTo>
                  <a:cubicBezTo>
                    <a:pt x="46861" y="595261"/>
                    <a:pt x="31987" y="495775"/>
                    <a:pt x="43203" y="402140"/>
                  </a:cubicBezTo>
                  <a:cubicBezTo>
                    <a:pt x="54176" y="308262"/>
                    <a:pt x="89289" y="219016"/>
                    <a:pt x="130254" y="133916"/>
                  </a:cubicBezTo>
                  <a:cubicBezTo>
                    <a:pt x="163660" y="64178"/>
                    <a:pt x="223401" y="-14339"/>
                    <a:pt x="298992" y="2243"/>
                  </a:cubicBezTo>
                  <a:cubicBezTo>
                    <a:pt x="347516" y="12972"/>
                    <a:pt x="378483" y="61252"/>
                    <a:pt x="392626" y="108801"/>
                  </a:cubicBezTo>
                  <a:cubicBezTo>
                    <a:pt x="412133" y="174150"/>
                    <a:pt x="409207" y="244620"/>
                    <a:pt x="396284" y="311432"/>
                  </a:cubicBezTo>
                  <a:cubicBezTo>
                    <a:pt x="390432" y="341180"/>
                    <a:pt x="382873" y="371904"/>
                    <a:pt x="390675" y="401165"/>
                  </a:cubicBezTo>
                  <a:cubicBezTo>
                    <a:pt x="411158" y="475780"/>
                    <a:pt x="515765" y="492605"/>
                    <a:pt x="553804" y="560148"/>
                  </a:cubicBezTo>
                  <a:cubicBezTo>
                    <a:pt x="592575" y="628667"/>
                    <a:pt x="546245" y="712305"/>
                    <a:pt x="503573" y="778629"/>
                  </a:cubicBezTo>
                  <a:cubicBezTo>
                    <a:pt x="466997" y="835200"/>
                    <a:pt x="444564" y="870313"/>
                    <a:pt x="468460" y="918837"/>
                  </a:cubicBezTo>
                  <a:cubicBezTo>
                    <a:pt x="474800" y="931760"/>
                    <a:pt x="484066" y="942733"/>
                    <a:pt x="495039" y="951999"/>
                  </a:cubicBezTo>
                  <a:cubicBezTo>
                    <a:pt x="518448" y="971994"/>
                    <a:pt x="561363" y="1032467"/>
                    <a:pt x="416766" y="1142195"/>
                  </a:cubicBezTo>
                  <a:close/>
                </a:path>
              </a:pathLst>
            </a:custGeom>
            <a:solidFill>
              <a:srgbClr val="F3AF47"/>
            </a:solidFill>
            <a:ln w="24384"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FDDF60BF-D586-104B-3ADB-29A2325D4408}"/>
                </a:ext>
              </a:extLst>
            </p:cNvPr>
            <p:cNvSpPr/>
            <p:nvPr/>
          </p:nvSpPr>
          <p:spPr>
            <a:xfrm>
              <a:off x="5965381" y="2598302"/>
              <a:ext cx="365760" cy="780288"/>
            </a:xfrm>
            <a:custGeom>
              <a:avLst/>
              <a:gdLst>
                <a:gd name="connsiteX0" fmla="*/ 284727 w 365760"/>
                <a:gd name="connsiteY0" fmla="*/ 780140 h 780287"/>
                <a:gd name="connsiteX1" fmla="*/ 24793 w 365760"/>
                <a:gd name="connsiteY1" fmla="*/ 727715 h 780287"/>
                <a:gd name="connsiteX2" fmla="*/ 1384 w 365760"/>
                <a:gd name="connsiteY2" fmla="*/ 689432 h 780287"/>
                <a:gd name="connsiteX3" fmla="*/ 103310 w 365760"/>
                <a:gd name="connsiteY3" fmla="*/ 535325 h 780287"/>
                <a:gd name="connsiteX4" fmla="*/ 67709 w 365760"/>
                <a:gd name="connsiteY4" fmla="*/ 460223 h 780287"/>
                <a:gd name="connsiteX5" fmla="*/ 29426 w 365760"/>
                <a:gd name="connsiteY5" fmla="*/ 274660 h 780287"/>
                <a:gd name="connsiteX6" fmla="*/ 88923 w 365760"/>
                <a:gd name="connsiteY6" fmla="*/ 91537 h 780287"/>
                <a:gd name="connsiteX7" fmla="*/ 204015 w 365760"/>
                <a:gd name="connsiteY7" fmla="*/ 1560 h 780287"/>
                <a:gd name="connsiteX8" fmla="*/ 268145 w 365760"/>
                <a:gd name="connsiteY8" fmla="*/ 74224 h 780287"/>
                <a:gd name="connsiteX9" fmla="*/ 270584 w 365760"/>
                <a:gd name="connsiteY9" fmla="*/ 212725 h 780287"/>
                <a:gd name="connsiteX10" fmla="*/ 266926 w 365760"/>
                <a:gd name="connsiteY10" fmla="*/ 273929 h 780287"/>
                <a:gd name="connsiteX11" fmla="*/ 378361 w 365760"/>
                <a:gd name="connsiteY11" fmla="*/ 382438 h 780287"/>
                <a:gd name="connsiteX12" fmla="*/ 344224 w 365760"/>
                <a:gd name="connsiteY12" fmla="*/ 531668 h 780287"/>
                <a:gd name="connsiteX13" fmla="*/ 320327 w 365760"/>
                <a:gd name="connsiteY13" fmla="*/ 627497 h 780287"/>
                <a:gd name="connsiteX14" fmla="*/ 338371 w 365760"/>
                <a:gd name="connsiteY14" fmla="*/ 650174 h 780287"/>
                <a:gd name="connsiteX15" fmla="*/ 284727 w 365760"/>
                <a:gd name="connsiteY15" fmla="*/ 780140 h 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 h="780287">
                  <a:moveTo>
                    <a:pt x="284727" y="780140"/>
                  </a:moveTo>
                  <a:cubicBezTo>
                    <a:pt x="210843" y="836224"/>
                    <a:pt x="91118" y="785017"/>
                    <a:pt x="24793" y="727715"/>
                  </a:cubicBezTo>
                  <a:cubicBezTo>
                    <a:pt x="13088" y="717718"/>
                    <a:pt x="4554" y="704550"/>
                    <a:pt x="1384" y="689432"/>
                  </a:cubicBezTo>
                  <a:cubicBezTo>
                    <a:pt x="-13734" y="617499"/>
                    <a:pt x="99896" y="599699"/>
                    <a:pt x="103310" y="535325"/>
                  </a:cubicBezTo>
                  <a:cubicBezTo>
                    <a:pt x="104773" y="507040"/>
                    <a:pt x="83559" y="483631"/>
                    <a:pt x="67709" y="460223"/>
                  </a:cubicBezTo>
                  <a:cubicBezTo>
                    <a:pt x="31864" y="406578"/>
                    <a:pt x="21867" y="338546"/>
                    <a:pt x="29426" y="274660"/>
                  </a:cubicBezTo>
                  <a:cubicBezTo>
                    <a:pt x="36985" y="210530"/>
                    <a:pt x="60881" y="149570"/>
                    <a:pt x="88923" y="91537"/>
                  </a:cubicBezTo>
                  <a:cubicBezTo>
                    <a:pt x="111844" y="43988"/>
                    <a:pt x="152565" y="-9901"/>
                    <a:pt x="204015" y="1560"/>
                  </a:cubicBezTo>
                  <a:cubicBezTo>
                    <a:pt x="237177" y="8875"/>
                    <a:pt x="258392" y="41793"/>
                    <a:pt x="268145" y="74224"/>
                  </a:cubicBezTo>
                  <a:cubicBezTo>
                    <a:pt x="281312" y="118847"/>
                    <a:pt x="279362" y="166883"/>
                    <a:pt x="270584" y="212725"/>
                  </a:cubicBezTo>
                  <a:cubicBezTo>
                    <a:pt x="266682" y="232964"/>
                    <a:pt x="261318" y="253934"/>
                    <a:pt x="266926" y="273929"/>
                  </a:cubicBezTo>
                  <a:cubicBezTo>
                    <a:pt x="280825" y="324891"/>
                    <a:pt x="352514" y="336352"/>
                    <a:pt x="378361" y="382438"/>
                  </a:cubicBezTo>
                  <a:cubicBezTo>
                    <a:pt x="404695" y="429255"/>
                    <a:pt x="373241" y="486313"/>
                    <a:pt x="344224" y="531668"/>
                  </a:cubicBezTo>
                  <a:cubicBezTo>
                    <a:pt x="319351" y="570438"/>
                    <a:pt x="303989" y="594335"/>
                    <a:pt x="320327" y="627497"/>
                  </a:cubicBezTo>
                  <a:cubicBezTo>
                    <a:pt x="324716" y="636275"/>
                    <a:pt x="331056" y="643834"/>
                    <a:pt x="338371" y="650174"/>
                  </a:cubicBezTo>
                  <a:cubicBezTo>
                    <a:pt x="354221" y="663829"/>
                    <a:pt x="383726" y="705282"/>
                    <a:pt x="284727" y="780140"/>
                  </a:cubicBezTo>
                  <a:close/>
                </a:path>
              </a:pathLst>
            </a:custGeom>
            <a:solidFill>
              <a:srgbClr val="248F8B"/>
            </a:solidFill>
            <a:ln w="24384"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7AF42935-86D6-1533-7F86-25C33A528825}"/>
                </a:ext>
              </a:extLst>
            </p:cNvPr>
            <p:cNvSpPr/>
            <p:nvPr/>
          </p:nvSpPr>
          <p:spPr>
            <a:xfrm>
              <a:off x="191414" y="2824823"/>
              <a:ext cx="609600" cy="195072"/>
            </a:xfrm>
            <a:custGeom>
              <a:avLst/>
              <a:gdLst>
                <a:gd name="connsiteX0" fmla="*/ 0 w 609600"/>
                <a:gd name="connsiteY0" fmla="*/ 205172 h 195071"/>
                <a:gd name="connsiteX1" fmla="*/ 618622 w 609600"/>
                <a:gd name="connsiteY1" fmla="*/ 52528 h 195071"/>
                <a:gd name="connsiteX2" fmla="*/ 0 w 609600"/>
                <a:gd name="connsiteY2" fmla="*/ 205172 h 195071"/>
              </a:gdLst>
              <a:ahLst/>
              <a:cxnLst>
                <a:cxn ang="0">
                  <a:pos x="connsiteX0" y="connsiteY0"/>
                </a:cxn>
                <a:cxn ang="0">
                  <a:pos x="connsiteX1" y="connsiteY1"/>
                </a:cxn>
                <a:cxn ang="0">
                  <a:pos x="connsiteX2" y="connsiteY2"/>
                </a:cxn>
              </a:cxnLst>
              <a:rect l="l" t="t" r="r" b="b"/>
              <a:pathLst>
                <a:path w="609600" h="195071">
                  <a:moveTo>
                    <a:pt x="0" y="205172"/>
                  </a:moveTo>
                  <a:cubicBezTo>
                    <a:pt x="0" y="205172"/>
                    <a:pt x="563514" y="-125231"/>
                    <a:pt x="618622" y="52528"/>
                  </a:cubicBezTo>
                  <a:cubicBezTo>
                    <a:pt x="681777" y="256135"/>
                    <a:pt x="0" y="205172"/>
                    <a:pt x="0" y="205172"/>
                  </a:cubicBezTo>
                  <a:close/>
                </a:path>
              </a:pathLst>
            </a:custGeom>
            <a:solidFill>
              <a:srgbClr val="F3AF47"/>
            </a:solidFill>
            <a:ln w="24384"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63BEF084-37C2-99E4-2EF1-FBB13DC8FF33}"/>
                </a:ext>
              </a:extLst>
            </p:cNvPr>
            <p:cNvSpPr/>
            <p:nvPr/>
          </p:nvSpPr>
          <p:spPr>
            <a:xfrm>
              <a:off x="0" y="2546216"/>
              <a:ext cx="146304" cy="463296"/>
            </a:xfrm>
            <a:custGeom>
              <a:avLst/>
              <a:gdLst>
                <a:gd name="connsiteX0" fmla="*/ 147036 w 146304"/>
                <a:gd name="connsiteY0" fmla="*/ 472562 h 463295"/>
                <a:gd name="connsiteX1" fmla="*/ 0 w 146304"/>
                <a:gd name="connsiteY1" fmla="*/ 0 h 463295"/>
                <a:gd name="connsiteX2" fmla="*/ 0 w 146304"/>
                <a:gd name="connsiteY2" fmla="*/ 334305 h 463295"/>
                <a:gd name="connsiteX3" fmla="*/ 147036 w 146304"/>
                <a:gd name="connsiteY3" fmla="*/ 472562 h 463295"/>
              </a:gdLst>
              <a:ahLst/>
              <a:cxnLst>
                <a:cxn ang="0">
                  <a:pos x="connsiteX0" y="connsiteY0"/>
                </a:cxn>
                <a:cxn ang="0">
                  <a:pos x="connsiteX1" y="connsiteY1"/>
                </a:cxn>
                <a:cxn ang="0">
                  <a:pos x="connsiteX2" y="connsiteY2"/>
                </a:cxn>
                <a:cxn ang="0">
                  <a:pos x="connsiteX3" y="connsiteY3"/>
                </a:cxn>
              </a:cxnLst>
              <a:rect l="l" t="t" r="r" b="b"/>
              <a:pathLst>
                <a:path w="146304" h="463295">
                  <a:moveTo>
                    <a:pt x="147036" y="472562"/>
                  </a:moveTo>
                  <a:cubicBezTo>
                    <a:pt x="138501" y="368198"/>
                    <a:pt x="82418" y="135087"/>
                    <a:pt x="0" y="0"/>
                  </a:cubicBezTo>
                  <a:lnTo>
                    <a:pt x="0" y="334305"/>
                  </a:lnTo>
                  <a:cubicBezTo>
                    <a:pt x="78029" y="414284"/>
                    <a:pt x="147036" y="472562"/>
                    <a:pt x="147036" y="472562"/>
                  </a:cubicBezTo>
                  <a:close/>
                </a:path>
              </a:pathLst>
            </a:custGeom>
            <a:solidFill>
              <a:srgbClr val="F3AF47"/>
            </a:solidFill>
            <a:ln w="24384"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30342D9A-6931-44EA-65B4-34395FEB6822}"/>
                </a:ext>
              </a:extLst>
            </p:cNvPr>
            <p:cNvSpPr/>
            <p:nvPr/>
          </p:nvSpPr>
          <p:spPr>
            <a:xfrm>
              <a:off x="407944" y="2478785"/>
              <a:ext cx="609600" cy="146304"/>
            </a:xfrm>
            <a:custGeom>
              <a:avLst/>
              <a:gdLst>
                <a:gd name="connsiteX0" fmla="*/ 0 w 609600"/>
                <a:gd name="connsiteY0" fmla="*/ 132293 h 146303"/>
                <a:gd name="connsiteX1" fmla="*/ 611063 w 609600"/>
                <a:gd name="connsiteY1" fmla="*/ 61823 h 146303"/>
                <a:gd name="connsiteX2" fmla="*/ 0 w 609600"/>
                <a:gd name="connsiteY2" fmla="*/ 132293 h 146303"/>
              </a:gdLst>
              <a:ahLst/>
              <a:cxnLst>
                <a:cxn ang="0">
                  <a:pos x="connsiteX0" y="connsiteY0"/>
                </a:cxn>
                <a:cxn ang="0">
                  <a:pos x="connsiteX1" y="connsiteY1"/>
                </a:cxn>
                <a:cxn ang="0">
                  <a:pos x="connsiteX2" y="connsiteY2"/>
                </a:cxn>
              </a:cxnLst>
              <a:rect l="l" t="t" r="r" b="b"/>
              <a:pathLst>
                <a:path w="609600" h="146303">
                  <a:moveTo>
                    <a:pt x="0" y="132293"/>
                  </a:moveTo>
                  <a:cubicBezTo>
                    <a:pt x="0" y="132293"/>
                    <a:pt x="575462" y="-110572"/>
                    <a:pt x="611063" y="61823"/>
                  </a:cubicBezTo>
                  <a:cubicBezTo>
                    <a:pt x="649590" y="249580"/>
                    <a:pt x="0" y="132293"/>
                    <a:pt x="0" y="132293"/>
                  </a:cubicBezTo>
                  <a:close/>
                </a:path>
              </a:pathLst>
            </a:custGeom>
            <a:solidFill>
              <a:srgbClr val="F3AF47"/>
            </a:solidFill>
            <a:ln w="24384"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7114B8B1-6387-D12F-3F10-55AFB234581A}"/>
                </a:ext>
              </a:extLst>
            </p:cNvPr>
            <p:cNvSpPr/>
            <p:nvPr/>
          </p:nvSpPr>
          <p:spPr>
            <a:xfrm>
              <a:off x="244" y="2097015"/>
              <a:ext cx="365760" cy="487680"/>
            </a:xfrm>
            <a:custGeom>
              <a:avLst/>
              <a:gdLst>
                <a:gd name="connsiteX0" fmla="*/ 372344 w 365760"/>
                <a:gd name="connsiteY0" fmla="*/ 510649 h 487679"/>
                <a:gd name="connsiteX1" fmla="*/ 26579 w 365760"/>
                <a:gd name="connsiteY1" fmla="*/ 12240 h 487679"/>
                <a:gd name="connsiteX2" fmla="*/ 0 w 365760"/>
                <a:gd name="connsiteY2" fmla="*/ 29796 h 487679"/>
                <a:gd name="connsiteX3" fmla="*/ 0 w 365760"/>
                <a:gd name="connsiteY3" fmla="*/ 157081 h 487679"/>
                <a:gd name="connsiteX4" fmla="*/ 372344 w 365760"/>
                <a:gd name="connsiteY4" fmla="*/ 510649 h 48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487679">
                  <a:moveTo>
                    <a:pt x="372344" y="510649"/>
                  </a:moveTo>
                  <a:cubicBezTo>
                    <a:pt x="372344" y="510649"/>
                    <a:pt x="244815" y="-92611"/>
                    <a:pt x="26579" y="12240"/>
                  </a:cubicBezTo>
                  <a:cubicBezTo>
                    <a:pt x="15850" y="17361"/>
                    <a:pt x="7071" y="23213"/>
                    <a:pt x="0" y="29796"/>
                  </a:cubicBezTo>
                  <a:lnTo>
                    <a:pt x="0" y="157081"/>
                  </a:lnTo>
                  <a:cubicBezTo>
                    <a:pt x="84856" y="310212"/>
                    <a:pt x="372344" y="510649"/>
                    <a:pt x="372344" y="510649"/>
                  </a:cubicBezTo>
                  <a:close/>
                </a:path>
              </a:pathLst>
            </a:custGeom>
            <a:solidFill>
              <a:srgbClr val="F3AF47"/>
            </a:solidFill>
            <a:ln w="24384"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2226CBF3-23BE-E89A-B784-61945FF7B5A1}"/>
                </a:ext>
              </a:extLst>
            </p:cNvPr>
            <p:cNvSpPr/>
            <p:nvPr/>
          </p:nvSpPr>
          <p:spPr>
            <a:xfrm>
              <a:off x="596920" y="2084476"/>
              <a:ext cx="585216" cy="170688"/>
            </a:xfrm>
            <a:custGeom>
              <a:avLst/>
              <a:gdLst>
                <a:gd name="connsiteX0" fmla="*/ 0 w 585216"/>
                <a:gd name="connsiteY0" fmla="*/ 171327 h 170687"/>
                <a:gd name="connsiteX1" fmla="*/ 591068 w 585216"/>
                <a:gd name="connsiteY1" fmla="*/ 45993 h 170687"/>
                <a:gd name="connsiteX2" fmla="*/ 0 w 585216"/>
                <a:gd name="connsiteY2" fmla="*/ 171327 h 170687"/>
              </a:gdLst>
              <a:ahLst/>
              <a:cxnLst>
                <a:cxn ang="0">
                  <a:pos x="connsiteX0" y="connsiteY0"/>
                </a:cxn>
                <a:cxn ang="0">
                  <a:pos x="connsiteX1" y="connsiteY1"/>
                </a:cxn>
                <a:cxn ang="0">
                  <a:pos x="connsiteX2" y="connsiteY2"/>
                </a:cxn>
              </a:cxnLst>
              <a:rect l="l" t="t" r="r" b="b"/>
              <a:pathLst>
                <a:path w="585216" h="170687">
                  <a:moveTo>
                    <a:pt x="0" y="171327"/>
                  </a:moveTo>
                  <a:cubicBezTo>
                    <a:pt x="99243" y="92079"/>
                    <a:pt x="573999" y="-82998"/>
                    <a:pt x="591068" y="45993"/>
                  </a:cubicBezTo>
                  <a:cubicBezTo>
                    <a:pt x="620817" y="270326"/>
                    <a:pt x="0" y="171327"/>
                    <a:pt x="0" y="171327"/>
                  </a:cubicBezTo>
                  <a:close/>
                </a:path>
              </a:pathLst>
            </a:custGeom>
            <a:solidFill>
              <a:srgbClr val="F3AF47"/>
            </a:solidFill>
            <a:ln w="24384"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A1337999-4D27-484B-78D4-9826D68E8509}"/>
                </a:ext>
              </a:extLst>
            </p:cNvPr>
            <p:cNvSpPr/>
            <p:nvPr/>
          </p:nvSpPr>
          <p:spPr>
            <a:xfrm>
              <a:off x="167209" y="1738921"/>
              <a:ext cx="365760" cy="487680"/>
            </a:xfrm>
            <a:custGeom>
              <a:avLst/>
              <a:gdLst>
                <a:gd name="connsiteX0" fmla="*/ 376798 w 365760"/>
                <a:gd name="connsiteY0" fmla="*/ 504446 h 487679"/>
                <a:gd name="connsiteX1" fmla="*/ 40543 w 365760"/>
                <a:gd name="connsiteY1" fmla="*/ 7988 h 487679"/>
                <a:gd name="connsiteX2" fmla="*/ 376798 w 365760"/>
                <a:gd name="connsiteY2" fmla="*/ 504446 h 487679"/>
              </a:gdLst>
              <a:ahLst/>
              <a:cxnLst>
                <a:cxn ang="0">
                  <a:pos x="connsiteX0" y="connsiteY0"/>
                </a:cxn>
                <a:cxn ang="0">
                  <a:pos x="connsiteX1" y="connsiteY1"/>
                </a:cxn>
                <a:cxn ang="0">
                  <a:pos x="connsiteX2" y="connsiteY2"/>
                </a:cxn>
              </a:cxnLst>
              <a:rect l="l" t="t" r="r" b="b"/>
              <a:pathLst>
                <a:path w="365760" h="487679">
                  <a:moveTo>
                    <a:pt x="376798" y="504446"/>
                  </a:moveTo>
                  <a:cubicBezTo>
                    <a:pt x="316326" y="293524"/>
                    <a:pt x="154904" y="-57361"/>
                    <a:pt x="40543" y="7988"/>
                  </a:cubicBezTo>
                  <a:cubicBezTo>
                    <a:pt x="-146970" y="115521"/>
                    <a:pt x="376798" y="504446"/>
                    <a:pt x="376798" y="504446"/>
                  </a:cubicBezTo>
                  <a:close/>
                </a:path>
              </a:pathLst>
            </a:custGeom>
            <a:solidFill>
              <a:srgbClr val="F3AF47"/>
            </a:solidFill>
            <a:ln w="24384"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175D93A8-E217-EC52-CAE1-ABF86A9E4F72}"/>
                </a:ext>
              </a:extLst>
            </p:cNvPr>
            <p:cNvSpPr/>
            <p:nvPr/>
          </p:nvSpPr>
          <p:spPr>
            <a:xfrm>
              <a:off x="353830" y="1431609"/>
              <a:ext cx="316992" cy="438912"/>
            </a:xfrm>
            <a:custGeom>
              <a:avLst/>
              <a:gdLst>
                <a:gd name="connsiteX0" fmla="*/ 333799 w 316992"/>
                <a:gd name="connsiteY0" fmla="*/ 455020 h 438911"/>
                <a:gd name="connsiteX1" fmla="*/ 26073 w 316992"/>
                <a:gd name="connsiteY1" fmla="*/ 6354 h 438911"/>
                <a:gd name="connsiteX2" fmla="*/ 333799 w 316992"/>
                <a:gd name="connsiteY2" fmla="*/ 455020 h 438911"/>
              </a:gdLst>
              <a:ahLst/>
              <a:cxnLst>
                <a:cxn ang="0">
                  <a:pos x="connsiteX0" y="connsiteY0"/>
                </a:cxn>
                <a:cxn ang="0">
                  <a:pos x="connsiteX1" y="connsiteY1"/>
                </a:cxn>
                <a:cxn ang="0">
                  <a:pos x="connsiteX2" y="connsiteY2"/>
                </a:cxn>
              </a:cxnLst>
              <a:rect l="l" t="t" r="r" b="b"/>
              <a:pathLst>
                <a:path w="316992" h="438911">
                  <a:moveTo>
                    <a:pt x="333799" y="455020"/>
                  </a:moveTo>
                  <a:cubicBezTo>
                    <a:pt x="321119" y="267507"/>
                    <a:pt x="162623" y="-48753"/>
                    <a:pt x="26073" y="6354"/>
                  </a:cubicBezTo>
                  <a:cubicBezTo>
                    <a:pt x="-110478" y="61706"/>
                    <a:pt x="333799" y="455020"/>
                    <a:pt x="333799" y="455020"/>
                  </a:cubicBezTo>
                  <a:close/>
                </a:path>
              </a:pathLst>
            </a:custGeom>
            <a:solidFill>
              <a:srgbClr val="F3AF47"/>
            </a:solidFill>
            <a:ln w="24384"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98CE0510-EE30-B590-5796-50452D51C6DA}"/>
                </a:ext>
              </a:extLst>
            </p:cNvPr>
            <p:cNvSpPr/>
            <p:nvPr/>
          </p:nvSpPr>
          <p:spPr>
            <a:xfrm>
              <a:off x="742493" y="1294120"/>
              <a:ext cx="243840" cy="536448"/>
            </a:xfrm>
            <a:custGeom>
              <a:avLst/>
              <a:gdLst>
                <a:gd name="connsiteX0" fmla="*/ 0 w 243840"/>
                <a:gd name="connsiteY0" fmla="*/ 548618 h 536447"/>
                <a:gd name="connsiteX1" fmla="*/ 203363 w 243840"/>
                <a:gd name="connsiteY1" fmla="*/ 6075 h 536447"/>
                <a:gd name="connsiteX2" fmla="*/ 0 w 243840"/>
                <a:gd name="connsiteY2" fmla="*/ 548618 h 536447"/>
              </a:gdLst>
              <a:ahLst/>
              <a:cxnLst>
                <a:cxn ang="0">
                  <a:pos x="connsiteX0" y="connsiteY0"/>
                </a:cxn>
                <a:cxn ang="0">
                  <a:pos x="connsiteX1" y="connsiteY1"/>
                </a:cxn>
                <a:cxn ang="0">
                  <a:pos x="connsiteX2" y="connsiteY2"/>
                </a:cxn>
              </a:cxnLst>
              <a:rect l="l" t="t" r="r" b="b"/>
              <a:pathLst>
                <a:path w="243840" h="536447">
                  <a:moveTo>
                    <a:pt x="0" y="548618"/>
                  </a:moveTo>
                  <a:cubicBezTo>
                    <a:pt x="0" y="548618"/>
                    <a:pt x="385267" y="79470"/>
                    <a:pt x="203363" y="6075"/>
                  </a:cubicBezTo>
                  <a:cubicBezTo>
                    <a:pt x="21702" y="-67321"/>
                    <a:pt x="0" y="548618"/>
                    <a:pt x="0" y="548618"/>
                  </a:cubicBezTo>
                  <a:close/>
                </a:path>
              </a:pathLst>
            </a:custGeom>
            <a:solidFill>
              <a:srgbClr val="F3AF47"/>
            </a:solidFill>
            <a:ln w="24384"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4988EFBC-BC76-F040-A60B-6CDEA4FC3915}"/>
                </a:ext>
              </a:extLst>
            </p:cNvPr>
            <p:cNvSpPr/>
            <p:nvPr/>
          </p:nvSpPr>
          <p:spPr>
            <a:xfrm>
              <a:off x="10973" y="1484781"/>
              <a:ext cx="853440" cy="1804416"/>
            </a:xfrm>
            <a:custGeom>
              <a:avLst/>
              <a:gdLst>
                <a:gd name="connsiteX0" fmla="*/ 868314 w 853440"/>
                <a:gd name="connsiteY0" fmla="*/ 0 h 1804415"/>
                <a:gd name="connsiteX1" fmla="*/ 0 w 853440"/>
                <a:gd name="connsiteY1" fmla="*/ 1818558 h 1804415"/>
              </a:gdLst>
              <a:ahLst/>
              <a:cxnLst>
                <a:cxn ang="0">
                  <a:pos x="connsiteX0" y="connsiteY0"/>
                </a:cxn>
                <a:cxn ang="0">
                  <a:pos x="connsiteX1" y="connsiteY1"/>
                </a:cxn>
              </a:cxnLst>
              <a:rect l="l" t="t" r="r" b="b"/>
              <a:pathLst>
                <a:path w="853440" h="1804415">
                  <a:moveTo>
                    <a:pt x="868314" y="0"/>
                  </a:moveTo>
                  <a:cubicBezTo>
                    <a:pt x="868314" y="0"/>
                    <a:pt x="618866" y="787603"/>
                    <a:pt x="0" y="1818558"/>
                  </a:cubicBezTo>
                </a:path>
              </a:pathLst>
            </a:custGeom>
            <a:noFill/>
            <a:ln w="24386" cap="flat">
              <a:solidFill>
                <a:srgbClr val="9C4F5F"/>
              </a:solid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C1AB448C-8D9E-9BD0-A155-D9C16B6CF879}"/>
                </a:ext>
              </a:extLst>
            </p:cNvPr>
            <p:cNvSpPr/>
            <p:nvPr/>
          </p:nvSpPr>
          <p:spPr>
            <a:xfrm>
              <a:off x="710062" y="1760934"/>
              <a:ext cx="536448" cy="170688"/>
            </a:xfrm>
            <a:custGeom>
              <a:avLst/>
              <a:gdLst>
                <a:gd name="connsiteX0" fmla="*/ 0 w 536448"/>
                <a:gd name="connsiteY0" fmla="*/ 159833 h 170687"/>
                <a:gd name="connsiteX1" fmla="*/ 554004 w 536448"/>
                <a:gd name="connsiteY1" fmla="*/ 44009 h 170687"/>
                <a:gd name="connsiteX2" fmla="*/ 0 w 536448"/>
                <a:gd name="connsiteY2" fmla="*/ 159833 h 170687"/>
              </a:gdLst>
              <a:ahLst/>
              <a:cxnLst>
                <a:cxn ang="0">
                  <a:pos x="connsiteX0" y="connsiteY0"/>
                </a:cxn>
                <a:cxn ang="0">
                  <a:pos x="connsiteX1" y="connsiteY1"/>
                </a:cxn>
                <a:cxn ang="0">
                  <a:pos x="connsiteX2" y="connsiteY2"/>
                </a:cxn>
              </a:cxnLst>
              <a:rect l="l" t="t" r="r" b="b"/>
              <a:pathLst>
                <a:path w="536448" h="170687">
                  <a:moveTo>
                    <a:pt x="0" y="159833"/>
                  </a:moveTo>
                  <a:cubicBezTo>
                    <a:pt x="0" y="159833"/>
                    <a:pt x="504505" y="-101320"/>
                    <a:pt x="554004" y="44009"/>
                  </a:cubicBezTo>
                  <a:cubicBezTo>
                    <a:pt x="614721" y="223475"/>
                    <a:pt x="0" y="159833"/>
                    <a:pt x="0" y="159833"/>
                  </a:cubicBezTo>
                  <a:close/>
                </a:path>
              </a:pathLst>
            </a:custGeom>
            <a:solidFill>
              <a:srgbClr val="F3AF47"/>
            </a:solidFill>
            <a:ln w="24384"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D7A8B75-EA80-21B4-6953-26C4FA97C2FF}"/>
                </a:ext>
              </a:extLst>
            </p:cNvPr>
            <p:cNvSpPr/>
            <p:nvPr/>
          </p:nvSpPr>
          <p:spPr>
            <a:xfrm>
              <a:off x="485973" y="1573051"/>
              <a:ext cx="609600" cy="341376"/>
            </a:xfrm>
            <a:custGeom>
              <a:avLst/>
              <a:gdLst>
                <a:gd name="connsiteX0" fmla="*/ 624962 w 609600"/>
                <a:gd name="connsiteY0" fmla="*/ 265542 h 341375"/>
                <a:gd name="connsiteX1" fmla="*/ 224089 w 609600"/>
                <a:gd name="connsiteY1" fmla="*/ 347716 h 341375"/>
                <a:gd name="connsiteX2" fmla="*/ 0 w 609600"/>
                <a:gd name="connsiteY2" fmla="*/ 0 h 341375"/>
              </a:gdLst>
              <a:ahLst/>
              <a:cxnLst>
                <a:cxn ang="0">
                  <a:pos x="connsiteX0" y="connsiteY0"/>
                </a:cxn>
                <a:cxn ang="0">
                  <a:pos x="connsiteX1" y="connsiteY1"/>
                </a:cxn>
                <a:cxn ang="0">
                  <a:pos x="connsiteX2" y="connsiteY2"/>
                </a:cxn>
              </a:cxnLst>
              <a:rect l="l" t="t" r="r" b="b"/>
              <a:pathLst>
                <a:path w="609600" h="341375">
                  <a:moveTo>
                    <a:pt x="624962" y="265542"/>
                  </a:moveTo>
                  <a:lnTo>
                    <a:pt x="224089" y="347716"/>
                  </a:lnTo>
                  <a:lnTo>
                    <a:pt x="0" y="0"/>
                  </a:lnTo>
                </a:path>
              </a:pathLst>
            </a:custGeom>
            <a:noFill/>
            <a:ln w="24386" cap="flat">
              <a:solidFill>
                <a:srgbClr val="9C4F5F"/>
              </a:solid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2B4AF669-A6F7-54D9-AD53-14878A77265D}"/>
                </a:ext>
              </a:extLst>
            </p:cNvPr>
            <p:cNvSpPr/>
            <p:nvPr/>
          </p:nvSpPr>
          <p:spPr>
            <a:xfrm>
              <a:off x="295290" y="1881021"/>
              <a:ext cx="707136" cy="365760"/>
            </a:xfrm>
            <a:custGeom>
              <a:avLst/>
              <a:gdLst>
                <a:gd name="connsiteX0" fmla="*/ 728838 w 707136"/>
                <a:gd name="connsiteY0" fmla="*/ 297241 h 365759"/>
                <a:gd name="connsiteX1" fmla="*/ 262128 w 707136"/>
                <a:gd name="connsiteY1" fmla="*/ 381853 h 365759"/>
                <a:gd name="connsiteX2" fmla="*/ 0 w 707136"/>
                <a:gd name="connsiteY2" fmla="*/ 0 h 365759"/>
              </a:gdLst>
              <a:ahLst/>
              <a:cxnLst>
                <a:cxn ang="0">
                  <a:pos x="connsiteX0" y="connsiteY0"/>
                </a:cxn>
                <a:cxn ang="0">
                  <a:pos x="connsiteX1" y="connsiteY1"/>
                </a:cxn>
                <a:cxn ang="0">
                  <a:pos x="connsiteX2" y="connsiteY2"/>
                </a:cxn>
              </a:cxnLst>
              <a:rect l="l" t="t" r="r" b="b"/>
              <a:pathLst>
                <a:path w="707136" h="365759">
                  <a:moveTo>
                    <a:pt x="728838" y="297241"/>
                  </a:moveTo>
                  <a:lnTo>
                    <a:pt x="262128" y="381853"/>
                  </a:lnTo>
                  <a:lnTo>
                    <a:pt x="0" y="0"/>
                  </a:lnTo>
                </a:path>
              </a:pathLst>
            </a:custGeom>
            <a:noFill/>
            <a:ln w="24386" cap="flat">
              <a:solidFill>
                <a:srgbClr val="9C4F5F"/>
              </a:solid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94D23772-1E22-8A68-F812-572201838786}"/>
                </a:ext>
              </a:extLst>
            </p:cNvPr>
            <p:cNvSpPr/>
            <p:nvPr/>
          </p:nvSpPr>
          <p:spPr>
            <a:xfrm>
              <a:off x="125578" y="2238003"/>
              <a:ext cx="682752" cy="365760"/>
            </a:xfrm>
            <a:custGeom>
              <a:avLst/>
              <a:gdLst>
                <a:gd name="connsiteX0" fmla="*/ 698602 w 682752"/>
                <a:gd name="connsiteY0" fmla="*/ 328209 h 365759"/>
                <a:gd name="connsiteX1" fmla="*/ 260177 w 682752"/>
                <a:gd name="connsiteY1" fmla="*/ 375514 h 365759"/>
                <a:gd name="connsiteX2" fmla="*/ 0 w 682752"/>
                <a:gd name="connsiteY2" fmla="*/ 0 h 365759"/>
              </a:gdLst>
              <a:ahLst/>
              <a:cxnLst>
                <a:cxn ang="0">
                  <a:pos x="connsiteX0" y="connsiteY0"/>
                </a:cxn>
                <a:cxn ang="0">
                  <a:pos x="connsiteX1" y="connsiteY1"/>
                </a:cxn>
                <a:cxn ang="0">
                  <a:pos x="connsiteX2" y="connsiteY2"/>
                </a:cxn>
              </a:cxnLst>
              <a:rect l="l" t="t" r="r" b="b"/>
              <a:pathLst>
                <a:path w="682752" h="365759">
                  <a:moveTo>
                    <a:pt x="698602" y="328209"/>
                  </a:moveTo>
                  <a:lnTo>
                    <a:pt x="260177" y="375514"/>
                  </a:lnTo>
                  <a:lnTo>
                    <a:pt x="0" y="0"/>
                  </a:lnTo>
                </a:path>
              </a:pathLst>
            </a:custGeom>
            <a:noFill/>
            <a:ln w="24386" cap="flat">
              <a:solidFill>
                <a:srgbClr val="9C4F5F"/>
              </a:solid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A72ACC7-5E1E-2448-3040-B7A1466DEF51}"/>
                </a:ext>
              </a:extLst>
            </p:cNvPr>
            <p:cNvSpPr/>
            <p:nvPr/>
          </p:nvSpPr>
          <p:spPr>
            <a:xfrm>
              <a:off x="16093" y="2777620"/>
              <a:ext cx="682752" cy="268224"/>
            </a:xfrm>
            <a:custGeom>
              <a:avLst/>
              <a:gdLst>
                <a:gd name="connsiteX0" fmla="*/ 691043 w 682752"/>
                <a:gd name="connsiteY0" fmla="*/ 131674 h 268223"/>
                <a:gd name="connsiteX1" fmla="*/ 157521 w 682752"/>
                <a:gd name="connsiteY1" fmla="*/ 286268 h 268223"/>
                <a:gd name="connsiteX2" fmla="*/ 0 w 682752"/>
                <a:gd name="connsiteY2" fmla="*/ 0 h 268223"/>
              </a:gdLst>
              <a:ahLst/>
              <a:cxnLst>
                <a:cxn ang="0">
                  <a:pos x="connsiteX0" y="connsiteY0"/>
                </a:cxn>
                <a:cxn ang="0">
                  <a:pos x="connsiteX1" y="connsiteY1"/>
                </a:cxn>
                <a:cxn ang="0">
                  <a:pos x="connsiteX2" y="connsiteY2"/>
                </a:cxn>
              </a:cxnLst>
              <a:rect l="l" t="t" r="r" b="b"/>
              <a:pathLst>
                <a:path w="682752" h="268223">
                  <a:moveTo>
                    <a:pt x="691043" y="131674"/>
                  </a:moveTo>
                  <a:lnTo>
                    <a:pt x="157521" y="286268"/>
                  </a:lnTo>
                  <a:lnTo>
                    <a:pt x="0" y="0"/>
                  </a:lnTo>
                </a:path>
              </a:pathLst>
            </a:custGeom>
            <a:noFill/>
            <a:ln w="24386" cap="flat">
              <a:solidFill>
                <a:srgbClr val="9C4F5F"/>
              </a:solid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CB68092D-C793-6569-533A-913CD08C756A}"/>
                </a:ext>
              </a:extLst>
            </p:cNvPr>
            <p:cNvSpPr/>
            <p:nvPr/>
          </p:nvSpPr>
          <p:spPr>
            <a:xfrm>
              <a:off x="2573243" y="781059"/>
              <a:ext cx="3438144" cy="1463040"/>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0ECD3DA0-2E5B-E4D3-B665-3BE46CDA1202}"/>
                </a:ext>
              </a:extLst>
            </p:cNvPr>
            <p:cNvSpPr/>
            <p:nvPr/>
          </p:nvSpPr>
          <p:spPr>
            <a:xfrm>
              <a:off x="4338889" y="814953"/>
              <a:ext cx="2365248" cy="1024128"/>
            </a:xfrm>
            <a:custGeom>
              <a:avLst/>
              <a:gdLst>
                <a:gd name="connsiteX0" fmla="*/ 0 w 2365248"/>
                <a:gd name="connsiteY0" fmla="*/ 1030224 h 1024127"/>
                <a:gd name="connsiteX1" fmla="*/ 2375246 w 2365248"/>
                <a:gd name="connsiteY1" fmla="*/ 0 h 1024127"/>
              </a:gdLst>
              <a:ahLst/>
              <a:cxnLst>
                <a:cxn ang="0">
                  <a:pos x="connsiteX0" y="connsiteY0"/>
                </a:cxn>
                <a:cxn ang="0">
                  <a:pos x="connsiteX1" y="connsiteY1"/>
                </a:cxn>
              </a:cxnLst>
              <a:rect l="l" t="t" r="r" b="b"/>
              <a:pathLst>
                <a:path w="2365248" h="1024127">
                  <a:moveTo>
                    <a:pt x="0" y="1030224"/>
                  </a:moveTo>
                  <a:cubicBezTo>
                    <a:pt x="1150681" y="1014374"/>
                    <a:pt x="1727850" y="813206"/>
                    <a:pt x="2375246" y="0"/>
                  </a:cubicBezTo>
                </a:path>
              </a:pathLst>
            </a:custGeom>
            <a:noFill/>
            <a:ln w="12192" cap="flat">
              <a:solidFill>
                <a:srgbClr val="9C4F5F"/>
              </a:solid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59640240-65E4-FA15-CEFA-C08DBE53FF9E}"/>
                </a:ext>
              </a:extLst>
            </p:cNvPr>
            <p:cNvSpPr/>
            <p:nvPr/>
          </p:nvSpPr>
          <p:spPr>
            <a:xfrm>
              <a:off x="8535131" y="360923"/>
              <a:ext cx="195072" cy="195072"/>
            </a:xfrm>
            <a:custGeom>
              <a:avLst/>
              <a:gdLst>
                <a:gd name="connsiteX0" fmla="*/ 98999 w 195072"/>
                <a:gd name="connsiteY0" fmla="*/ 0 h 195071"/>
                <a:gd name="connsiteX1" fmla="*/ 134112 w 195072"/>
                <a:gd name="connsiteY1" fmla="*/ 63886 h 195071"/>
                <a:gd name="connsiteX2" fmla="*/ 198242 w 195072"/>
                <a:gd name="connsiteY2" fmla="*/ 98999 h 195071"/>
                <a:gd name="connsiteX3" fmla="*/ 134112 w 195072"/>
                <a:gd name="connsiteY3" fmla="*/ 134112 h 195071"/>
                <a:gd name="connsiteX4" fmla="*/ 98999 w 195072"/>
                <a:gd name="connsiteY4" fmla="*/ 198242 h 195071"/>
                <a:gd name="connsiteX5" fmla="*/ 64130 w 195072"/>
                <a:gd name="connsiteY5" fmla="*/ 134112 h 195071"/>
                <a:gd name="connsiteX6" fmla="*/ 0 w 195072"/>
                <a:gd name="connsiteY6" fmla="*/ 98999 h 195071"/>
                <a:gd name="connsiteX7" fmla="*/ 64130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3886"/>
                  </a:lnTo>
                  <a:lnTo>
                    <a:pt x="198242" y="98999"/>
                  </a:lnTo>
                  <a:lnTo>
                    <a:pt x="134112" y="134112"/>
                  </a:lnTo>
                  <a:lnTo>
                    <a:pt x="98999" y="198242"/>
                  </a:lnTo>
                  <a:lnTo>
                    <a:pt x="64130" y="134112"/>
                  </a:lnTo>
                  <a:lnTo>
                    <a:pt x="0" y="98999"/>
                  </a:lnTo>
                  <a:lnTo>
                    <a:pt x="64130" y="63886"/>
                  </a:lnTo>
                  <a:close/>
                </a:path>
              </a:pathLst>
            </a:custGeom>
            <a:solidFill>
              <a:srgbClr val="FDF2DE"/>
            </a:solidFill>
            <a:ln w="24384"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0B5C1292-03B0-9881-A99F-FBAB3ACD36DF}"/>
                </a:ext>
              </a:extLst>
            </p:cNvPr>
            <p:cNvSpPr/>
            <p:nvPr/>
          </p:nvSpPr>
          <p:spPr>
            <a:xfrm>
              <a:off x="956097" y="9306"/>
              <a:ext cx="195072" cy="195072"/>
            </a:xfrm>
            <a:custGeom>
              <a:avLst/>
              <a:gdLst>
                <a:gd name="connsiteX0" fmla="*/ 98999 w 195072"/>
                <a:gd name="connsiteY0" fmla="*/ 0 h 195071"/>
                <a:gd name="connsiteX1" fmla="*/ 134112 w 195072"/>
                <a:gd name="connsiteY1" fmla="*/ 64130 h 195071"/>
                <a:gd name="connsiteX2" fmla="*/ 198242 w 195072"/>
                <a:gd name="connsiteY2" fmla="*/ 99243 h 195071"/>
                <a:gd name="connsiteX3" fmla="*/ 134112 w 195072"/>
                <a:gd name="connsiteY3" fmla="*/ 134356 h 195071"/>
                <a:gd name="connsiteX4" fmla="*/ 98999 w 195072"/>
                <a:gd name="connsiteY4" fmla="*/ 198242 h 195071"/>
                <a:gd name="connsiteX5" fmla="*/ 64130 w 195072"/>
                <a:gd name="connsiteY5" fmla="*/ 134356 h 195071"/>
                <a:gd name="connsiteX6" fmla="*/ 0 w 195072"/>
                <a:gd name="connsiteY6" fmla="*/ 99243 h 195071"/>
                <a:gd name="connsiteX7" fmla="*/ 64130 w 195072"/>
                <a:gd name="connsiteY7" fmla="*/ 64130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4130"/>
                  </a:lnTo>
                  <a:lnTo>
                    <a:pt x="198242" y="99243"/>
                  </a:lnTo>
                  <a:lnTo>
                    <a:pt x="134112" y="134356"/>
                  </a:lnTo>
                  <a:lnTo>
                    <a:pt x="98999" y="198242"/>
                  </a:lnTo>
                  <a:lnTo>
                    <a:pt x="64130" y="134356"/>
                  </a:lnTo>
                  <a:lnTo>
                    <a:pt x="0" y="99243"/>
                  </a:lnTo>
                  <a:lnTo>
                    <a:pt x="64130" y="64130"/>
                  </a:lnTo>
                  <a:close/>
                </a:path>
              </a:pathLst>
            </a:custGeom>
            <a:solidFill>
              <a:srgbClr val="FDF2DE"/>
            </a:solidFill>
            <a:ln w="24384"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22E41D83-ECA1-FB0B-74C6-501B332EA0EE}"/>
                </a:ext>
              </a:extLst>
            </p:cNvPr>
            <p:cNvSpPr/>
            <p:nvPr/>
          </p:nvSpPr>
          <p:spPr>
            <a:xfrm>
              <a:off x="2900477" y="1127312"/>
              <a:ext cx="292608" cy="292608"/>
            </a:xfrm>
            <a:custGeom>
              <a:avLst/>
              <a:gdLst>
                <a:gd name="connsiteX0" fmla="*/ 150937 w 292608"/>
                <a:gd name="connsiteY0" fmla="*/ 0 h 292607"/>
                <a:gd name="connsiteX1" fmla="*/ 204338 w 292608"/>
                <a:gd name="connsiteY1" fmla="*/ 97780 h 292607"/>
                <a:gd name="connsiteX2" fmla="*/ 301874 w 292608"/>
                <a:gd name="connsiteY2" fmla="*/ 150937 h 292607"/>
                <a:gd name="connsiteX3" fmla="*/ 204338 w 292608"/>
                <a:gd name="connsiteY3" fmla="*/ 204338 h 292607"/>
                <a:gd name="connsiteX4" fmla="*/ 150937 w 292608"/>
                <a:gd name="connsiteY4" fmla="*/ 301874 h 292607"/>
                <a:gd name="connsiteX5" fmla="*/ 97536 w 292608"/>
                <a:gd name="connsiteY5" fmla="*/ 204338 h 292607"/>
                <a:gd name="connsiteX6" fmla="*/ 0 w 292608"/>
                <a:gd name="connsiteY6" fmla="*/ 150937 h 292607"/>
                <a:gd name="connsiteX7" fmla="*/ 97536 w 292608"/>
                <a:gd name="connsiteY7" fmla="*/ 97780 h 2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08" h="292607">
                  <a:moveTo>
                    <a:pt x="150937" y="0"/>
                  </a:moveTo>
                  <a:lnTo>
                    <a:pt x="204338" y="97780"/>
                  </a:lnTo>
                  <a:lnTo>
                    <a:pt x="301874" y="150937"/>
                  </a:lnTo>
                  <a:lnTo>
                    <a:pt x="204338" y="204338"/>
                  </a:lnTo>
                  <a:lnTo>
                    <a:pt x="150937" y="301874"/>
                  </a:lnTo>
                  <a:lnTo>
                    <a:pt x="97536" y="204338"/>
                  </a:lnTo>
                  <a:lnTo>
                    <a:pt x="0" y="150937"/>
                  </a:lnTo>
                  <a:lnTo>
                    <a:pt x="97536" y="97780"/>
                  </a:lnTo>
                  <a:close/>
                </a:path>
              </a:pathLst>
            </a:custGeom>
            <a:solidFill>
              <a:srgbClr val="EB6B59"/>
            </a:solidFill>
            <a:ln w="24384"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4E3713EB-5F9E-1429-2FDE-00143BFB47EE}"/>
                </a:ext>
              </a:extLst>
            </p:cNvPr>
            <p:cNvSpPr/>
            <p:nvPr/>
          </p:nvSpPr>
          <p:spPr>
            <a:xfrm>
              <a:off x="6842882" y="1924425"/>
              <a:ext cx="195072" cy="195072"/>
            </a:xfrm>
            <a:custGeom>
              <a:avLst/>
              <a:gdLst>
                <a:gd name="connsiteX0" fmla="*/ 102169 w 195072"/>
                <a:gd name="connsiteY0" fmla="*/ 0 h 195071"/>
                <a:gd name="connsiteX1" fmla="*/ 138257 w 195072"/>
                <a:gd name="connsiteY1" fmla="*/ 66081 h 195071"/>
                <a:gd name="connsiteX2" fmla="*/ 204338 w 195072"/>
                <a:gd name="connsiteY2" fmla="*/ 102169 h 195071"/>
                <a:gd name="connsiteX3" fmla="*/ 138257 w 195072"/>
                <a:gd name="connsiteY3" fmla="*/ 138257 h 195071"/>
                <a:gd name="connsiteX4" fmla="*/ 102169 w 195072"/>
                <a:gd name="connsiteY4" fmla="*/ 204338 h 195071"/>
                <a:gd name="connsiteX5" fmla="*/ 66080 w 195072"/>
                <a:gd name="connsiteY5" fmla="*/ 138257 h 195071"/>
                <a:gd name="connsiteX6" fmla="*/ 0 w 195072"/>
                <a:gd name="connsiteY6" fmla="*/ 102169 h 195071"/>
                <a:gd name="connsiteX7" fmla="*/ 66080 w 195072"/>
                <a:gd name="connsiteY7" fmla="*/ 66081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102169" y="0"/>
                  </a:moveTo>
                  <a:lnTo>
                    <a:pt x="138257" y="66081"/>
                  </a:lnTo>
                  <a:lnTo>
                    <a:pt x="204338" y="102169"/>
                  </a:lnTo>
                  <a:lnTo>
                    <a:pt x="138257" y="138257"/>
                  </a:lnTo>
                  <a:lnTo>
                    <a:pt x="102169" y="204338"/>
                  </a:lnTo>
                  <a:lnTo>
                    <a:pt x="66080" y="138257"/>
                  </a:lnTo>
                  <a:lnTo>
                    <a:pt x="0" y="102169"/>
                  </a:lnTo>
                  <a:lnTo>
                    <a:pt x="66080" y="66081"/>
                  </a:lnTo>
                  <a:close/>
                </a:path>
              </a:pathLst>
            </a:custGeom>
            <a:solidFill>
              <a:srgbClr val="EB6B59"/>
            </a:solidFill>
            <a:ln w="24384" cap="flat">
              <a:noFill/>
              <a:prstDash val="solid"/>
              <a:miter/>
            </a:ln>
          </p:spPr>
          <p:txBody>
            <a:bodyPr rtlCol="0" anchor="ctr"/>
            <a:lstStyle/>
            <a:p>
              <a:endParaRPr lang="en-US" dirty="0"/>
            </a:p>
          </p:txBody>
        </p:sp>
        <p:sp>
          <p:nvSpPr>
            <p:cNvPr id="277" name="Freeform: Shape 276">
              <a:extLst>
                <a:ext uri="{FF2B5EF4-FFF2-40B4-BE49-F238E27FC236}">
                  <a16:creationId xmlns:a16="http://schemas.microsoft.com/office/drawing/2014/main" id="{C258ED5F-D0E9-17B0-4F20-FD28AF1A09FA}"/>
                </a:ext>
              </a:extLst>
            </p:cNvPr>
            <p:cNvSpPr/>
            <p:nvPr/>
          </p:nvSpPr>
          <p:spPr>
            <a:xfrm>
              <a:off x="4904354" y="2079994"/>
              <a:ext cx="97536" cy="97536"/>
            </a:xfrm>
            <a:custGeom>
              <a:avLst/>
              <a:gdLst>
                <a:gd name="connsiteX0" fmla="*/ 48768 w 97536"/>
                <a:gd name="connsiteY0" fmla="*/ 0 h 97535"/>
                <a:gd name="connsiteX1" fmla="*/ 65837 w 97536"/>
                <a:gd name="connsiteY1" fmla="*/ 31699 h 97535"/>
                <a:gd name="connsiteX2" fmla="*/ 97536 w 97536"/>
                <a:gd name="connsiteY2" fmla="*/ 48768 h 97535"/>
                <a:gd name="connsiteX3" fmla="*/ 65837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699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7" y="31699"/>
                  </a:lnTo>
                  <a:lnTo>
                    <a:pt x="97536" y="48768"/>
                  </a:lnTo>
                  <a:lnTo>
                    <a:pt x="65837" y="66081"/>
                  </a:lnTo>
                  <a:lnTo>
                    <a:pt x="48768" y="97536"/>
                  </a:lnTo>
                  <a:lnTo>
                    <a:pt x="31455" y="66081"/>
                  </a:lnTo>
                  <a:lnTo>
                    <a:pt x="0" y="48768"/>
                  </a:lnTo>
                  <a:lnTo>
                    <a:pt x="31455" y="31699"/>
                  </a:lnTo>
                  <a:close/>
                </a:path>
              </a:pathLst>
            </a:custGeom>
            <a:solidFill>
              <a:srgbClr val="EB6B59"/>
            </a:solidFill>
            <a:ln w="24384"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26F9620B-17B7-C7FC-DEB4-B94ADCC96724}"/>
                </a:ext>
              </a:extLst>
            </p:cNvPr>
            <p:cNvSpPr/>
            <p:nvPr/>
          </p:nvSpPr>
          <p:spPr>
            <a:xfrm>
              <a:off x="8252765" y="-91644"/>
              <a:ext cx="97536" cy="97536"/>
            </a:xfrm>
            <a:custGeom>
              <a:avLst/>
              <a:gdLst>
                <a:gd name="connsiteX0" fmla="*/ 48768 w 97536"/>
                <a:gd name="connsiteY0" fmla="*/ 0 h 97535"/>
                <a:gd name="connsiteX1" fmla="*/ 65836 w 97536"/>
                <a:gd name="connsiteY1" fmla="*/ 31455 h 97535"/>
                <a:gd name="connsiteX2" fmla="*/ 97536 w 97536"/>
                <a:gd name="connsiteY2" fmla="*/ 48768 h 97535"/>
                <a:gd name="connsiteX3" fmla="*/ 65836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6" y="31455"/>
                  </a:lnTo>
                  <a:lnTo>
                    <a:pt x="97536" y="48768"/>
                  </a:lnTo>
                  <a:lnTo>
                    <a:pt x="65836" y="66081"/>
                  </a:lnTo>
                  <a:lnTo>
                    <a:pt x="48768" y="97536"/>
                  </a:lnTo>
                  <a:lnTo>
                    <a:pt x="31455" y="66081"/>
                  </a:lnTo>
                  <a:lnTo>
                    <a:pt x="0" y="48768"/>
                  </a:lnTo>
                  <a:lnTo>
                    <a:pt x="31455" y="31455"/>
                  </a:lnTo>
                  <a:close/>
                </a:path>
              </a:pathLst>
            </a:custGeom>
            <a:solidFill>
              <a:srgbClr val="FDF2DE"/>
            </a:solidFill>
            <a:ln w="24384"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DEC86718-03F8-ED67-4A33-AB48F61081CD}"/>
                </a:ext>
              </a:extLst>
            </p:cNvPr>
            <p:cNvSpPr/>
            <p:nvPr/>
          </p:nvSpPr>
          <p:spPr>
            <a:xfrm>
              <a:off x="4430817" y="559165"/>
              <a:ext cx="97536" cy="97536"/>
            </a:xfrm>
            <a:custGeom>
              <a:avLst/>
              <a:gdLst>
                <a:gd name="connsiteX0" fmla="*/ 48768 w 97536"/>
                <a:gd name="connsiteY0" fmla="*/ 0 h 97535"/>
                <a:gd name="connsiteX1" fmla="*/ 66080 w 97536"/>
                <a:gd name="connsiteY1" fmla="*/ 31455 h 97535"/>
                <a:gd name="connsiteX2" fmla="*/ 97536 w 97536"/>
                <a:gd name="connsiteY2" fmla="*/ 48768 h 97535"/>
                <a:gd name="connsiteX3" fmla="*/ 66080 w 97536"/>
                <a:gd name="connsiteY3" fmla="*/ 65837 h 97535"/>
                <a:gd name="connsiteX4" fmla="*/ 48768 w 97536"/>
                <a:gd name="connsiteY4" fmla="*/ 97536 h 97535"/>
                <a:gd name="connsiteX5" fmla="*/ 31699 w 97536"/>
                <a:gd name="connsiteY5" fmla="*/ 65837 h 97535"/>
                <a:gd name="connsiteX6" fmla="*/ 0 w 97536"/>
                <a:gd name="connsiteY6" fmla="*/ 48768 h 97535"/>
                <a:gd name="connsiteX7" fmla="*/ 31699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6080" y="31455"/>
                  </a:lnTo>
                  <a:lnTo>
                    <a:pt x="97536" y="48768"/>
                  </a:lnTo>
                  <a:lnTo>
                    <a:pt x="66080" y="65837"/>
                  </a:lnTo>
                  <a:lnTo>
                    <a:pt x="48768" y="97536"/>
                  </a:lnTo>
                  <a:lnTo>
                    <a:pt x="31699" y="65837"/>
                  </a:lnTo>
                  <a:lnTo>
                    <a:pt x="0" y="48768"/>
                  </a:lnTo>
                  <a:lnTo>
                    <a:pt x="31699" y="31455"/>
                  </a:lnTo>
                  <a:close/>
                </a:path>
              </a:pathLst>
            </a:custGeom>
            <a:solidFill>
              <a:srgbClr val="EB6B59"/>
            </a:solidFill>
            <a:ln w="24384"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4E592C53-9070-FD6E-78B7-8BA0D648BCB2}"/>
                </a:ext>
              </a:extLst>
            </p:cNvPr>
            <p:cNvSpPr/>
            <p:nvPr/>
          </p:nvSpPr>
          <p:spPr>
            <a:xfrm>
              <a:off x="10607771" y="402132"/>
              <a:ext cx="195072" cy="195072"/>
            </a:xfrm>
            <a:custGeom>
              <a:avLst/>
              <a:gdLst>
                <a:gd name="connsiteX0" fmla="*/ 98755 w 195072"/>
                <a:gd name="connsiteY0" fmla="*/ 0 h 195071"/>
                <a:gd name="connsiteX1" fmla="*/ 133625 w 195072"/>
                <a:gd name="connsiteY1" fmla="*/ 63886 h 195071"/>
                <a:gd name="connsiteX2" fmla="*/ 197511 w 195072"/>
                <a:gd name="connsiteY2" fmla="*/ 98755 h 195071"/>
                <a:gd name="connsiteX3" fmla="*/ 133625 w 195072"/>
                <a:gd name="connsiteY3" fmla="*/ 133868 h 195071"/>
                <a:gd name="connsiteX4" fmla="*/ 98755 w 195072"/>
                <a:gd name="connsiteY4" fmla="*/ 197754 h 195071"/>
                <a:gd name="connsiteX5" fmla="*/ 63886 w 195072"/>
                <a:gd name="connsiteY5" fmla="*/ 133868 h 195071"/>
                <a:gd name="connsiteX6" fmla="*/ 0 w 195072"/>
                <a:gd name="connsiteY6" fmla="*/ 98755 h 195071"/>
                <a:gd name="connsiteX7" fmla="*/ 63886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755" y="0"/>
                  </a:moveTo>
                  <a:lnTo>
                    <a:pt x="133625" y="63886"/>
                  </a:lnTo>
                  <a:lnTo>
                    <a:pt x="197511" y="98755"/>
                  </a:lnTo>
                  <a:lnTo>
                    <a:pt x="133625" y="133868"/>
                  </a:lnTo>
                  <a:lnTo>
                    <a:pt x="98755" y="197754"/>
                  </a:lnTo>
                  <a:lnTo>
                    <a:pt x="63886" y="133868"/>
                  </a:lnTo>
                  <a:lnTo>
                    <a:pt x="0" y="98755"/>
                  </a:lnTo>
                  <a:lnTo>
                    <a:pt x="63886" y="63886"/>
                  </a:lnTo>
                  <a:close/>
                </a:path>
              </a:pathLst>
            </a:custGeom>
            <a:solidFill>
              <a:srgbClr val="EB6B59"/>
            </a:solidFill>
            <a:ln w="24384"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70789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9"/>
        <p:cNvGrpSpPr/>
        <p:nvPr/>
      </p:nvGrpSpPr>
      <p:grpSpPr>
        <a:xfrm>
          <a:off x="0" y="0"/>
          <a:ext cx="0" cy="0"/>
          <a:chOff x="0" y="0"/>
          <a:chExt cx="0" cy="0"/>
        </a:xfrm>
      </p:grpSpPr>
      <p:grpSp>
        <p:nvGrpSpPr>
          <p:cNvPr id="460" name="Google Shape;460;p74"/>
          <p:cNvGrpSpPr/>
          <p:nvPr/>
        </p:nvGrpSpPr>
        <p:grpSpPr>
          <a:xfrm>
            <a:off x="-1" y="3262409"/>
            <a:ext cx="12204975" cy="3595592"/>
            <a:chOff x="-1" y="2084968"/>
            <a:chExt cx="12204974" cy="5803179"/>
          </a:xfrm>
        </p:grpSpPr>
        <p:sp>
          <p:nvSpPr>
            <p:cNvPr id="461" name="Google Shape;461;p74"/>
            <p:cNvSpPr/>
            <p:nvPr/>
          </p:nvSpPr>
          <p:spPr>
            <a:xfrm>
              <a:off x="-1" y="2084968"/>
              <a:ext cx="12204973" cy="5803179"/>
            </a:xfrm>
            <a:custGeom>
              <a:avLst/>
              <a:gdLst/>
              <a:ahLst/>
              <a:cxnLst/>
              <a:rect l="l" t="t" r="r" b="b"/>
              <a:pathLst>
                <a:path w="9144000" h="4347758" extrusionOk="0">
                  <a:moveTo>
                    <a:pt x="0" y="0"/>
                  </a:moveTo>
                  <a:lnTo>
                    <a:pt x="28121" y="25"/>
                  </a:lnTo>
                  <a:cubicBezTo>
                    <a:pt x="642428" y="33446"/>
                    <a:pt x="1633314" y="868356"/>
                    <a:pt x="2606382" y="937809"/>
                  </a:cubicBezTo>
                  <a:cubicBezTo>
                    <a:pt x="3851910" y="1026709"/>
                    <a:pt x="5726688" y="610784"/>
                    <a:pt x="7082496" y="728259"/>
                  </a:cubicBezTo>
                  <a:cubicBezTo>
                    <a:pt x="7590924" y="772312"/>
                    <a:pt x="8185560" y="812347"/>
                    <a:pt x="8747868" y="882519"/>
                  </a:cubicBezTo>
                  <a:lnTo>
                    <a:pt x="9144000" y="941514"/>
                  </a:lnTo>
                  <a:lnTo>
                    <a:pt x="9144000" y="4347758"/>
                  </a:lnTo>
                  <a:lnTo>
                    <a:pt x="0" y="4347758"/>
                  </a:lnTo>
                  <a:close/>
                </a:path>
              </a:pathLst>
            </a:custGeom>
            <a:solidFill>
              <a:srgbClr val="2856AE"/>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462" name="Google Shape;462;p74"/>
            <p:cNvSpPr/>
            <p:nvPr/>
          </p:nvSpPr>
          <p:spPr>
            <a:xfrm>
              <a:off x="0" y="2084968"/>
              <a:ext cx="12204973" cy="2957118"/>
            </a:xfrm>
            <a:custGeom>
              <a:avLst/>
              <a:gdLst/>
              <a:ahLst/>
              <a:cxnLst/>
              <a:rect l="l" t="t" r="r" b="b"/>
              <a:pathLst>
                <a:path w="9144000" h="2215481" extrusionOk="0">
                  <a:moveTo>
                    <a:pt x="0" y="0"/>
                  </a:moveTo>
                  <a:lnTo>
                    <a:pt x="28121" y="25"/>
                  </a:lnTo>
                  <a:cubicBezTo>
                    <a:pt x="642428" y="33446"/>
                    <a:pt x="1633314" y="868356"/>
                    <a:pt x="2606382" y="937809"/>
                  </a:cubicBezTo>
                  <a:cubicBezTo>
                    <a:pt x="3851910" y="1026709"/>
                    <a:pt x="5726688" y="610784"/>
                    <a:pt x="7082496" y="728259"/>
                  </a:cubicBezTo>
                  <a:cubicBezTo>
                    <a:pt x="7590924" y="772312"/>
                    <a:pt x="8185560" y="812347"/>
                    <a:pt x="8747868" y="882519"/>
                  </a:cubicBezTo>
                  <a:lnTo>
                    <a:pt x="9144000" y="941514"/>
                  </a:lnTo>
                  <a:lnTo>
                    <a:pt x="9144000" y="2215481"/>
                  </a:lnTo>
                  <a:lnTo>
                    <a:pt x="8572500" y="2018897"/>
                  </a:lnTo>
                  <a:cubicBezTo>
                    <a:pt x="8347869" y="1940316"/>
                    <a:pt x="6893719" y="1492641"/>
                    <a:pt x="5957888" y="1504547"/>
                  </a:cubicBezTo>
                  <a:cubicBezTo>
                    <a:pt x="5022057" y="1516453"/>
                    <a:pt x="3774282" y="2123671"/>
                    <a:pt x="2957513" y="2090334"/>
                  </a:cubicBezTo>
                  <a:cubicBezTo>
                    <a:pt x="2140744" y="2056997"/>
                    <a:pt x="1557338" y="1397391"/>
                    <a:pt x="1057275" y="1304522"/>
                  </a:cubicBezTo>
                  <a:cubicBezTo>
                    <a:pt x="619720" y="1223262"/>
                    <a:pt x="251445" y="1433704"/>
                    <a:pt x="38593" y="1509919"/>
                  </a:cubicBezTo>
                  <a:lnTo>
                    <a:pt x="0" y="1520912"/>
                  </a:lnTo>
                  <a:lnTo>
                    <a:pt x="0" y="0"/>
                  </a:lnTo>
                  <a:close/>
                </a:path>
              </a:pathLst>
            </a:custGeom>
            <a:solidFill>
              <a:schemeClr val="lt1">
                <a:alpha val="8627"/>
              </a:schemeClr>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sp>
        <p:nvSpPr>
          <p:cNvPr id="463" name="Google Shape;463;p74"/>
          <p:cNvSpPr/>
          <p:nvPr/>
        </p:nvSpPr>
        <p:spPr>
          <a:xfrm>
            <a:off x="4380086" y="2139379"/>
            <a:ext cx="2968982" cy="1287322"/>
          </a:xfrm>
          <a:prstGeom prst="rect">
            <a:avLst/>
          </a:prstGeom>
          <a:noFill/>
          <a:ln>
            <a:noFill/>
          </a:ln>
        </p:spPr>
        <p:txBody>
          <a:bodyPr spcFirstLastPara="1" wrap="square" lIns="0" tIns="0" rIns="0" bIns="0" anchor="ctr" anchorCtr="0">
            <a:noAutofit/>
          </a:bodyPr>
          <a:lstStyle/>
          <a:p>
            <a:pPr algn="ctr" defTabSz="1219170">
              <a:buClr>
                <a:srgbClr val="083D65"/>
              </a:buClr>
              <a:buSzPts val="900"/>
            </a:pPr>
            <a:r>
              <a:rPr lang="en-IN" sz="2000" b="1" kern="0" dirty="0">
                <a:solidFill>
                  <a:srgbClr val="1E2860"/>
                </a:solidFill>
                <a:latin typeface="Calibri" panose="020F0502020204030204" pitchFamily="34" charset="0"/>
                <a:ea typeface="Calibri" panose="020F0502020204030204" pitchFamily="34" charset="0"/>
                <a:cs typeface="Calibri" panose="020F0502020204030204" pitchFamily="34" charset="0"/>
                <a:sym typeface="Inter"/>
              </a:rPr>
              <a:t>Used 15-minute time buckets to analyze frequency</a:t>
            </a:r>
          </a:p>
        </p:txBody>
      </p:sp>
      <p:sp>
        <p:nvSpPr>
          <p:cNvPr id="464" name="Google Shape;464;p74"/>
          <p:cNvSpPr/>
          <p:nvPr/>
        </p:nvSpPr>
        <p:spPr>
          <a:xfrm>
            <a:off x="489313" y="1835863"/>
            <a:ext cx="3333626" cy="1330807"/>
          </a:xfrm>
          <a:prstGeom prst="rect">
            <a:avLst/>
          </a:prstGeom>
          <a:noFill/>
          <a:ln>
            <a:noFill/>
          </a:ln>
        </p:spPr>
        <p:txBody>
          <a:bodyPr spcFirstLastPara="1" wrap="square" lIns="0" tIns="0" rIns="0" bIns="0" anchor="ctr" anchorCtr="0">
            <a:noAutofit/>
          </a:bodyPr>
          <a:lstStyle/>
          <a:p>
            <a:pPr algn="ctr" defTabSz="1219170">
              <a:buClr>
                <a:srgbClr val="083D65"/>
              </a:buClr>
              <a:buSzPts val="900"/>
            </a:pPr>
            <a:r>
              <a:rPr lang="en-IN" sz="2000" b="1" kern="0" dirty="0">
                <a:solidFill>
                  <a:srgbClr val="1E2860"/>
                </a:solidFill>
                <a:latin typeface="Calibri" panose="020F0502020204030204" pitchFamily="34" charset="0"/>
                <a:ea typeface="Calibri" panose="020F0502020204030204" pitchFamily="34" charset="0"/>
                <a:cs typeface="Calibri" panose="020F0502020204030204" pitchFamily="34" charset="0"/>
                <a:sym typeface="Inter"/>
              </a:rPr>
              <a:t>Focused on Traffic Police Pages (Bengaluru, Hyderabad, Kolkata)</a:t>
            </a:r>
          </a:p>
        </p:txBody>
      </p:sp>
      <p:sp>
        <p:nvSpPr>
          <p:cNvPr id="465" name="Google Shape;465;p74"/>
          <p:cNvSpPr/>
          <p:nvPr/>
        </p:nvSpPr>
        <p:spPr>
          <a:xfrm>
            <a:off x="8960554" y="2154413"/>
            <a:ext cx="2774438" cy="1107996"/>
          </a:xfrm>
          <a:prstGeom prst="rect">
            <a:avLst/>
          </a:prstGeom>
          <a:noFill/>
          <a:ln>
            <a:noFill/>
          </a:ln>
        </p:spPr>
        <p:txBody>
          <a:bodyPr spcFirstLastPara="1" wrap="square" lIns="0" tIns="0" rIns="0" bIns="0" anchor="ctr" anchorCtr="0">
            <a:noAutofit/>
          </a:bodyPr>
          <a:lstStyle/>
          <a:p>
            <a:pPr algn="ctr" defTabSz="1219170">
              <a:buClr>
                <a:srgbClr val="083D65"/>
              </a:buClr>
              <a:buSzPts val="900"/>
            </a:pPr>
            <a:r>
              <a:rPr lang="en-IN" sz="2000" b="1" kern="0" dirty="0">
                <a:solidFill>
                  <a:srgbClr val="1E2860"/>
                </a:solidFill>
                <a:latin typeface="Calibri" panose="020F0502020204030204" pitchFamily="34" charset="0"/>
                <a:ea typeface="Calibri" panose="020F0502020204030204" pitchFamily="34" charset="0"/>
                <a:cs typeface="Calibri" panose="020F0502020204030204" pitchFamily="34" charset="0"/>
                <a:sym typeface="Inter"/>
              </a:rPr>
              <a:t>Most posts made between 10 AM to 4 PM (office hours)</a:t>
            </a:r>
          </a:p>
        </p:txBody>
      </p:sp>
      <p:grpSp>
        <p:nvGrpSpPr>
          <p:cNvPr id="466" name="Google Shape;466;p74"/>
          <p:cNvGrpSpPr/>
          <p:nvPr/>
        </p:nvGrpSpPr>
        <p:grpSpPr>
          <a:xfrm>
            <a:off x="1737276" y="5735924"/>
            <a:ext cx="676176" cy="161525"/>
            <a:chOff x="189396" y="4475774"/>
            <a:chExt cx="506593" cy="121015"/>
          </a:xfrm>
        </p:grpSpPr>
        <p:sp>
          <p:nvSpPr>
            <p:cNvPr id="467" name="Google Shape;467;p74"/>
            <p:cNvSpPr/>
            <p:nvPr/>
          </p:nvSpPr>
          <p:spPr>
            <a:xfrm>
              <a:off x="189396" y="4475774"/>
              <a:ext cx="121015" cy="121015"/>
            </a:xfrm>
            <a:prstGeom prst="ellipse">
              <a:avLst/>
            </a:prstGeom>
            <a:solidFill>
              <a:srgbClr val="3EBF8A"/>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468" name="Google Shape;468;p74"/>
            <p:cNvSpPr/>
            <p:nvPr/>
          </p:nvSpPr>
          <p:spPr>
            <a:xfrm>
              <a:off x="382185" y="4475774"/>
              <a:ext cx="121015" cy="121015"/>
            </a:xfrm>
            <a:prstGeom prst="ellipse">
              <a:avLst/>
            </a:prstGeom>
            <a:solidFill>
              <a:srgbClr val="1446A6"/>
            </a:solidFill>
            <a:ln w="9525"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469" name="Google Shape;469;p74"/>
            <p:cNvSpPr/>
            <p:nvPr/>
          </p:nvSpPr>
          <p:spPr>
            <a:xfrm>
              <a:off x="574974" y="4475774"/>
              <a:ext cx="121015" cy="121015"/>
            </a:xfrm>
            <a:prstGeom prst="ellipse">
              <a:avLst/>
            </a:prstGeom>
            <a:solidFill>
              <a:srgbClr val="1446A6"/>
            </a:solidFill>
            <a:ln w="9525"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grpSp>
        <p:nvGrpSpPr>
          <p:cNvPr id="470" name="Google Shape;470;p74"/>
          <p:cNvGrpSpPr/>
          <p:nvPr/>
        </p:nvGrpSpPr>
        <p:grpSpPr>
          <a:xfrm>
            <a:off x="5765580" y="5735924"/>
            <a:ext cx="676176" cy="161525"/>
            <a:chOff x="189396" y="4475774"/>
            <a:chExt cx="506593" cy="121015"/>
          </a:xfrm>
        </p:grpSpPr>
        <p:sp>
          <p:nvSpPr>
            <p:cNvPr id="471" name="Google Shape;471;p74"/>
            <p:cNvSpPr/>
            <p:nvPr/>
          </p:nvSpPr>
          <p:spPr>
            <a:xfrm>
              <a:off x="189396" y="4475774"/>
              <a:ext cx="121015" cy="121015"/>
            </a:xfrm>
            <a:prstGeom prst="ellipse">
              <a:avLst/>
            </a:prstGeom>
            <a:solidFill>
              <a:srgbClr val="3EBF8A"/>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472" name="Google Shape;472;p74"/>
            <p:cNvSpPr/>
            <p:nvPr/>
          </p:nvSpPr>
          <p:spPr>
            <a:xfrm>
              <a:off x="382185" y="4475774"/>
              <a:ext cx="121015" cy="121015"/>
            </a:xfrm>
            <a:prstGeom prst="ellipse">
              <a:avLst/>
            </a:prstGeom>
            <a:solidFill>
              <a:srgbClr val="3EBF8A"/>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473" name="Google Shape;473;p74"/>
            <p:cNvSpPr/>
            <p:nvPr/>
          </p:nvSpPr>
          <p:spPr>
            <a:xfrm>
              <a:off x="574974" y="4475774"/>
              <a:ext cx="121015" cy="121015"/>
            </a:xfrm>
            <a:prstGeom prst="ellipse">
              <a:avLst/>
            </a:prstGeom>
            <a:solidFill>
              <a:srgbClr val="1446A6"/>
            </a:solidFill>
            <a:ln w="9525"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grpSp>
        <p:nvGrpSpPr>
          <p:cNvPr id="474" name="Google Shape;474;p74"/>
          <p:cNvGrpSpPr/>
          <p:nvPr/>
        </p:nvGrpSpPr>
        <p:grpSpPr>
          <a:xfrm>
            <a:off x="9793883" y="5735924"/>
            <a:ext cx="676176" cy="161525"/>
            <a:chOff x="189396" y="4475774"/>
            <a:chExt cx="506593" cy="121015"/>
          </a:xfrm>
        </p:grpSpPr>
        <p:sp>
          <p:nvSpPr>
            <p:cNvPr id="475" name="Google Shape;475;p74"/>
            <p:cNvSpPr/>
            <p:nvPr/>
          </p:nvSpPr>
          <p:spPr>
            <a:xfrm>
              <a:off x="189396" y="4475774"/>
              <a:ext cx="121015" cy="121015"/>
            </a:xfrm>
            <a:prstGeom prst="ellipse">
              <a:avLst/>
            </a:prstGeom>
            <a:solidFill>
              <a:srgbClr val="3EBF8A"/>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476" name="Google Shape;476;p74"/>
            <p:cNvSpPr/>
            <p:nvPr/>
          </p:nvSpPr>
          <p:spPr>
            <a:xfrm>
              <a:off x="382185" y="4475774"/>
              <a:ext cx="121015" cy="121015"/>
            </a:xfrm>
            <a:prstGeom prst="ellipse">
              <a:avLst/>
            </a:prstGeom>
            <a:solidFill>
              <a:srgbClr val="3EBF8A"/>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477" name="Google Shape;477;p74"/>
            <p:cNvSpPr/>
            <p:nvPr/>
          </p:nvSpPr>
          <p:spPr>
            <a:xfrm>
              <a:off x="574974" y="4475774"/>
              <a:ext cx="121015" cy="121015"/>
            </a:xfrm>
            <a:prstGeom prst="ellipse">
              <a:avLst/>
            </a:prstGeom>
            <a:solidFill>
              <a:srgbClr val="3EBF8A"/>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pic>
        <p:nvPicPr>
          <p:cNvPr id="478" name="Google Shape;478;p74"/>
          <p:cNvPicPr preferRelativeResize="0"/>
          <p:nvPr/>
        </p:nvPicPr>
        <p:blipFill rotWithShape="1">
          <a:blip r:embed="rId3">
            <a:alphaModFix/>
          </a:blip>
          <a:srcRect/>
          <a:stretch/>
        </p:blipFill>
        <p:spPr>
          <a:xfrm>
            <a:off x="8786274" y="3011883"/>
            <a:ext cx="3206044" cy="2048322"/>
          </a:xfrm>
          <a:prstGeom prst="rect">
            <a:avLst/>
          </a:prstGeom>
          <a:noFill/>
          <a:ln>
            <a:noFill/>
          </a:ln>
        </p:spPr>
      </p:pic>
      <p:pic>
        <p:nvPicPr>
          <p:cNvPr id="479" name="Google Shape;479;p74"/>
          <p:cNvPicPr preferRelativeResize="0"/>
          <p:nvPr/>
        </p:nvPicPr>
        <p:blipFill rotWithShape="1">
          <a:blip r:embed="rId4">
            <a:alphaModFix/>
          </a:blip>
          <a:srcRect/>
          <a:stretch/>
        </p:blipFill>
        <p:spPr>
          <a:xfrm>
            <a:off x="998874" y="3131037"/>
            <a:ext cx="2201333" cy="1644335"/>
          </a:xfrm>
          <a:prstGeom prst="rect">
            <a:avLst/>
          </a:prstGeom>
          <a:noFill/>
          <a:ln>
            <a:noFill/>
          </a:ln>
        </p:spPr>
      </p:pic>
      <p:pic>
        <p:nvPicPr>
          <p:cNvPr id="480" name="Google Shape;480;p74"/>
          <p:cNvPicPr preferRelativeResize="0"/>
          <p:nvPr/>
        </p:nvPicPr>
        <p:blipFill rotWithShape="1">
          <a:blip r:embed="rId5">
            <a:alphaModFix/>
          </a:blip>
          <a:srcRect/>
          <a:stretch/>
        </p:blipFill>
        <p:spPr>
          <a:xfrm>
            <a:off x="5018349" y="3426701"/>
            <a:ext cx="1817511" cy="1952979"/>
          </a:xfrm>
          <a:prstGeom prst="rect">
            <a:avLst/>
          </a:prstGeom>
          <a:noFill/>
          <a:ln>
            <a:noFill/>
          </a:ln>
        </p:spPr>
      </p:pic>
      <p:sp>
        <p:nvSpPr>
          <p:cNvPr id="2" name="Google Shape;309;p51">
            <a:extLst>
              <a:ext uri="{FF2B5EF4-FFF2-40B4-BE49-F238E27FC236}">
                <a16:creationId xmlns:a16="http://schemas.microsoft.com/office/drawing/2014/main" id="{C812EB5A-67F6-679F-5B5D-1EA71AF8787B}"/>
              </a:ext>
            </a:extLst>
          </p:cNvPr>
          <p:cNvSpPr txBox="1"/>
          <p:nvPr/>
        </p:nvSpPr>
        <p:spPr>
          <a:xfrm>
            <a:off x="489313" y="529995"/>
            <a:ext cx="8867125" cy="877133"/>
          </a:xfrm>
          <a:prstGeom prst="rect">
            <a:avLst/>
          </a:prstGeom>
          <a:noFill/>
          <a:ln>
            <a:noFill/>
          </a:ln>
          <a:effectLst>
            <a:outerShdw blurRad="127000" dist="63500" dir="5400000" algn="t" rotWithShape="0">
              <a:prstClr val="black">
                <a:alpha val="15000"/>
              </a:prstClr>
            </a:outerShdw>
          </a:effectLst>
        </p:spPr>
        <p:txBody>
          <a:bodyPr spcFirstLastPara="1" wrap="square" lIns="91425" tIns="91425" rIns="91425" bIns="91425" anchor="t" anchorCtr="0">
            <a:spAutoFit/>
          </a:bodyPr>
          <a:lstStyle/>
          <a:p>
            <a:pPr defTabSz="914377">
              <a:spcAft>
                <a:spcPts val="600"/>
              </a:spcAft>
            </a:pPr>
            <a:r>
              <a:rPr lang="en-IN" sz="4000" dirty="0">
                <a:solidFill>
                  <a:srgbClr val="29487D"/>
                </a:solidFill>
                <a:latin typeface="Franklin Gothic Demi" panose="020B0703020102020204" pitchFamily="34" charset="0"/>
              </a:rPr>
              <a:t>When Do Pages Post?</a:t>
            </a:r>
            <a:endParaRPr lang="en-US" sz="4000" dirty="0">
              <a:solidFill>
                <a:srgbClr val="29487D"/>
              </a:solidFill>
              <a:latin typeface="Franklin Gothic Demi" panose="020B0703020102020204" pitchFamily="34" charset="0"/>
              <a:ea typeface="Inter" panose="020B0502030000000004" pitchFamily="34" charset="0"/>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alpha val="61960"/>
          </a:schemeClr>
        </a:solidFill>
        <a:effectLst/>
      </p:bgPr>
    </p:bg>
    <p:spTree>
      <p:nvGrpSpPr>
        <p:cNvPr id="1" name="Shape 498"/>
        <p:cNvGrpSpPr/>
        <p:nvPr/>
      </p:nvGrpSpPr>
      <p:grpSpPr>
        <a:xfrm>
          <a:off x="0" y="0"/>
          <a:ext cx="0" cy="0"/>
          <a:chOff x="0" y="0"/>
          <a:chExt cx="0" cy="0"/>
        </a:xfrm>
      </p:grpSpPr>
      <p:sp>
        <p:nvSpPr>
          <p:cNvPr id="499" name="Google Shape;499;p76"/>
          <p:cNvSpPr/>
          <p:nvPr/>
        </p:nvSpPr>
        <p:spPr>
          <a:xfrm>
            <a:off x="0" y="2406563"/>
            <a:ext cx="12204973" cy="4451437"/>
          </a:xfrm>
          <a:custGeom>
            <a:avLst/>
            <a:gdLst/>
            <a:ahLst/>
            <a:cxnLst/>
            <a:rect l="l" t="t" r="r" b="b"/>
            <a:pathLst>
              <a:path w="12204973" h="3880337" extrusionOk="0">
                <a:moveTo>
                  <a:pt x="0" y="0"/>
                </a:moveTo>
                <a:lnTo>
                  <a:pt x="37535" y="32"/>
                </a:lnTo>
                <a:cubicBezTo>
                  <a:pt x="857482" y="42746"/>
                  <a:pt x="2180070" y="1109820"/>
                  <a:pt x="3478874" y="1198586"/>
                </a:cubicBezTo>
                <a:cubicBezTo>
                  <a:pt x="5141346" y="1312206"/>
                  <a:pt x="7643709" y="780625"/>
                  <a:pt x="9453376" y="930766"/>
                </a:cubicBezTo>
                <a:cubicBezTo>
                  <a:pt x="10132002" y="987069"/>
                  <a:pt x="10925693" y="1038236"/>
                  <a:pt x="11676235" y="1127921"/>
                </a:cubicBezTo>
                <a:lnTo>
                  <a:pt x="12204973" y="1203321"/>
                </a:lnTo>
                <a:lnTo>
                  <a:pt x="12204973" y="3880337"/>
                </a:lnTo>
                <a:lnTo>
                  <a:pt x="0" y="3880337"/>
                </a:lnTo>
                <a:close/>
              </a:path>
            </a:pathLst>
          </a:custGeom>
          <a:solidFill>
            <a:srgbClr val="2856AE"/>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500" name="Google Shape;500;p76"/>
          <p:cNvSpPr/>
          <p:nvPr/>
        </p:nvSpPr>
        <p:spPr>
          <a:xfrm>
            <a:off x="2130638" y="995528"/>
            <a:ext cx="8632299" cy="5055649"/>
          </a:xfrm>
          <a:prstGeom prst="roundRect">
            <a:avLst>
              <a:gd name="adj" fmla="val 5783"/>
            </a:avLst>
          </a:prstGeom>
          <a:solidFill>
            <a:schemeClr val="bg1">
              <a:lumMod val="95000"/>
            </a:schemeClr>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nvGrpSpPr>
          <p:cNvPr id="528" name="Google Shape;528;p76"/>
          <p:cNvGrpSpPr/>
          <p:nvPr/>
        </p:nvGrpSpPr>
        <p:grpSpPr>
          <a:xfrm rot="10800000">
            <a:off x="-289561" y="5791802"/>
            <a:ext cx="2504049" cy="1222173"/>
            <a:chOff x="5470199" y="-196657"/>
            <a:chExt cx="6968218" cy="3401039"/>
          </a:xfrm>
        </p:grpSpPr>
        <p:sp>
          <p:nvSpPr>
            <p:cNvPr id="529" name="Google Shape;529;p76"/>
            <p:cNvSpPr/>
            <p:nvPr/>
          </p:nvSpPr>
          <p:spPr>
            <a:xfrm>
              <a:off x="5470199" y="1"/>
              <a:ext cx="6734882" cy="3204381"/>
            </a:xfrm>
            <a:custGeom>
              <a:avLst/>
              <a:gdLst/>
              <a:ahLst/>
              <a:cxnLst/>
              <a:rect l="l" t="t" r="r" b="b"/>
              <a:pathLst>
                <a:path w="6734882" h="3204381" extrusionOk="0">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solidFill>
              <a:schemeClr val="lt1">
                <a:alpha val="9803"/>
              </a:schemeClr>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530" name="Google Shape;530;p76"/>
            <p:cNvSpPr/>
            <p:nvPr/>
          </p:nvSpPr>
          <p:spPr>
            <a:xfrm>
              <a:off x="5703535" y="-196657"/>
              <a:ext cx="6734882" cy="3204381"/>
            </a:xfrm>
            <a:custGeom>
              <a:avLst/>
              <a:gdLst/>
              <a:ahLst/>
              <a:cxnLst/>
              <a:rect l="l" t="t" r="r" b="b"/>
              <a:pathLst>
                <a:path w="6734882" h="3204381" extrusionOk="0">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noFill/>
            <a:ln w="12700" cap="flat" cmpd="sng">
              <a:solidFill>
                <a:srgbClr val="F2F2F2"/>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graphicFrame>
        <p:nvGraphicFramePr>
          <p:cNvPr id="3" name="Chart 2">
            <a:extLst>
              <a:ext uri="{FF2B5EF4-FFF2-40B4-BE49-F238E27FC236}">
                <a16:creationId xmlns:a16="http://schemas.microsoft.com/office/drawing/2014/main" id="{748EE5B3-9260-1C0B-8FE2-FF9678B22CD6}"/>
              </a:ext>
            </a:extLst>
          </p:cNvPr>
          <p:cNvGraphicFramePr>
            <a:graphicFrameLocks/>
          </p:cNvGraphicFramePr>
          <p:nvPr>
            <p:extLst>
              <p:ext uri="{D42A27DB-BD31-4B8C-83A1-F6EECF244321}">
                <p14:modId xmlns:p14="http://schemas.microsoft.com/office/powerpoint/2010/main" val="1784377635"/>
              </p:ext>
            </p:extLst>
          </p:nvPr>
        </p:nvGraphicFramePr>
        <p:xfrm>
          <a:off x="2533337" y="1229193"/>
          <a:ext cx="7659973" cy="46332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ACD4ED1-241D-40B4-86F9-97BA693A4594}"/>
              </a:ext>
            </a:extLst>
          </p:cNvPr>
          <p:cNvSpPr>
            <a:spLocks noGrp="1"/>
          </p:cNvSpPr>
          <p:nvPr>
            <p:ph type="sldNum" sz="quarter" idx="12"/>
          </p:nvPr>
        </p:nvSpPr>
        <p:spPr>
          <a:xfrm>
            <a:off x="9148762" y="6453188"/>
            <a:ext cx="2743200" cy="268287"/>
          </a:xfrm>
        </p:spPr>
        <p:txBody>
          <a:bodyPr/>
          <a:lstStyle/>
          <a:p>
            <a:fld id="{E0BDCBD0-93B5-4B61-86F8-939F02C82BA8}" type="slidenum">
              <a:rPr lang="en-US" b="0" smtClean="0"/>
              <a:pPr/>
              <a:t>6</a:t>
            </a:fld>
            <a:endParaRPr lang="en-US" b="0" dirty="0"/>
          </a:p>
        </p:txBody>
      </p:sp>
      <p:sp>
        <p:nvSpPr>
          <p:cNvPr id="7" name="Title 1">
            <a:extLst>
              <a:ext uri="{FF2B5EF4-FFF2-40B4-BE49-F238E27FC236}">
                <a16:creationId xmlns:a16="http://schemas.microsoft.com/office/drawing/2014/main" id="{07A564AD-BFD6-4E5F-9E6D-F4B41A659D90}"/>
              </a:ext>
            </a:extLst>
          </p:cNvPr>
          <p:cNvSpPr>
            <a:spLocks noGrp="1"/>
          </p:cNvSpPr>
          <p:nvPr>
            <p:ph type="title"/>
          </p:nvPr>
        </p:nvSpPr>
        <p:spPr>
          <a:xfrm>
            <a:off x="300037" y="333376"/>
            <a:ext cx="11591925" cy="742950"/>
          </a:xfrm>
        </p:spPr>
        <p:txBody>
          <a:bodyPr/>
          <a:lstStyle/>
          <a:p>
            <a:r>
              <a:rPr lang="en-US" dirty="0"/>
              <a:t>When Do Users React?</a:t>
            </a:r>
          </a:p>
        </p:txBody>
      </p:sp>
      <p:sp>
        <p:nvSpPr>
          <p:cNvPr id="79" name="Oval 78">
            <a:extLst>
              <a:ext uri="{FF2B5EF4-FFF2-40B4-BE49-F238E27FC236}">
                <a16:creationId xmlns:a16="http://schemas.microsoft.com/office/drawing/2014/main" id="{729320C9-BFFE-4F34-BA0B-857FB3430946}"/>
              </a:ext>
            </a:extLst>
          </p:cNvPr>
          <p:cNvSpPr/>
          <p:nvPr/>
        </p:nvSpPr>
        <p:spPr>
          <a:xfrm>
            <a:off x="4281906" y="1393511"/>
            <a:ext cx="3604794" cy="3604792"/>
          </a:xfrm>
          <a:prstGeom prst="ellipse">
            <a:avLst/>
          </a:prstGeom>
          <a:noFill/>
          <a:ln>
            <a:solidFill>
              <a:srgbClr val="29487D">
                <a:alpha val="18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82682771-CCBE-4759-B244-C0113A9E6089}"/>
              </a:ext>
            </a:extLst>
          </p:cNvPr>
          <p:cNvSpPr/>
          <p:nvPr/>
        </p:nvSpPr>
        <p:spPr>
          <a:xfrm>
            <a:off x="4435360" y="1535268"/>
            <a:ext cx="3321280" cy="3321278"/>
          </a:xfrm>
          <a:prstGeom prst="ellipse">
            <a:avLst/>
          </a:prstGeom>
          <a:solidFill>
            <a:srgbClr val="29487D"/>
          </a:solidFill>
          <a:ln>
            <a:noFill/>
          </a:ln>
          <a:effectLst>
            <a:outerShdw blurRad="4064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Graphic 34">
            <a:extLst>
              <a:ext uri="{FF2B5EF4-FFF2-40B4-BE49-F238E27FC236}">
                <a16:creationId xmlns:a16="http://schemas.microsoft.com/office/drawing/2014/main" id="{19E6D226-F84F-4A90-B112-10119A24E9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3434" y="2847599"/>
            <a:ext cx="2905128" cy="1914742"/>
          </a:xfrm>
          <a:prstGeom prst="rect">
            <a:avLst/>
          </a:prstGeom>
        </p:spPr>
      </p:pic>
      <p:grpSp>
        <p:nvGrpSpPr>
          <p:cNvPr id="40" name="Graphic 37">
            <a:extLst>
              <a:ext uri="{FF2B5EF4-FFF2-40B4-BE49-F238E27FC236}">
                <a16:creationId xmlns:a16="http://schemas.microsoft.com/office/drawing/2014/main" id="{F8BA6A51-1B10-4D61-BC0F-D440FDB3C74F}"/>
              </a:ext>
            </a:extLst>
          </p:cNvPr>
          <p:cNvGrpSpPr/>
          <p:nvPr/>
        </p:nvGrpSpPr>
        <p:grpSpPr>
          <a:xfrm>
            <a:off x="417513" y="1356732"/>
            <a:ext cx="403831" cy="361322"/>
            <a:chOff x="417513" y="1425111"/>
            <a:chExt cx="403831" cy="361322"/>
          </a:xfrm>
          <a:effectLst>
            <a:outerShdw blurRad="63500" sx="92000" sy="92000" algn="ctr" rotWithShape="0">
              <a:prstClr val="black">
                <a:alpha val="6000"/>
              </a:prstClr>
            </a:outerShdw>
          </a:effectLst>
        </p:grpSpPr>
        <p:sp>
          <p:nvSpPr>
            <p:cNvPr id="41" name="Freeform: Shape 40">
              <a:extLst>
                <a:ext uri="{FF2B5EF4-FFF2-40B4-BE49-F238E27FC236}">
                  <a16:creationId xmlns:a16="http://schemas.microsoft.com/office/drawing/2014/main" id="{FBEAE19E-1B8B-4965-8FFD-41F71C1F653F}"/>
                </a:ext>
              </a:extLst>
            </p:cNvPr>
            <p:cNvSpPr/>
            <p:nvPr/>
          </p:nvSpPr>
          <p:spPr>
            <a:xfrm>
              <a:off x="548116" y="1424937"/>
              <a:ext cx="276305" cy="340068"/>
            </a:xfrm>
            <a:custGeom>
              <a:avLst/>
              <a:gdLst>
                <a:gd name="connsiteX0" fmla="*/ 30717 w 276305"/>
                <a:gd name="connsiteY0" fmla="*/ 344067 h 340067"/>
                <a:gd name="connsiteX1" fmla="*/ 3511 w 276305"/>
                <a:gd name="connsiteY1" fmla="*/ 331953 h 340067"/>
                <a:gd name="connsiteX2" fmla="*/ 111 w 276305"/>
                <a:gd name="connsiteY2" fmla="*/ 326426 h 340067"/>
                <a:gd name="connsiteX3" fmla="*/ 111 w 276305"/>
                <a:gd name="connsiteY3" fmla="*/ 198051 h 340067"/>
                <a:gd name="connsiteX4" fmla="*/ 3724 w 276305"/>
                <a:gd name="connsiteY4" fmla="*/ 190612 h 340067"/>
                <a:gd name="connsiteX5" fmla="*/ 70675 w 276305"/>
                <a:gd name="connsiteY5" fmla="*/ 113884 h 340067"/>
                <a:gd name="connsiteX6" fmla="*/ 94480 w 276305"/>
                <a:gd name="connsiteY6" fmla="*/ 16752 h 340067"/>
                <a:gd name="connsiteX7" fmla="*/ 106382 w 276305"/>
                <a:gd name="connsiteY7" fmla="*/ 812 h 340067"/>
                <a:gd name="connsiteX8" fmla="*/ 130824 w 276305"/>
                <a:gd name="connsiteY8" fmla="*/ 8463 h 340067"/>
                <a:gd name="connsiteX9" fmla="*/ 149528 w 276305"/>
                <a:gd name="connsiteY9" fmla="*/ 64574 h 340067"/>
                <a:gd name="connsiteX10" fmla="*/ 143577 w 276305"/>
                <a:gd name="connsiteY10" fmla="*/ 112609 h 340067"/>
                <a:gd name="connsiteX11" fmla="*/ 137201 w 276305"/>
                <a:gd name="connsiteY11" fmla="*/ 147891 h 340067"/>
                <a:gd name="connsiteX12" fmla="*/ 146552 w 276305"/>
                <a:gd name="connsiteY12" fmla="*/ 148954 h 340067"/>
                <a:gd name="connsiteX13" fmla="*/ 254949 w 276305"/>
                <a:gd name="connsiteY13" fmla="*/ 148954 h 340067"/>
                <a:gd name="connsiteX14" fmla="*/ 279817 w 276305"/>
                <a:gd name="connsiteY14" fmla="*/ 163406 h 340067"/>
                <a:gd name="connsiteX15" fmla="*/ 264089 w 276305"/>
                <a:gd name="connsiteY15" fmla="*/ 194863 h 340067"/>
                <a:gd name="connsiteX16" fmla="*/ 256224 w 276305"/>
                <a:gd name="connsiteY16" fmla="*/ 199326 h 340067"/>
                <a:gd name="connsiteX17" fmla="*/ 263451 w 276305"/>
                <a:gd name="connsiteY17" fmla="*/ 204852 h 340067"/>
                <a:gd name="connsiteX18" fmla="*/ 258988 w 276305"/>
                <a:gd name="connsiteY18" fmla="*/ 243110 h 340067"/>
                <a:gd name="connsiteX19" fmla="*/ 248148 w 276305"/>
                <a:gd name="connsiteY19" fmla="*/ 249911 h 340067"/>
                <a:gd name="connsiteX20" fmla="*/ 257712 w 276305"/>
                <a:gd name="connsiteY20" fmla="*/ 257138 h 340067"/>
                <a:gd name="connsiteX21" fmla="*/ 247298 w 276305"/>
                <a:gd name="connsiteY21" fmla="*/ 294970 h 340067"/>
                <a:gd name="connsiteX22" fmla="*/ 240921 w 276305"/>
                <a:gd name="connsiteY22" fmla="*/ 297521 h 340067"/>
                <a:gd name="connsiteX23" fmla="*/ 240921 w 276305"/>
                <a:gd name="connsiteY23" fmla="*/ 302622 h 340067"/>
                <a:gd name="connsiteX24" fmla="*/ 240496 w 276305"/>
                <a:gd name="connsiteY24" fmla="*/ 340667 h 340067"/>
                <a:gd name="connsiteX25" fmla="*/ 235820 w 276305"/>
                <a:gd name="connsiteY25" fmla="*/ 344067 h 340067"/>
                <a:gd name="connsiteX26" fmla="*/ 216692 w 276305"/>
                <a:gd name="connsiteY26" fmla="*/ 348318 h 340067"/>
                <a:gd name="connsiteX27" fmla="*/ 46657 w 276305"/>
                <a:gd name="connsiteY27" fmla="*/ 348318 h 340067"/>
                <a:gd name="connsiteX28" fmla="*/ 30717 w 276305"/>
                <a:gd name="connsiteY28" fmla="*/ 344067 h 34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6305" h="340067">
                  <a:moveTo>
                    <a:pt x="30717" y="344067"/>
                  </a:moveTo>
                  <a:cubicBezTo>
                    <a:pt x="22215" y="338754"/>
                    <a:pt x="14776" y="330890"/>
                    <a:pt x="3511" y="331953"/>
                  </a:cubicBezTo>
                  <a:cubicBezTo>
                    <a:pt x="-952" y="332378"/>
                    <a:pt x="111" y="328764"/>
                    <a:pt x="111" y="326426"/>
                  </a:cubicBezTo>
                  <a:cubicBezTo>
                    <a:pt x="111" y="283493"/>
                    <a:pt x="111" y="240772"/>
                    <a:pt x="111" y="198051"/>
                  </a:cubicBezTo>
                  <a:cubicBezTo>
                    <a:pt x="111" y="194863"/>
                    <a:pt x="323" y="192312"/>
                    <a:pt x="3724" y="190612"/>
                  </a:cubicBezTo>
                  <a:cubicBezTo>
                    <a:pt x="36455" y="174034"/>
                    <a:pt x="50696" y="141727"/>
                    <a:pt x="70675" y="113884"/>
                  </a:cubicBezTo>
                  <a:cubicBezTo>
                    <a:pt x="92142" y="84341"/>
                    <a:pt x="99368" y="52247"/>
                    <a:pt x="94480" y="16752"/>
                  </a:cubicBezTo>
                  <a:cubicBezTo>
                    <a:pt x="93204" y="7188"/>
                    <a:pt x="97668" y="2724"/>
                    <a:pt x="106382" y="812"/>
                  </a:cubicBezTo>
                  <a:cubicBezTo>
                    <a:pt x="116796" y="-1526"/>
                    <a:pt x="127211" y="1237"/>
                    <a:pt x="130824" y="8463"/>
                  </a:cubicBezTo>
                  <a:cubicBezTo>
                    <a:pt x="139539" y="26317"/>
                    <a:pt x="147190" y="44808"/>
                    <a:pt x="149528" y="64574"/>
                  </a:cubicBezTo>
                  <a:cubicBezTo>
                    <a:pt x="151441" y="80727"/>
                    <a:pt x="145702" y="96668"/>
                    <a:pt x="143577" y="112609"/>
                  </a:cubicBezTo>
                  <a:cubicBezTo>
                    <a:pt x="142089" y="124299"/>
                    <a:pt x="139326" y="135988"/>
                    <a:pt x="137201" y="147891"/>
                  </a:cubicBezTo>
                  <a:cubicBezTo>
                    <a:pt x="139964" y="150016"/>
                    <a:pt x="143364" y="148954"/>
                    <a:pt x="146552" y="148954"/>
                  </a:cubicBezTo>
                  <a:cubicBezTo>
                    <a:pt x="182685" y="148954"/>
                    <a:pt x="218817" y="148954"/>
                    <a:pt x="254949" y="148954"/>
                  </a:cubicBezTo>
                  <a:cubicBezTo>
                    <a:pt x="270252" y="148954"/>
                    <a:pt x="277691" y="153417"/>
                    <a:pt x="279817" y="163406"/>
                  </a:cubicBezTo>
                  <a:cubicBezTo>
                    <a:pt x="282367" y="175946"/>
                    <a:pt x="275778" y="188912"/>
                    <a:pt x="264089" y="194863"/>
                  </a:cubicBezTo>
                  <a:cubicBezTo>
                    <a:pt x="261325" y="196138"/>
                    <a:pt x="256437" y="195075"/>
                    <a:pt x="256224" y="199326"/>
                  </a:cubicBezTo>
                  <a:cubicBezTo>
                    <a:pt x="256012" y="203577"/>
                    <a:pt x="260900" y="203152"/>
                    <a:pt x="263451" y="204852"/>
                  </a:cubicBezTo>
                  <a:cubicBezTo>
                    <a:pt x="276629" y="213779"/>
                    <a:pt x="274078" y="232270"/>
                    <a:pt x="258988" y="243110"/>
                  </a:cubicBezTo>
                  <a:cubicBezTo>
                    <a:pt x="255374" y="245660"/>
                    <a:pt x="248360" y="244385"/>
                    <a:pt x="248148" y="249911"/>
                  </a:cubicBezTo>
                  <a:cubicBezTo>
                    <a:pt x="248148" y="254162"/>
                    <a:pt x="254737" y="254162"/>
                    <a:pt x="257712" y="257138"/>
                  </a:cubicBezTo>
                  <a:cubicBezTo>
                    <a:pt x="268339" y="267552"/>
                    <a:pt x="263026" y="287106"/>
                    <a:pt x="247298" y="294970"/>
                  </a:cubicBezTo>
                  <a:cubicBezTo>
                    <a:pt x="245172" y="296033"/>
                    <a:pt x="242834" y="296245"/>
                    <a:pt x="240921" y="297521"/>
                  </a:cubicBezTo>
                  <a:cubicBezTo>
                    <a:pt x="239221" y="298796"/>
                    <a:pt x="237308" y="300071"/>
                    <a:pt x="240921" y="302622"/>
                  </a:cubicBezTo>
                  <a:cubicBezTo>
                    <a:pt x="256650" y="313886"/>
                    <a:pt x="256224" y="329402"/>
                    <a:pt x="240496" y="340667"/>
                  </a:cubicBezTo>
                  <a:cubicBezTo>
                    <a:pt x="239008" y="341729"/>
                    <a:pt x="237308" y="343005"/>
                    <a:pt x="235820" y="344067"/>
                  </a:cubicBezTo>
                  <a:cubicBezTo>
                    <a:pt x="230082" y="348318"/>
                    <a:pt x="223280" y="348106"/>
                    <a:pt x="216692" y="348318"/>
                  </a:cubicBezTo>
                  <a:cubicBezTo>
                    <a:pt x="159943" y="348531"/>
                    <a:pt x="103194" y="348318"/>
                    <a:pt x="46657" y="348318"/>
                  </a:cubicBezTo>
                  <a:cubicBezTo>
                    <a:pt x="40494" y="348318"/>
                    <a:pt x="34968" y="348106"/>
                    <a:pt x="30717" y="344067"/>
                  </a:cubicBezTo>
                  <a:close/>
                </a:path>
              </a:pathLst>
            </a:custGeom>
            <a:solidFill>
              <a:srgbClr val="FEFEFE"/>
            </a:solidFill>
            <a:ln w="2105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2916500F-70D8-43B9-BC02-30AB33B11D20}"/>
                </a:ext>
              </a:extLst>
            </p:cNvPr>
            <p:cNvSpPr/>
            <p:nvPr/>
          </p:nvSpPr>
          <p:spPr>
            <a:xfrm>
              <a:off x="417513" y="1603647"/>
              <a:ext cx="106271" cy="170034"/>
            </a:xfrm>
            <a:custGeom>
              <a:avLst/>
              <a:gdLst>
                <a:gd name="connsiteX0" fmla="*/ 213 w 106271"/>
                <a:gd name="connsiteY0" fmla="*/ 89905 h 170033"/>
                <a:gd name="connsiteX1" fmla="*/ 213 w 106271"/>
                <a:gd name="connsiteY1" fmla="*/ 8289 h 170033"/>
                <a:gd name="connsiteX2" fmla="*/ 7439 w 106271"/>
                <a:gd name="connsiteY2" fmla="*/ 0 h 170033"/>
                <a:gd name="connsiteX3" fmla="*/ 106909 w 106271"/>
                <a:gd name="connsiteY3" fmla="*/ 0 h 170033"/>
                <a:gd name="connsiteX4" fmla="*/ 114348 w 106271"/>
                <a:gd name="connsiteY4" fmla="*/ 7864 h 170033"/>
                <a:gd name="connsiteX5" fmla="*/ 114348 w 106271"/>
                <a:gd name="connsiteY5" fmla="*/ 172159 h 170033"/>
                <a:gd name="connsiteX6" fmla="*/ 105421 w 106271"/>
                <a:gd name="connsiteY6" fmla="*/ 180874 h 170033"/>
                <a:gd name="connsiteX7" fmla="*/ 8927 w 106271"/>
                <a:gd name="connsiteY7" fmla="*/ 180874 h 170033"/>
                <a:gd name="connsiteX8" fmla="*/ 0 w 106271"/>
                <a:gd name="connsiteY8" fmla="*/ 171522 h 170033"/>
                <a:gd name="connsiteX9" fmla="*/ 213 w 106271"/>
                <a:gd name="connsiteY9" fmla="*/ 89905 h 1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271" h="170033">
                  <a:moveTo>
                    <a:pt x="213" y="89905"/>
                  </a:moveTo>
                  <a:cubicBezTo>
                    <a:pt x="213" y="62700"/>
                    <a:pt x="425" y="35495"/>
                    <a:pt x="213" y="8289"/>
                  </a:cubicBezTo>
                  <a:cubicBezTo>
                    <a:pt x="0" y="2763"/>
                    <a:pt x="638" y="0"/>
                    <a:pt x="7439" y="0"/>
                  </a:cubicBezTo>
                  <a:cubicBezTo>
                    <a:pt x="40596" y="425"/>
                    <a:pt x="73752" y="425"/>
                    <a:pt x="106909" y="0"/>
                  </a:cubicBezTo>
                  <a:cubicBezTo>
                    <a:pt x="113498" y="0"/>
                    <a:pt x="114348" y="2125"/>
                    <a:pt x="114348" y="7864"/>
                  </a:cubicBezTo>
                  <a:cubicBezTo>
                    <a:pt x="114135" y="62700"/>
                    <a:pt x="114135" y="117323"/>
                    <a:pt x="114348" y="172159"/>
                  </a:cubicBezTo>
                  <a:cubicBezTo>
                    <a:pt x="114348" y="179173"/>
                    <a:pt x="112435" y="181086"/>
                    <a:pt x="105421" y="180874"/>
                  </a:cubicBezTo>
                  <a:cubicBezTo>
                    <a:pt x="73327" y="180448"/>
                    <a:pt x="41021" y="180448"/>
                    <a:pt x="8927" y="180874"/>
                  </a:cubicBezTo>
                  <a:cubicBezTo>
                    <a:pt x="1063" y="181299"/>
                    <a:pt x="0" y="178536"/>
                    <a:pt x="0" y="171522"/>
                  </a:cubicBezTo>
                  <a:cubicBezTo>
                    <a:pt x="425" y="144316"/>
                    <a:pt x="213" y="117111"/>
                    <a:pt x="213" y="89905"/>
                  </a:cubicBezTo>
                  <a:close/>
                </a:path>
              </a:pathLst>
            </a:custGeom>
            <a:solidFill>
              <a:srgbClr val="3D61D3"/>
            </a:solidFill>
            <a:ln w="21055" cap="flat">
              <a:noFill/>
              <a:prstDash val="solid"/>
              <a:miter/>
            </a:ln>
          </p:spPr>
          <p:txBody>
            <a:bodyPr rtlCol="0" anchor="ctr"/>
            <a:lstStyle/>
            <a:p>
              <a:endParaRPr lang="en-US" dirty="0"/>
            </a:p>
          </p:txBody>
        </p:sp>
      </p:grpSp>
      <p:sp>
        <p:nvSpPr>
          <p:cNvPr id="43" name="TextBox 42">
            <a:extLst>
              <a:ext uri="{FF2B5EF4-FFF2-40B4-BE49-F238E27FC236}">
                <a16:creationId xmlns:a16="http://schemas.microsoft.com/office/drawing/2014/main" id="{C644F9E9-0100-40D0-9951-B332E5B274C1}"/>
              </a:ext>
            </a:extLst>
          </p:cNvPr>
          <p:cNvSpPr txBox="1"/>
          <p:nvPr/>
        </p:nvSpPr>
        <p:spPr>
          <a:xfrm>
            <a:off x="882232" y="1803885"/>
            <a:ext cx="2824071" cy="1015663"/>
          </a:xfrm>
          <a:prstGeom prst="rect">
            <a:avLst/>
          </a:prstGeom>
          <a:noFill/>
        </p:spPr>
        <p:txBody>
          <a:bodyPr wrap="square" rtlCol="0">
            <a:spAutoFit/>
          </a:bodyPr>
          <a:lstStyle/>
          <a:p>
            <a:r>
              <a:rPr lang="sv-SE" sz="2000" b="1" dirty="0"/>
              <a:t>Analyzed Flipkart, Amazon, Snapdeal, Myntra pages</a:t>
            </a:r>
          </a:p>
        </p:txBody>
      </p:sp>
      <p:sp>
        <p:nvSpPr>
          <p:cNvPr id="48" name="TextBox 47">
            <a:extLst>
              <a:ext uri="{FF2B5EF4-FFF2-40B4-BE49-F238E27FC236}">
                <a16:creationId xmlns:a16="http://schemas.microsoft.com/office/drawing/2014/main" id="{2815B66A-DF47-412A-8124-2FB707A9A00A}"/>
              </a:ext>
            </a:extLst>
          </p:cNvPr>
          <p:cNvSpPr txBox="1"/>
          <p:nvPr/>
        </p:nvSpPr>
        <p:spPr>
          <a:xfrm>
            <a:off x="882232" y="4491365"/>
            <a:ext cx="2824071" cy="1015663"/>
          </a:xfrm>
          <a:prstGeom prst="rect">
            <a:avLst/>
          </a:prstGeom>
          <a:noFill/>
        </p:spPr>
        <p:txBody>
          <a:bodyPr wrap="square" rtlCol="0">
            <a:spAutoFit/>
          </a:bodyPr>
          <a:lstStyle/>
          <a:p>
            <a:r>
              <a:rPr lang="en-IN" sz="2000" b="1" dirty="0"/>
              <a:t>User engagement aligns with breaks and leisure hours</a:t>
            </a:r>
          </a:p>
        </p:txBody>
      </p:sp>
      <p:grpSp>
        <p:nvGrpSpPr>
          <p:cNvPr id="49" name="Group 48">
            <a:extLst>
              <a:ext uri="{FF2B5EF4-FFF2-40B4-BE49-F238E27FC236}">
                <a16:creationId xmlns:a16="http://schemas.microsoft.com/office/drawing/2014/main" id="{5287407F-EF4D-4276-AAEE-3966B41BD917}"/>
              </a:ext>
            </a:extLst>
          </p:cNvPr>
          <p:cNvGrpSpPr/>
          <p:nvPr/>
        </p:nvGrpSpPr>
        <p:grpSpPr>
          <a:xfrm>
            <a:off x="371364" y="4122033"/>
            <a:ext cx="380549" cy="380549"/>
            <a:chOff x="14476435" y="4584286"/>
            <a:chExt cx="619027" cy="619027"/>
          </a:xfrm>
          <a:effectLst>
            <a:outerShdw blurRad="76200" sx="102000" sy="102000" algn="ctr" rotWithShape="0">
              <a:prstClr val="black">
                <a:alpha val="16000"/>
              </a:prstClr>
            </a:outerShdw>
          </a:effectLst>
        </p:grpSpPr>
        <p:sp>
          <p:nvSpPr>
            <p:cNvPr id="50" name="Freeform: Shape 49">
              <a:extLst>
                <a:ext uri="{FF2B5EF4-FFF2-40B4-BE49-F238E27FC236}">
                  <a16:creationId xmlns:a16="http://schemas.microsoft.com/office/drawing/2014/main" id="{CC501D80-A278-410E-89B2-8BC28A5DFDA5}"/>
                </a:ext>
              </a:extLst>
            </p:cNvPr>
            <p:cNvSpPr/>
            <p:nvPr/>
          </p:nvSpPr>
          <p:spPr>
            <a:xfrm>
              <a:off x="14476435" y="4584286"/>
              <a:ext cx="619027" cy="619027"/>
            </a:xfrm>
            <a:custGeom>
              <a:avLst/>
              <a:gdLst>
                <a:gd name="connsiteX0" fmla="*/ 619696 w 619026"/>
                <a:gd name="connsiteY0" fmla="*/ 309848 h 619026"/>
                <a:gd name="connsiteX1" fmla="*/ 309848 w 619026"/>
                <a:gd name="connsiteY1" fmla="*/ 619696 h 619026"/>
                <a:gd name="connsiteX2" fmla="*/ 0 w 619026"/>
                <a:gd name="connsiteY2" fmla="*/ 309848 h 619026"/>
                <a:gd name="connsiteX3" fmla="*/ 309848 w 619026"/>
                <a:gd name="connsiteY3" fmla="*/ 0 h 619026"/>
                <a:gd name="connsiteX4" fmla="*/ 619696 w 619026"/>
                <a:gd name="connsiteY4" fmla="*/ 309848 h 619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26" h="619026">
                  <a:moveTo>
                    <a:pt x="619696" y="309848"/>
                  </a:moveTo>
                  <a:cubicBezTo>
                    <a:pt x="619696" y="481001"/>
                    <a:pt x="481001" y="619696"/>
                    <a:pt x="309848" y="619696"/>
                  </a:cubicBezTo>
                  <a:cubicBezTo>
                    <a:pt x="138696" y="619696"/>
                    <a:pt x="0" y="481001"/>
                    <a:pt x="0" y="309848"/>
                  </a:cubicBezTo>
                  <a:cubicBezTo>
                    <a:pt x="0" y="138696"/>
                    <a:pt x="138696" y="0"/>
                    <a:pt x="309848" y="0"/>
                  </a:cubicBezTo>
                  <a:cubicBezTo>
                    <a:pt x="481001" y="0"/>
                    <a:pt x="619696" y="138696"/>
                    <a:pt x="619696" y="309848"/>
                  </a:cubicBezTo>
                  <a:close/>
                </a:path>
              </a:pathLst>
            </a:custGeom>
            <a:solidFill>
              <a:srgbClr val="FFCD2E"/>
            </a:solidFill>
            <a:ln w="16701"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F43CE594-668E-496C-95CF-99F2054828B3}"/>
                </a:ext>
              </a:extLst>
            </p:cNvPr>
            <p:cNvSpPr/>
            <p:nvPr/>
          </p:nvSpPr>
          <p:spPr>
            <a:xfrm>
              <a:off x="14568452" y="4920401"/>
              <a:ext cx="434992" cy="217496"/>
            </a:xfrm>
            <a:custGeom>
              <a:avLst/>
              <a:gdLst>
                <a:gd name="connsiteX0" fmla="*/ 435327 w 434991"/>
                <a:gd name="connsiteY0" fmla="*/ 0 h 217495"/>
                <a:gd name="connsiteX1" fmla="*/ 386474 w 434991"/>
                <a:gd name="connsiteY1" fmla="*/ 137190 h 217495"/>
                <a:gd name="connsiteX2" fmla="*/ 217663 w 434991"/>
                <a:gd name="connsiteY2" fmla="*/ 217496 h 217495"/>
                <a:gd name="connsiteX3" fmla="*/ 48853 w 434991"/>
                <a:gd name="connsiteY3" fmla="*/ 137190 h 217495"/>
                <a:gd name="connsiteX4" fmla="*/ 0 w 434991"/>
                <a:gd name="connsiteY4" fmla="*/ 0 h 217495"/>
                <a:gd name="connsiteX5" fmla="*/ 435327 w 434991"/>
                <a:gd name="connsiteY5" fmla="*/ 0 h 21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91" h="217495">
                  <a:moveTo>
                    <a:pt x="435327" y="0"/>
                  </a:moveTo>
                  <a:cubicBezTo>
                    <a:pt x="435327" y="52032"/>
                    <a:pt x="417090" y="99714"/>
                    <a:pt x="386474" y="137190"/>
                  </a:cubicBezTo>
                  <a:cubicBezTo>
                    <a:pt x="346655" y="186043"/>
                    <a:pt x="285756" y="217496"/>
                    <a:pt x="217663" y="217496"/>
                  </a:cubicBezTo>
                  <a:cubicBezTo>
                    <a:pt x="149570" y="217496"/>
                    <a:pt x="88671" y="186210"/>
                    <a:pt x="48853" y="137190"/>
                  </a:cubicBezTo>
                  <a:cubicBezTo>
                    <a:pt x="18403" y="99714"/>
                    <a:pt x="0" y="52032"/>
                    <a:pt x="0" y="0"/>
                  </a:cubicBezTo>
                  <a:lnTo>
                    <a:pt x="435327" y="0"/>
                  </a:lnTo>
                  <a:close/>
                </a:path>
              </a:pathLst>
            </a:custGeom>
            <a:solidFill>
              <a:srgbClr val="3D000B"/>
            </a:solidFill>
            <a:ln w="16701"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7E2AD68-2960-4C06-9C28-629805DA1F61}"/>
                </a:ext>
              </a:extLst>
            </p:cNvPr>
            <p:cNvSpPr/>
            <p:nvPr/>
          </p:nvSpPr>
          <p:spPr>
            <a:xfrm>
              <a:off x="14617305" y="4977284"/>
              <a:ext cx="334609" cy="150574"/>
            </a:xfrm>
            <a:custGeom>
              <a:avLst/>
              <a:gdLst>
                <a:gd name="connsiteX0" fmla="*/ 337621 w 334609"/>
                <a:gd name="connsiteY0" fmla="*/ 80307 h 150574"/>
                <a:gd name="connsiteX1" fmla="*/ 168810 w 334609"/>
                <a:gd name="connsiteY1" fmla="*/ 160613 h 150574"/>
                <a:gd name="connsiteX2" fmla="*/ 0 w 334609"/>
                <a:gd name="connsiteY2" fmla="*/ 80307 h 150574"/>
                <a:gd name="connsiteX3" fmla="*/ 168810 w 334609"/>
                <a:gd name="connsiteY3" fmla="*/ 1 h 150574"/>
                <a:gd name="connsiteX4" fmla="*/ 337621 w 334609"/>
                <a:gd name="connsiteY4" fmla="*/ 80307 h 150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09" h="150574">
                  <a:moveTo>
                    <a:pt x="337621" y="80307"/>
                  </a:moveTo>
                  <a:cubicBezTo>
                    <a:pt x="297802" y="129160"/>
                    <a:pt x="236903" y="160613"/>
                    <a:pt x="168810" y="160613"/>
                  </a:cubicBezTo>
                  <a:cubicBezTo>
                    <a:pt x="100717" y="160613"/>
                    <a:pt x="39819" y="129327"/>
                    <a:pt x="0" y="80307"/>
                  </a:cubicBezTo>
                  <a:cubicBezTo>
                    <a:pt x="39819" y="31287"/>
                    <a:pt x="100550" y="1"/>
                    <a:pt x="168810" y="1"/>
                  </a:cubicBezTo>
                  <a:cubicBezTo>
                    <a:pt x="237238" y="-167"/>
                    <a:pt x="297970" y="31287"/>
                    <a:pt x="337621" y="80307"/>
                  </a:cubicBezTo>
                  <a:close/>
                </a:path>
              </a:pathLst>
            </a:custGeom>
            <a:solidFill>
              <a:srgbClr val="FFA1B5"/>
            </a:solidFill>
            <a:ln w="16701"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E0BD6176-5F80-4D15-BAFF-B1BE21193302}"/>
                </a:ext>
              </a:extLst>
            </p:cNvPr>
            <p:cNvSpPr/>
            <p:nvPr/>
          </p:nvSpPr>
          <p:spPr>
            <a:xfrm>
              <a:off x="14568631" y="4752195"/>
              <a:ext cx="150574" cy="117113"/>
            </a:xfrm>
            <a:custGeom>
              <a:avLst/>
              <a:gdLst>
                <a:gd name="connsiteX0" fmla="*/ 154579 w 150574"/>
                <a:gd name="connsiteY0" fmla="*/ 80204 h 117113"/>
                <a:gd name="connsiteX1" fmla="*/ 154411 w 150574"/>
                <a:gd name="connsiteY1" fmla="*/ 81709 h 117113"/>
                <a:gd name="connsiteX2" fmla="*/ 146715 w 150574"/>
                <a:gd name="connsiteY2" fmla="*/ 92082 h 117113"/>
                <a:gd name="connsiteX3" fmla="*/ 144875 w 150574"/>
                <a:gd name="connsiteY3" fmla="*/ 92751 h 117113"/>
                <a:gd name="connsiteX4" fmla="*/ 142366 w 150574"/>
                <a:gd name="connsiteY4" fmla="*/ 93421 h 117113"/>
                <a:gd name="connsiteX5" fmla="*/ 16720 w 150574"/>
                <a:gd name="connsiteY5" fmla="*/ 127384 h 117113"/>
                <a:gd name="connsiteX6" fmla="*/ 9693 w 150574"/>
                <a:gd name="connsiteY6" fmla="*/ 101117 h 117113"/>
                <a:gd name="connsiteX7" fmla="*/ 105893 w 150574"/>
                <a:gd name="connsiteY7" fmla="*/ 75184 h 117113"/>
                <a:gd name="connsiteX8" fmla="*/ 19397 w 150574"/>
                <a:gd name="connsiteY8" fmla="*/ 25328 h 117113"/>
                <a:gd name="connsiteX9" fmla="*/ 32948 w 150574"/>
                <a:gd name="connsiteY9" fmla="*/ 1905 h 117113"/>
                <a:gd name="connsiteX10" fmla="*/ 145544 w 150574"/>
                <a:gd name="connsiteY10" fmla="*/ 66819 h 117113"/>
                <a:gd name="connsiteX11" fmla="*/ 151065 w 150574"/>
                <a:gd name="connsiteY11" fmla="*/ 70500 h 117113"/>
                <a:gd name="connsiteX12" fmla="*/ 151400 w 150574"/>
                <a:gd name="connsiteY12" fmla="*/ 70835 h 117113"/>
                <a:gd name="connsiteX13" fmla="*/ 154579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154579" y="80204"/>
                  </a:moveTo>
                  <a:cubicBezTo>
                    <a:pt x="154579" y="80706"/>
                    <a:pt x="154411" y="81375"/>
                    <a:pt x="154411" y="81709"/>
                  </a:cubicBezTo>
                  <a:cubicBezTo>
                    <a:pt x="154077" y="86059"/>
                    <a:pt x="151735" y="90075"/>
                    <a:pt x="146715" y="92082"/>
                  </a:cubicBezTo>
                  <a:cubicBezTo>
                    <a:pt x="146213" y="92417"/>
                    <a:pt x="145544" y="92584"/>
                    <a:pt x="144875" y="92751"/>
                  </a:cubicBezTo>
                  <a:lnTo>
                    <a:pt x="142366" y="93421"/>
                  </a:lnTo>
                  <a:lnTo>
                    <a:pt x="16720" y="127384"/>
                  </a:lnTo>
                  <a:cubicBezTo>
                    <a:pt x="-178" y="131901"/>
                    <a:pt x="-7205" y="105801"/>
                    <a:pt x="9693" y="101117"/>
                  </a:cubicBezTo>
                  <a:lnTo>
                    <a:pt x="105893" y="75184"/>
                  </a:lnTo>
                  <a:lnTo>
                    <a:pt x="19397" y="25328"/>
                  </a:lnTo>
                  <a:cubicBezTo>
                    <a:pt x="4339" y="16628"/>
                    <a:pt x="17891" y="-6795"/>
                    <a:pt x="32948" y="1905"/>
                  </a:cubicBezTo>
                  <a:lnTo>
                    <a:pt x="145544" y="66819"/>
                  </a:lnTo>
                  <a:cubicBezTo>
                    <a:pt x="147719" y="67489"/>
                    <a:pt x="149560" y="68827"/>
                    <a:pt x="151065" y="70500"/>
                  </a:cubicBezTo>
                  <a:cubicBezTo>
                    <a:pt x="151233" y="70667"/>
                    <a:pt x="151400" y="70835"/>
                    <a:pt x="151400" y="70835"/>
                  </a:cubicBezTo>
                  <a:cubicBezTo>
                    <a:pt x="154077" y="73512"/>
                    <a:pt x="154913" y="76858"/>
                    <a:pt x="154579" y="80204"/>
                  </a:cubicBezTo>
                  <a:close/>
                </a:path>
              </a:pathLst>
            </a:custGeom>
            <a:solidFill>
              <a:srgbClr val="3D000B"/>
            </a:solidFill>
            <a:ln w="16701"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1BC6990-1EFC-4ABF-BFA6-1EC866458C36}"/>
                </a:ext>
              </a:extLst>
            </p:cNvPr>
            <p:cNvSpPr/>
            <p:nvPr/>
          </p:nvSpPr>
          <p:spPr>
            <a:xfrm>
              <a:off x="14849120" y="4752195"/>
              <a:ext cx="150574" cy="117113"/>
            </a:xfrm>
            <a:custGeom>
              <a:avLst/>
              <a:gdLst>
                <a:gd name="connsiteX0" fmla="*/ 70 w 150574"/>
                <a:gd name="connsiteY0" fmla="*/ 80204 h 117113"/>
                <a:gd name="connsiteX1" fmla="*/ 237 w 150574"/>
                <a:gd name="connsiteY1" fmla="*/ 81709 h 117113"/>
                <a:gd name="connsiteX2" fmla="*/ 7933 w 150574"/>
                <a:gd name="connsiteY2" fmla="*/ 92082 h 117113"/>
                <a:gd name="connsiteX3" fmla="*/ 9774 w 150574"/>
                <a:gd name="connsiteY3" fmla="*/ 92751 h 117113"/>
                <a:gd name="connsiteX4" fmla="*/ 12283 w 150574"/>
                <a:gd name="connsiteY4" fmla="*/ 93421 h 117113"/>
                <a:gd name="connsiteX5" fmla="*/ 137929 w 150574"/>
                <a:gd name="connsiteY5" fmla="*/ 127384 h 117113"/>
                <a:gd name="connsiteX6" fmla="*/ 144956 w 150574"/>
                <a:gd name="connsiteY6" fmla="*/ 101117 h 117113"/>
                <a:gd name="connsiteX7" fmla="*/ 48756 w 150574"/>
                <a:gd name="connsiteY7" fmla="*/ 75184 h 117113"/>
                <a:gd name="connsiteX8" fmla="*/ 135252 w 150574"/>
                <a:gd name="connsiteY8" fmla="*/ 25328 h 117113"/>
                <a:gd name="connsiteX9" fmla="*/ 121700 w 150574"/>
                <a:gd name="connsiteY9" fmla="*/ 1905 h 117113"/>
                <a:gd name="connsiteX10" fmla="*/ 9104 w 150574"/>
                <a:gd name="connsiteY10" fmla="*/ 66819 h 117113"/>
                <a:gd name="connsiteX11" fmla="*/ 3583 w 150574"/>
                <a:gd name="connsiteY11" fmla="*/ 70500 h 117113"/>
                <a:gd name="connsiteX12" fmla="*/ 3249 w 150574"/>
                <a:gd name="connsiteY12" fmla="*/ 70835 h 117113"/>
                <a:gd name="connsiteX13" fmla="*/ 70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70" y="80204"/>
                  </a:moveTo>
                  <a:cubicBezTo>
                    <a:pt x="70" y="80706"/>
                    <a:pt x="237" y="81375"/>
                    <a:pt x="237" y="81709"/>
                  </a:cubicBezTo>
                  <a:cubicBezTo>
                    <a:pt x="572" y="86059"/>
                    <a:pt x="2914" y="90075"/>
                    <a:pt x="7933" y="92082"/>
                  </a:cubicBezTo>
                  <a:cubicBezTo>
                    <a:pt x="8435" y="92417"/>
                    <a:pt x="9104" y="92584"/>
                    <a:pt x="9774" y="92751"/>
                  </a:cubicBezTo>
                  <a:lnTo>
                    <a:pt x="12283" y="93421"/>
                  </a:lnTo>
                  <a:lnTo>
                    <a:pt x="137929" y="127384"/>
                  </a:lnTo>
                  <a:cubicBezTo>
                    <a:pt x="154827" y="131901"/>
                    <a:pt x="161853" y="105801"/>
                    <a:pt x="144956" y="101117"/>
                  </a:cubicBezTo>
                  <a:lnTo>
                    <a:pt x="48756" y="75184"/>
                  </a:lnTo>
                  <a:lnTo>
                    <a:pt x="135252" y="25328"/>
                  </a:lnTo>
                  <a:cubicBezTo>
                    <a:pt x="150309" y="16628"/>
                    <a:pt x="136758" y="-6795"/>
                    <a:pt x="121700" y="1905"/>
                  </a:cubicBezTo>
                  <a:lnTo>
                    <a:pt x="9104" y="66819"/>
                  </a:lnTo>
                  <a:cubicBezTo>
                    <a:pt x="6929" y="67489"/>
                    <a:pt x="5089" y="68827"/>
                    <a:pt x="3583" y="70500"/>
                  </a:cubicBezTo>
                  <a:cubicBezTo>
                    <a:pt x="3416" y="70667"/>
                    <a:pt x="3249" y="70835"/>
                    <a:pt x="3249" y="70835"/>
                  </a:cubicBezTo>
                  <a:cubicBezTo>
                    <a:pt x="572" y="73512"/>
                    <a:pt x="-265" y="76858"/>
                    <a:pt x="70" y="80204"/>
                  </a:cubicBezTo>
                  <a:close/>
                </a:path>
              </a:pathLst>
            </a:custGeom>
            <a:solidFill>
              <a:srgbClr val="3D000B"/>
            </a:solidFill>
            <a:ln w="16701" cap="flat">
              <a:noFill/>
              <a:prstDash val="solid"/>
              <a:miter/>
            </a:ln>
          </p:spPr>
          <p:txBody>
            <a:bodyPr rtlCol="0" anchor="ctr"/>
            <a:lstStyle/>
            <a:p>
              <a:endParaRPr lang="en-US" dirty="0"/>
            </a:p>
          </p:txBody>
        </p:sp>
      </p:grpSp>
      <p:sp>
        <p:nvSpPr>
          <p:cNvPr id="56" name="TextBox 55">
            <a:extLst>
              <a:ext uri="{FF2B5EF4-FFF2-40B4-BE49-F238E27FC236}">
                <a16:creationId xmlns:a16="http://schemas.microsoft.com/office/drawing/2014/main" id="{88E2D26F-B083-4836-938D-75553904A58A}"/>
              </a:ext>
            </a:extLst>
          </p:cNvPr>
          <p:cNvSpPr txBox="1"/>
          <p:nvPr/>
        </p:nvSpPr>
        <p:spPr>
          <a:xfrm>
            <a:off x="8830072" y="1478758"/>
            <a:ext cx="2341970" cy="1015663"/>
          </a:xfrm>
          <a:prstGeom prst="rect">
            <a:avLst/>
          </a:prstGeom>
          <a:noFill/>
        </p:spPr>
        <p:txBody>
          <a:bodyPr wrap="square" rtlCol="0">
            <a:spAutoFit/>
          </a:bodyPr>
          <a:lstStyle/>
          <a:p>
            <a:r>
              <a:rPr lang="en-IN" sz="2000" b="1" dirty="0"/>
              <a:t>Peak reactions: </a:t>
            </a:r>
          </a:p>
          <a:p>
            <a:r>
              <a:rPr lang="en-IN" sz="2000" b="1" dirty="0"/>
              <a:t>12 PM–2 PM and 8 PM–10 PM</a:t>
            </a:r>
          </a:p>
        </p:txBody>
      </p:sp>
      <p:grpSp>
        <p:nvGrpSpPr>
          <p:cNvPr id="60" name="Group 59">
            <a:extLst>
              <a:ext uri="{FF2B5EF4-FFF2-40B4-BE49-F238E27FC236}">
                <a16:creationId xmlns:a16="http://schemas.microsoft.com/office/drawing/2014/main" id="{F0FAAD26-8EDE-4965-8B75-6DDDF885FADF}"/>
              </a:ext>
            </a:extLst>
          </p:cNvPr>
          <p:cNvGrpSpPr/>
          <p:nvPr/>
        </p:nvGrpSpPr>
        <p:grpSpPr>
          <a:xfrm>
            <a:off x="11383666" y="1460587"/>
            <a:ext cx="351340" cy="351340"/>
            <a:chOff x="11383666" y="1460587"/>
            <a:chExt cx="351340" cy="351340"/>
          </a:xfrm>
          <a:effectLst>
            <a:outerShdw blurRad="63500" sx="102000" sy="102000" algn="ctr" rotWithShape="0">
              <a:prstClr val="black">
                <a:alpha val="26000"/>
              </a:prstClr>
            </a:outerShdw>
          </a:effectLst>
        </p:grpSpPr>
        <p:sp>
          <p:nvSpPr>
            <p:cNvPr id="58" name="Freeform: Shape 57">
              <a:extLst>
                <a:ext uri="{FF2B5EF4-FFF2-40B4-BE49-F238E27FC236}">
                  <a16:creationId xmlns:a16="http://schemas.microsoft.com/office/drawing/2014/main" id="{7B360080-5296-4F17-ABF3-B3A209AFD8CA}"/>
                </a:ext>
              </a:extLst>
            </p:cNvPr>
            <p:cNvSpPr/>
            <p:nvPr/>
          </p:nvSpPr>
          <p:spPr>
            <a:xfrm rot="900000">
              <a:off x="11383666" y="1460587"/>
              <a:ext cx="351340" cy="351340"/>
            </a:xfrm>
            <a:custGeom>
              <a:avLst/>
              <a:gdLst>
                <a:gd name="connsiteX0" fmla="*/ 353529 w 351339"/>
                <a:gd name="connsiteY0" fmla="*/ 141219 h 351339"/>
                <a:gd name="connsiteX1" fmla="*/ 216339 w 351339"/>
                <a:gd name="connsiteY1" fmla="*/ 353529 h 351339"/>
                <a:gd name="connsiteX2" fmla="*/ 4030 w 351339"/>
                <a:gd name="connsiteY2" fmla="*/ 216339 h 351339"/>
                <a:gd name="connsiteX3" fmla="*/ 141219 w 351339"/>
                <a:gd name="connsiteY3" fmla="*/ 4030 h 351339"/>
                <a:gd name="connsiteX4" fmla="*/ 353529 w 351339"/>
                <a:gd name="connsiteY4" fmla="*/ 141219 h 3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39" h="351339">
                  <a:moveTo>
                    <a:pt x="353529" y="141219"/>
                  </a:moveTo>
                  <a:cubicBezTo>
                    <a:pt x="374275" y="237754"/>
                    <a:pt x="312874" y="332783"/>
                    <a:pt x="216339" y="353529"/>
                  </a:cubicBezTo>
                  <a:cubicBezTo>
                    <a:pt x="119804" y="374275"/>
                    <a:pt x="24775" y="312874"/>
                    <a:pt x="4030" y="216339"/>
                  </a:cubicBezTo>
                  <a:cubicBezTo>
                    <a:pt x="-16716" y="119804"/>
                    <a:pt x="44685" y="24775"/>
                    <a:pt x="141219" y="4030"/>
                  </a:cubicBezTo>
                  <a:cubicBezTo>
                    <a:pt x="237754" y="-16716"/>
                    <a:pt x="332783" y="44685"/>
                    <a:pt x="353529" y="141219"/>
                  </a:cubicBezTo>
                  <a:close/>
                </a:path>
              </a:pathLst>
            </a:custGeom>
            <a:solidFill>
              <a:srgbClr val="DB2828"/>
            </a:solidFill>
            <a:ln w="16701"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54BDAADE-5063-48D6-834C-DFB7C14D98E8}"/>
                </a:ext>
              </a:extLst>
            </p:cNvPr>
            <p:cNvSpPr/>
            <p:nvPr/>
          </p:nvSpPr>
          <p:spPr>
            <a:xfrm rot="602483">
              <a:off x="11454593" y="1544240"/>
              <a:ext cx="200765" cy="184035"/>
            </a:xfrm>
            <a:custGeom>
              <a:avLst/>
              <a:gdLst>
                <a:gd name="connsiteX0" fmla="*/ 127002 w 200765"/>
                <a:gd name="connsiteY0" fmla="*/ 185607 h 184035"/>
                <a:gd name="connsiteX1" fmla="*/ 11896 w 200765"/>
                <a:gd name="connsiteY1" fmla="*/ 38379 h 184035"/>
                <a:gd name="connsiteX2" fmla="*/ 100233 w 200765"/>
                <a:gd name="connsiteY2" fmla="*/ 61132 h 184035"/>
                <a:gd name="connsiteX3" fmla="*/ 171505 w 200765"/>
                <a:gd name="connsiteY3" fmla="*/ 4081 h 184035"/>
                <a:gd name="connsiteX4" fmla="*/ 127002 w 200765"/>
                <a:gd name="connsiteY4" fmla="*/ 185607 h 18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65" h="184035">
                  <a:moveTo>
                    <a:pt x="127002" y="185607"/>
                  </a:moveTo>
                  <a:cubicBezTo>
                    <a:pt x="13569" y="162686"/>
                    <a:pt x="-21063" y="71840"/>
                    <a:pt x="11896" y="38379"/>
                  </a:cubicBezTo>
                  <a:cubicBezTo>
                    <a:pt x="56232" y="-6459"/>
                    <a:pt x="100233" y="61132"/>
                    <a:pt x="100233" y="61132"/>
                  </a:cubicBezTo>
                  <a:cubicBezTo>
                    <a:pt x="100233" y="61132"/>
                    <a:pt x="112613" y="-18672"/>
                    <a:pt x="171505" y="4081"/>
                  </a:cubicBezTo>
                  <a:cubicBezTo>
                    <a:pt x="215171" y="21146"/>
                    <a:pt x="221027" y="118016"/>
                    <a:pt x="127002" y="185607"/>
                  </a:cubicBezTo>
                  <a:close/>
                </a:path>
              </a:pathLst>
            </a:custGeom>
            <a:solidFill>
              <a:srgbClr val="FFFFFF"/>
            </a:solidFill>
            <a:ln w="16701" cap="flat">
              <a:noFill/>
              <a:prstDash val="solid"/>
              <a:miter/>
            </a:ln>
          </p:spPr>
          <p:txBody>
            <a:bodyPr rtlCol="0" anchor="ctr"/>
            <a:lstStyle/>
            <a:p>
              <a:endParaRPr lang="en-US" dirty="0"/>
            </a:p>
          </p:txBody>
        </p:sp>
      </p:grpSp>
      <p:sp>
        <p:nvSpPr>
          <p:cNvPr id="62" name="TextBox 61">
            <a:extLst>
              <a:ext uri="{FF2B5EF4-FFF2-40B4-BE49-F238E27FC236}">
                <a16:creationId xmlns:a16="http://schemas.microsoft.com/office/drawing/2014/main" id="{FA181A8C-6CA8-461B-A11F-F23CABE44F31}"/>
              </a:ext>
            </a:extLst>
          </p:cNvPr>
          <p:cNvSpPr txBox="1"/>
          <p:nvPr/>
        </p:nvSpPr>
        <p:spPr>
          <a:xfrm>
            <a:off x="8490409" y="4491365"/>
            <a:ext cx="2824071" cy="1015663"/>
          </a:xfrm>
          <a:prstGeom prst="rect">
            <a:avLst/>
          </a:prstGeom>
          <a:noFill/>
        </p:spPr>
        <p:txBody>
          <a:bodyPr wrap="square" rtlCol="0">
            <a:spAutoFit/>
          </a:bodyPr>
          <a:lstStyle/>
          <a:p>
            <a:r>
              <a:rPr lang="en-IN" sz="2000" b="1" dirty="0"/>
              <a:t>Opportunity to reschedule posts for higher visibility</a:t>
            </a:r>
          </a:p>
        </p:txBody>
      </p:sp>
      <p:grpSp>
        <p:nvGrpSpPr>
          <p:cNvPr id="75" name="Group 74">
            <a:extLst>
              <a:ext uri="{FF2B5EF4-FFF2-40B4-BE49-F238E27FC236}">
                <a16:creationId xmlns:a16="http://schemas.microsoft.com/office/drawing/2014/main" id="{5FC22014-D3B0-4A5A-BAC0-B9ACF1A4F4DD}"/>
              </a:ext>
            </a:extLst>
          </p:cNvPr>
          <p:cNvGrpSpPr/>
          <p:nvPr/>
        </p:nvGrpSpPr>
        <p:grpSpPr>
          <a:xfrm>
            <a:off x="11368287" y="4122033"/>
            <a:ext cx="373375" cy="369332"/>
            <a:chOff x="-711200" y="4178301"/>
            <a:chExt cx="439737" cy="434975"/>
          </a:xfrm>
          <a:effectLst>
            <a:outerShdw blurRad="63500" sx="102000" sy="102000" algn="ctr" rotWithShape="0">
              <a:prstClr val="black">
                <a:alpha val="26000"/>
              </a:prstClr>
            </a:outerShdw>
          </a:effectLst>
        </p:grpSpPr>
        <p:sp>
          <p:nvSpPr>
            <p:cNvPr id="68" name="AutoShape 3">
              <a:extLst>
                <a:ext uri="{FF2B5EF4-FFF2-40B4-BE49-F238E27FC236}">
                  <a16:creationId xmlns:a16="http://schemas.microsoft.com/office/drawing/2014/main" id="{36E903BE-5C10-4A03-A1BD-A695AE9A41BC}"/>
                </a:ext>
              </a:extLst>
            </p:cNvPr>
            <p:cNvSpPr>
              <a:spLocks noChangeAspect="1" noChangeArrowheads="1" noTextEdit="1"/>
            </p:cNvSpPr>
            <p:nvPr/>
          </p:nvSpPr>
          <p:spPr bwMode="auto">
            <a:xfrm>
              <a:off x="-711200" y="4179888"/>
              <a:ext cx="4397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Oval 5">
              <a:extLst>
                <a:ext uri="{FF2B5EF4-FFF2-40B4-BE49-F238E27FC236}">
                  <a16:creationId xmlns:a16="http://schemas.microsoft.com/office/drawing/2014/main" id="{F897D2CA-2502-48D8-BD92-0ACCB8DB2C2F}"/>
                </a:ext>
              </a:extLst>
            </p:cNvPr>
            <p:cNvSpPr>
              <a:spLocks noChangeArrowheads="1"/>
            </p:cNvSpPr>
            <p:nvPr/>
          </p:nvSpPr>
          <p:spPr bwMode="auto">
            <a:xfrm>
              <a:off x="-711200" y="4178301"/>
              <a:ext cx="438150" cy="434975"/>
            </a:xfrm>
            <a:prstGeom prst="ellipse">
              <a:avLst/>
            </a:prstGeom>
            <a:solidFill>
              <a:srgbClr val="FFC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
              <a:extLst>
                <a:ext uri="{FF2B5EF4-FFF2-40B4-BE49-F238E27FC236}">
                  <a16:creationId xmlns:a16="http://schemas.microsoft.com/office/drawing/2014/main" id="{6DABCE0E-4F69-47D9-9B9F-EAAE18354445}"/>
                </a:ext>
              </a:extLst>
            </p:cNvPr>
            <p:cNvSpPr>
              <a:spLocks/>
            </p:cNvSpPr>
            <p:nvPr/>
          </p:nvSpPr>
          <p:spPr bwMode="auto">
            <a:xfrm>
              <a:off x="-495300" y="4376738"/>
              <a:ext cx="115887" cy="182563"/>
            </a:xfrm>
            <a:custGeom>
              <a:avLst/>
              <a:gdLst>
                <a:gd name="T0" fmla="*/ 52 w 54"/>
                <a:gd name="T1" fmla="*/ 41 h 86"/>
                <a:gd name="T2" fmla="*/ 30 w 54"/>
                <a:gd name="T3" fmla="*/ 85 h 86"/>
                <a:gd name="T4" fmla="*/ 2 w 54"/>
                <a:gd name="T5" fmla="*/ 45 h 86"/>
                <a:gd name="T6" fmla="*/ 24 w 54"/>
                <a:gd name="T7" fmla="*/ 1 h 86"/>
                <a:gd name="T8" fmla="*/ 52 w 54"/>
                <a:gd name="T9" fmla="*/ 41 h 86"/>
              </a:gdLst>
              <a:ahLst/>
              <a:cxnLst>
                <a:cxn ang="0">
                  <a:pos x="T0" y="T1"/>
                </a:cxn>
                <a:cxn ang="0">
                  <a:pos x="T2" y="T3"/>
                </a:cxn>
                <a:cxn ang="0">
                  <a:pos x="T4" y="T5"/>
                </a:cxn>
                <a:cxn ang="0">
                  <a:pos x="T6" y="T7"/>
                </a:cxn>
                <a:cxn ang="0">
                  <a:pos x="T8" y="T9"/>
                </a:cxn>
              </a:cxnLst>
              <a:rect l="0" t="0" r="r" b="b"/>
              <a:pathLst>
                <a:path w="54" h="86">
                  <a:moveTo>
                    <a:pt x="52" y="41"/>
                  </a:moveTo>
                  <a:cubicBezTo>
                    <a:pt x="54" y="65"/>
                    <a:pt x="44" y="84"/>
                    <a:pt x="30" y="85"/>
                  </a:cubicBezTo>
                  <a:cubicBezTo>
                    <a:pt x="16" y="86"/>
                    <a:pt x="3" y="68"/>
                    <a:pt x="2" y="45"/>
                  </a:cubicBezTo>
                  <a:cubicBezTo>
                    <a:pt x="0" y="21"/>
                    <a:pt x="10" y="2"/>
                    <a:pt x="24" y="1"/>
                  </a:cubicBezTo>
                  <a:cubicBezTo>
                    <a:pt x="38" y="0"/>
                    <a:pt x="51" y="18"/>
                    <a:pt x="52" y="41"/>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7">
              <a:extLst>
                <a:ext uri="{FF2B5EF4-FFF2-40B4-BE49-F238E27FC236}">
                  <a16:creationId xmlns:a16="http://schemas.microsoft.com/office/drawing/2014/main" id="{F0D85FFF-EFD8-4A9A-A324-883365ED62F6}"/>
                </a:ext>
              </a:extLst>
            </p:cNvPr>
            <p:cNvSpPr>
              <a:spLocks/>
            </p:cNvSpPr>
            <p:nvPr/>
          </p:nvSpPr>
          <p:spPr bwMode="auto">
            <a:xfrm>
              <a:off x="-382588" y="4270376"/>
              <a:ext cx="66675" cy="92075"/>
            </a:xfrm>
            <a:custGeom>
              <a:avLst/>
              <a:gdLst>
                <a:gd name="T0" fmla="*/ 31 w 31"/>
                <a:gd name="T1" fmla="*/ 21 h 43"/>
                <a:gd name="T2" fmla="*/ 17 w 31"/>
                <a:gd name="T3" fmla="*/ 42 h 43"/>
                <a:gd name="T4" fmla="*/ 0 w 31"/>
                <a:gd name="T5" fmla="*/ 23 h 43"/>
                <a:gd name="T6" fmla="*/ 14 w 31"/>
                <a:gd name="T7" fmla="*/ 1 h 43"/>
                <a:gd name="T8" fmla="*/ 31 w 31"/>
                <a:gd name="T9" fmla="*/ 21 h 43"/>
              </a:gdLst>
              <a:ahLst/>
              <a:cxnLst>
                <a:cxn ang="0">
                  <a:pos x="T0" y="T1"/>
                </a:cxn>
                <a:cxn ang="0">
                  <a:pos x="T2" y="T3"/>
                </a:cxn>
                <a:cxn ang="0">
                  <a:pos x="T4" y="T5"/>
                </a:cxn>
                <a:cxn ang="0">
                  <a:pos x="T6" y="T7"/>
                </a:cxn>
                <a:cxn ang="0">
                  <a:pos x="T8" y="T9"/>
                </a:cxn>
              </a:cxnLst>
              <a:rect l="0" t="0" r="r" b="b"/>
              <a:pathLst>
                <a:path w="31" h="43">
                  <a:moveTo>
                    <a:pt x="31" y="21"/>
                  </a:moveTo>
                  <a:cubicBezTo>
                    <a:pt x="31" y="32"/>
                    <a:pt x="25" y="42"/>
                    <a:pt x="17" y="42"/>
                  </a:cubicBezTo>
                  <a:cubicBezTo>
                    <a:pt x="8" y="43"/>
                    <a:pt x="1" y="34"/>
                    <a:pt x="0" y="23"/>
                  </a:cubicBezTo>
                  <a:cubicBezTo>
                    <a:pt x="0" y="11"/>
                    <a:pt x="6" y="1"/>
                    <a:pt x="14" y="1"/>
                  </a:cubicBezTo>
                  <a:cubicBezTo>
                    <a:pt x="22" y="0"/>
                    <a:pt x="30" y="9"/>
                    <a:pt x="31" y="21"/>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8">
              <a:extLst>
                <a:ext uri="{FF2B5EF4-FFF2-40B4-BE49-F238E27FC236}">
                  <a16:creationId xmlns:a16="http://schemas.microsoft.com/office/drawing/2014/main" id="{CFD8CB23-C974-4161-BB6D-E2401944C8D2}"/>
                </a:ext>
              </a:extLst>
            </p:cNvPr>
            <p:cNvSpPr>
              <a:spLocks/>
            </p:cNvSpPr>
            <p:nvPr/>
          </p:nvSpPr>
          <p:spPr bwMode="auto">
            <a:xfrm>
              <a:off x="-573088" y="4286251"/>
              <a:ext cx="68262" cy="90488"/>
            </a:xfrm>
            <a:custGeom>
              <a:avLst/>
              <a:gdLst>
                <a:gd name="T0" fmla="*/ 1 w 32"/>
                <a:gd name="T1" fmla="*/ 21 h 43"/>
                <a:gd name="T2" fmla="*/ 14 w 32"/>
                <a:gd name="T3" fmla="*/ 42 h 43"/>
                <a:gd name="T4" fmla="*/ 31 w 32"/>
                <a:gd name="T5" fmla="*/ 23 h 43"/>
                <a:gd name="T6" fmla="*/ 17 w 32"/>
                <a:gd name="T7" fmla="*/ 1 h 43"/>
                <a:gd name="T8" fmla="*/ 1 w 32"/>
                <a:gd name="T9" fmla="*/ 21 h 43"/>
              </a:gdLst>
              <a:ahLst/>
              <a:cxnLst>
                <a:cxn ang="0">
                  <a:pos x="T0" y="T1"/>
                </a:cxn>
                <a:cxn ang="0">
                  <a:pos x="T2" y="T3"/>
                </a:cxn>
                <a:cxn ang="0">
                  <a:pos x="T4" y="T5"/>
                </a:cxn>
                <a:cxn ang="0">
                  <a:pos x="T6" y="T7"/>
                </a:cxn>
                <a:cxn ang="0">
                  <a:pos x="T8" y="T9"/>
                </a:cxn>
              </a:cxnLst>
              <a:rect l="0" t="0" r="r" b="b"/>
              <a:pathLst>
                <a:path w="32" h="43">
                  <a:moveTo>
                    <a:pt x="1" y="21"/>
                  </a:moveTo>
                  <a:cubicBezTo>
                    <a:pt x="0" y="32"/>
                    <a:pt x="6" y="42"/>
                    <a:pt x="14" y="42"/>
                  </a:cubicBezTo>
                  <a:cubicBezTo>
                    <a:pt x="23" y="43"/>
                    <a:pt x="30" y="34"/>
                    <a:pt x="31" y="23"/>
                  </a:cubicBezTo>
                  <a:cubicBezTo>
                    <a:pt x="32" y="11"/>
                    <a:pt x="25" y="1"/>
                    <a:pt x="17" y="1"/>
                  </a:cubicBezTo>
                  <a:cubicBezTo>
                    <a:pt x="9" y="0"/>
                    <a:pt x="1" y="9"/>
                    <a:pt x="1" y="21"/>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9">
              <a:extLst>
                <a:ext uri="{FF2B5EF4-FFF2-40B4-BE49-F238E27FC236}">
                  <a16:creationId xmlns:a16="http://schemas.microsoft.com/office/drawing/2014/main" id="{6DA75292-34DF-45E2-B323-CA24D7EEC6A4}"/>
                </a:ext>
              </a:extLst>
            </p:cNvPr>
            <p:cNvSpPr>
              <a:spLocks/>
            </p:cNvSpPr>
            <p:nvPr/>
          </p:nvSpPr>
          <p:spPr bwMode="auto">
            <a:xfrm>
              <a:off x="-581025" y="4237038"/>
              <a:ext cx="77787" cy="36513"/>
            </a:xfrm>
            <a:custGeom>
              <a:avLst/>
              <a:gdLst>
                <a:gd name="T0" fmla="*/ 5 w 37"/>
                <a:gd name="T1" fmla="*/ 17 h 17"/>
                <a:gd name="T2" fmla="*/ 2 w 37"/>
                <a:gd name="T3" fmla="*/ 16 h 17"/>
                <a:gd name="T4" fmla="*/ 1 w 37"/>
                <a:gd name="T5" fmla="*/ 10 h 17"/>
                <a:gd name="T6" fmla="*/ 18 w 37"/>
                <a:gd name="T7" fmla="*/ 1 h 17"/>
                <a:gd name="T8" fmla="*/ 34 w 37"/>
                <a:gd name="T9" fmla="*/ 5 h 17"/>
                <a:gd name="T10" fmla="*/ 35 w 37"/>
                <a:gd name="T11" fmla="*/ 11 h 17"/>
                <a:gd name="T12" fmla="*/ 29 w 37"/>
                <a:gd name="T13" fmla="*/ 12 h 17"/>
                <a:gd name="T14" fmla="*/ 18 w 37"/>
                <a:gd name="T15" fmla="*/ 10 h 17"/>
                <a:gd name="T16" fmla="*/ 8 w 37"/>
                <a:gd name="T17" fmla="*/ 16 h 17"/>
                <a:gd name="T18" fmla="*/ 5 w 37"/>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7">
                  <a:moveTo>
                    <a:pt x="5" y="17"/>
                  </a:moveTo>
                  <a:cubicBezTo>
                    <a:pt x="4" y="17"/>
                    <a:pt x="3" y="17"/>
                    <a:pt x="2" y="16"/>
                  </a:cubicBezTo>
                  <a:cubicBezTo>
                    <a:pt x="0" y="14"/>
                    <a:pt x="0" y="11"/>
                    <a:pt x="1" y="10"/>
                  </a:cubicBezTo>
                  <a:cubicBezTo>
                    <a:pt x="2" y="9"/>
                    <a:pt x="9" y="1"/>
                    <a:pt x="18" y="1"/>
                  </a:cubicBezTo>
                  <a:cubicBezTo>
                    <a:pt x="26" y="0"/>
                    <a:pt x="34" y="5"/>
                    <a:pt x="34" y="5"/>
                  </a:cubicBezTo>
                  <a:cubicBezTo>
                    <a:pt x="36" y="7"/>
                    <a:pt x="37" y="9"/>
                    <a:pt x="35" y="11"/>
                  </a:cubicBezTo>
                  <a:cubicBezTo>
                    <a:pt x="34" y="13"/>
                    <a:pt x="31" y="14"/>
                    <a:pt x="29" y="12"/>
                  </a:cubicBezTo>
                  <a:cubicBezTo>
                    <a:pt x="29" y="12"/>
                    <a:pt x="24" y="9"/>
                    <a:pt x="18" y="10"/>
                  </a:cubicBezTo>
                  <a:cubicBezTo>
                    <a:pt x="14" y="10"/>
                    <a:pt x="9" y="14"/>
                    <a:pt x="8" y="16"/>
                  </a:cubicBezTo>
                  <a:cubicBezTo>
                    <a:pt x="7" y="17"/>
                    <a:pt x="6" y="17"/>
                    <a:pt x="5" y="17"/>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0">
              <a:extLst>
                <a:ext uri="{FF2B5EF4-FFF2-40B4-BE49-F238E27FC236}">
                  <a16:creationId xmlns:a16="http://schemas.microsoft.com/office/drawing/2014/main" id="{C520F532-A0F4-482E-9362-3F91251F7B5B}"/>
                </a:ext>
              </a:extLst>
            </p:cNvPr>
            <p:cNvSpPr>
              <a:spLocks/>
            </p:cNvSpPr>
            <p:nvPr/>
          </p:nvSpPr>
          <p:spPr bwMode="auto">
            <a:xfrm>
              <a:off x="-395288" y="4217988"/>
              <a:ext cx="80962" cy="38100"/>
            </a:xfrm>
            <a:custGeom>
              <a:avLst/>
              <a:gdLst>
                <a:gd name="T0" fmla="*/ 33 w 38"/>
                <a:gd name="T1" fmla="*/ 18 h 18"/>
                <a:gd name="T2" fmla="*/ 35 w 38"/>
                <a:gd name="T3" fmla="*/ 17 h 18"/>
                <a:gd name="T4" fmla="*/ 36 w 38"/>
                <a:gd name="T5" fmla="*/ 10 h 18"/>
                <a:gd name="T6" fmla="*/ 20 w 38"/>
                <a:gd name="T7" fmla="*/ 1 h 18"/>
                <a:gd name="T8" fmla="*/ 3 w 38"/>
                <a:gd name="T9" fmla="*/ 6 h 18"/>
                <a:gd name="T10" fmla="*/ 2 w 38"/>
                <a:gd name="T11" fmla="*/ 12 h 18"/>
                <a:gd name="T12" fmla="*/ 8 w 38"/>
                <a:gd name="T13" fmla="*/ 13 h 18"/>
                <a:gd name="T14" fmla="*/ 19 w 38"/>
                <a:gd name="T15" fmla="*/ 10 h 18"/>
                <a:gd name="T16" fmla="*/ 29 w 38"/>
                <a:gd name="T17" fmla="*/ 16 h 18"/>
                <a:gd name="T18" fmla="*/ 33 w 38"/>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8">
                  <a:moveTo>
                    <a:pt x="33" y="18"/>
                  </a:moveTo>
                  <a:cubicBezTo>
                    <a:pt x="34" y="18"/>
                    <a:pt x="35" y="17"/>
                    <a:pt x="35" y="17"/>
                  </a:cubicBezTo>
                  <a:cubicBezTo>
                    <a:pt x="37" y="15"/>
                    <a:pt x="38" y="12"/>
                    <a:pt x="36" y="10"/>
                  </a:cubicBezTo>
                  <a:cubicBezTo>
                    <a:pt x="35" y="9"/>
                    <a:pt x="29" y="2"/>
                    <a:pt x="20" y="1"/>
                  </a:cubicBezTo>
                  <a:cubicBezTo>
                    <a:pt x="11" y="0"/>
                    <a:pt x="3" y="6"/>
                    <a:pt x="3" y="6"/>
                  </a:cubicBezTo>
                  <a:cubicBezTo>
                    <a:pt x="1" y="7"/>
                    <a:pt x="0" y="10"/>
                    <a:pt x="2" y="12"/>
                  </a:cubicBezTo>
                  <a:cubicBezTo>
                    <a:pt x="3" y="14"/>
                    <a:pt x="6" y="15"/>
                    <a:pt x="8" y="13"/>
                  </a:cubicBezTo>
                  <a:cubicBezTo>
                    <a:pt x="8" y="13"/>
                    <a:pt x="13" y="10"/>
                    <a:pt x="19" y="10"/>
                  </a:cubicBezTo>
                  <a:cubicBezTo>
                    <a:pt x="23" y="11"/>
                    <a:pt x="28" y="15"/>
                    <a:pt x="29" y="16"/>
                  </a:cubicBezTo>
                  <a:cubicBezTo>
                    <a:pt x="30" y="17"/>
                    <a:pt x="31" y="18"/>
                    <a:pt x="33" y="18"/>
                  </a:cubicBezTo>
                  <a:close/>
                </a:path>
              </a:pathLst>
            </a:custGeom>
            <a:solidFill>
              <a:srgbClr val="3D00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77" name="Straight Connector 76">
            <a:extLst>
              <a:ext uri="{FF2B5EF4-FFF2-40B4-BE49-F238E27FC236}">
                <a16:creationId xmlns:a16="http://schemas.microsoft.com/office/drawing/2014/main" id="{D8CB4074-AB97-4481-B8F4-4D46DCAA6824}"/>
              </a:ext>
            </a:extLst>
          </p:cNvPr>
          <p:cNvCxnSpPr/>
          <p:nvPr/>
        </p:nvCxnSpPr>
        <p:spPr>
          <a:xfrm>
            <a:off x="981075" y="3756455"/>
            <a:ext cx="28098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5F797F0-E7A7-49FC-B22A-9B2246228046}"/>
              </a:ext>
            </a:extLst>
          </p:cNvPr>
          <p:cNvCxnSpPr/>
          <p:nvPr/>
        </p:nvCxnSpPr>
        <p:spPr>
          <a:xfrm>
            <a:off x="8382000" y="3756455"/>
            <a:ext cx="28098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2" name="Freeform: Shape 81">
            <a:extLst>
              <a:ext uri="{FF2B5EF4-FFF2-40B4-BE49-F238E27FC236}">
                <a16:creationId xmlns:a16="http://schemas.microsoft.com/office/drawing/2014/main" id="{73EF79E7-69A6-4AAE-A9BD-493B8467D44C}"/>
              </a:ext>
            </a:extLst>
          </p:cNvPr>
          <p:cNvSpPr/>
          <p:nvPr/>
        </p:nvSpPr>
        <p:spPr>
          <a:xfrm>
            <a:off x="6191481" y="2677108"/>
            <a:ext cx="1219178" cy="518799"/>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dirty="0"/>
          </a:p>
        </p:txBody>
      </p:sp>
      <p:pic>
        <p:nvPicPr>
          <p:cNvPr id="2" name="Graphic 1">
            <a:extLst>
              <a:ext uri="{FF2B5EF4-FFF2-40B4-BE49-F238E27FC236}">
                <a16:creationId xmlns:a16="http://schemas.microsoft.com/office/drawing/2014/main" id="{712844C6-37EF-47C4-B0FC-66BE17BE4E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14923" y="2248366"/>
            <a:ext cx="1771652" cy="2770216"/>
          </a:xfrm>
          <a:prstGeom prst="rect">
            <a:avLst/>
          </a:prstGeom>
        </p:spPr>
      </p:pic>
      <p:sp>
        <p:nvSpPr>
          <p:cNvPr id="83" name="Freeform: Shape 82">
            <a:extLst>
              <a:ext uri="{FF2B5EF4-FFF2-40B4-BE49-F238E27FC236}">
                <a16:creationId xmlns:a16="http://schemas.microsoft.com/office/drawing/2014/main" id="{12E3CC3C-2824-4262-A0E1-DD55B566F6B6}"/>
              </a:ext>
            </a:extLst>
          </p:cNvPr>
          <p:cNvSpPr/>
          <p:nvPr/>
        </p:nvSpPr>
        <p:spPr>
          <a:xfrm>
            <a:off x="4825456" y="2187043"/>
            <a:ext cx="1219178" cy="518799"/>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dirty="0"/>
          </a:p>
        </p:txBody>
      </p:sp>
    </p:spTree>
    <p:extLst>
      <p:ext uri="{BB962C8B-B14F-4D97-AF65-F5344CB8AC3E}">
        <p14:creationId xmlns:p14="http://schemas.microsoft.com/office/powerpoint/2010/main" val="414779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alpha val="61960"/>
          </a:schemeClr>
        </a:solidFill>
        <a:effectLst/>
      </p:bgPr>
    </p:bg>
    <p:spTree>
      <p:nvGrpSpPr>
        <p:cNvPr id="1" name="Shape 498">
          <a:extLst>
            <a:ext uri="{FF2B5EF4-FFF2-40B4-BE49-F238E27FC236}">
              <a16:creationId xmlns:a16="http://schemas.microsoft.com/office/drawing/2014/main" id="{8DA14C84-1A17-98B1-759F-B1598B159593}"/>
            </a:ext>
          </a:extLst>
        </p:cNvPr>
        <p:cNvGrpSpPr/>
        <p:nvPr/>
      </p:nvGrpSpPr>
      <p:grpSpPr>
        <a:xfrm>
          <a:off x="0" y="0"/>
          <a:ext cx="0" cy="0"/>
          <a:chOff x="0" y="0"/>
          <a:chExt cx="0" cy="0"/>
        </a:xfrm>
      </p:grpSpPr>
      <p:sp>
        <p:nvSpPr>
          <p:cNvPr id="499" name="Google Shape;499;p76">
            <a:extLst>
              <a:ext uri="{FF2B5EF4-FFF2-40B4-BE49-F238E27FC236}">
                <a16:creationId xmlns:a16="http://schemas.microsoft.com/office/drawing/2014/main" id="{1B4A6A20-E061-1EE8-1F0E-22CEB1D5A194}"/>
              </a:ext>
            </a:extLst>
          </p:cNvPr>
          <p:cNvSpPr/>
          <p:nvPr/>
        </p:nvSpPr>
        <p:spPr>
          <a:xfrm>
            <a:off x="0" y="2406563"/>
            <a:ext cx="12204973" cy="4451437"/>
          </a:xfrm>
          <a:custGeom>
            <a:avLst/>
            <a:gdLst/>
            <a:ahLst/>
            <a:cxnLst/>
            <a:rect l="l" t="t" r="r" b="b"/>
            <a:pathLst>
              <a:path w="12204973" h="3880337" extrusionOk="0">
                <a:moveTo>
                  <a:pt x="0" y="0"/>
                </a:moveTo>
                <a:lnTo>
                  <a:pt x="37535" y="32"/>
                </a:lnTo>
                <a:cubicBezTo>
                  <a:pt x="857482" y="42746"/>
                  <a:pt x="2180070" y="1109820"/>
                  <a:pt x="3478874" y="1198586"/>
                </a:cubicBezTo>
                <a:cubicBezTo>
                  <a:pt x="5141346" y="1312206"/>
                  <a:pt x="7643709" y="780625"/>
                  <a:pt x="9453376" y="930766"/>
                </a:cubicBezTo>
                <a:cubicBezTo>
                  <a:pt x="10132002" y="987069"/>
                  <a:pt x="10925693" y="1038236"/>
                  <a:pt x="11676235" y="1127921"/>
                </a:cubicBezTo>
                <a:lnTo>
                  <a:pt x="12204973" y="1203321"/>
                </a:lnTo>
                <a:lnTo>
                  <a:pt x="12204973" y="3880337"/>
                </a:lnTo>
                <a:lnTo>
                  <a:pt x="0" y="3880337"/>
                </a:lnTo>
                <a:close/>
              </a:path>
            </a:pathLst>
          </a:custGeom>
          <a:solidFill>
            <a:srgbClr val="2856AE"/>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500" name="Google Shape;500;p76">
            <a:extLst>
              <a:ext uri="{FF2B5EF4-FFF2-40B4-BE49-F238E27FC236}">
                <a16:creationId xmlns:a16="http://schemas.microsoft.com/office/drawing/2014/main" id="{093B96D2-2E0C-EDC3-01F9-AD269AA6B890}"/>
              </a:ext>
            </a:extLst>
          </p:cNvPr>
          <p:cNvSpPr/>
          <p:nvPr/>
        </p:nvSpPr>
        <p:spPr>
          <a:xfrm>
            <a:off x="2214487" y="1019331"/>
            <a:ext cx="8638391" cy="5031846"/>
          </a:xfrm>
          <a:prstGeom prst="roundRect">
            <a:avLst>
              <a:gd name="adj" fmla="val 5783"/>
            </a:avLst>
          </a:prstGeom>
          <a:solidFill>
            <a:schemeClr val="bg1">
              <a:lumMod val="95000"/>
            </a:schemeClr>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nvGrpSpPr>
          <p:cNvPr id="528" name="Google Shape;528;p76">
            <a:extLst>
              <a:ext uri="{FF2B5EF4-FFF2-40B4-BE49-F238E27FC236}">
                <a16:creationId xmlns:a16="http://schemas.microsoft.com/office/drawing/2014/main" id="{25B63EE7-269C-64A9-D063-D2F2640A3C69}"/>
              </a:ext>
            </a:extLst>
          </p:cNvPr>
          <p:cNvGrpSpPr/>
          <p:nvPr/>
        </p:nvGrpSpPr>
        <p:grpSpPr>
          <a:xfrm rot="10800000">
            <a:off x="-289561" y="5791802"/>
            <a:ext cx="2504049" cy="1222173"/>
            <a:chOff x="5470199" y="-196657"/>
            <a:chExt cx="6968218" cy="3401039"/>
          </a:xfrm>
        </p:grpSpPr>
        <p:sp>
          <p:nvSpPr>
            <p:cNvPr id="529" name="Google Shape;529;p76">
              <a:extLst>
                <a:ext uri="{FF2B5EF4-FFF2-40B4-BE49-F238E27FC236}">
                  <a16:creationId xmlns:a16="http://schemas.microsoft.com/office/drawing/2014/main" id="{71941021-A154-95CE-5F52-4CEC75BC4A53}"/>
                </a:ext>
              </a:extLst>
            </p:cNvPr>
            <p:cNvSpPr/>
            <p:nvPr/>
          </p:nvSpPr>
          <p:spPr>
            <a:xfrm>
              <a:off x="5470199" y="1"/>
              <a:ext cx="6734882" cy="3204381"/>
            </a:xfrm>
            <a:custGeom>
              <a:avLst/>
              <a:gdLst/>
              <a:ahLst/>
              <a:cxnLst/>
              <a:rect l="l" t="t" r="r" b="b"/>
              <a:pathLst>
                <a:path w="6734882" h="3204381" extrusionOk="0">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solidFill>
              <a:schemeClr val="lt1">
                <a:alpha val="9803"/>
              </a:schemeClr>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530" name="Google Shape;530;p76">
              <a:extLst>
                <a:ext uri="{FF2B5EF4-FFF2-40B4-BE49-F238E27FC236}">
                  <a16:creationId xmlns:a16="http://schemas.microsoft.com/office/drawing/2014/main" id="{7804731A-9B30-549E-2804-220ED2715418}"/>
                </a:ext>
              </a:extLst>
            </p:cNvPr>
            <p:cNvSpPr/>
            <p:nvPr/>
          </p:nvSpPr>
          <p:spPr>
            <a:xfrm>
              <a:off x="5703535" y="-196657"/>
              <a:ext cx="6734882" cy="3204381"/>
            </a:xfrm>
            <a:custGeom>
              <a:avLst/>
              <a:gdLst/>
              <a:ahLst/>
              <a:cxnLst/>
              <a:rect l="l" t="t" r="r" b="b"/>
              <a:pathLst>
                <a:path w="6734882" h="3204381" extrusionOk="0">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noFill/>
            <a:ln w="12700" cap="flat" cmpd="sng">
              <a:solidFill>
                <a:srgbClr val="F2F2F2"/>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graphicFrame>
        <p:nvGraphicFramePr>
          <p:cNvPr id="2" name="Chart 1">
            <a:extLst>
              <a:ext uri="{FF2B5EF4-FFF2-40B4-BE49-F238E27FC236}">
                <a16:creationId xmlns:a16="http://schemas.microsoft.com/office/drawing/2014/main" id="{173BFC5C-1838-D855-7E43-5132D45D576D}"/>
              </a:ext>
            </a:extLst>
          </p:cNvPr>
          <p:cNvGraphicFramePr>
            <a:graphicFrameLocks/>
          </p:cNvGraphicFramePr>
          <p:nvPr>
            <p:extLst>
              <p:ext uri="{D42A27DB-BD31-4B8C-83A1-F6EECF244321}">
                <p14:modId xmlns:p14="http://schemas.microsoft.com/office/powerpoint/2010/main" val="3809106787"/>
              </p:ext>
            </p:extLst>
          </p:nvPr>
        </p:nvGraphicFramePr>
        <p:xfrm>
          <a:off x="2420199" y="1229193"/>
          <a:ext cx="8432679" cy="48219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563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2" name="Graphic 31">
            <a:extLst>
              <a:ext uri="{FF2B5EF4-FFF2-40B4-BE49-F238E27FC236}">
                <a16:creationId xmlns:a16="http://schemas.microsoft.com/office/drawing/2014/main" id="{AD7D5FBA-40C2-43A0-970B-5B9F600AED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0" y="4118563"/>
            <a:ext cx="4092649" cy="2739435"/>
          </a:xfrm>
          <a:prstGeom prst="rect">
            <a:avLst/>
          </a:prstGeom>
        </p:spPr>
      </p:pic>
      <p:sp>
        <p:nvSpPr>
          <p:cNvPr id="38" name="Freeform: Shape 37">
            <a:extLst>
              <a:ext uri="{FF2B5EF4-FFF2-40B4-BE49-F238E27FC236}">
                <a16:creationId xmlns:a16="http://schemas.microsoft.com/office/drawing/2014/main" id="{9CB96BE0-F0DA-43B7-BFB2-D7AAE336AA9C}"/>
              </a:ext>
            </a:extLst>
          </p:cNvPr>
          <p:cNvSpPr/>
          <p:nvPr/>
        </p:nvSpPr>
        <p:spPr>
          <a:xfrm rot="10800000">
            <a:off x="5926930" y="1191421"/>
            <a:ext cx="3905250" cy="2019300"/>
          </a:xfrm>
          <a:custGeom>
            <a:avLst/>
            <a:gdLst>
              <a:gd name="connsiteX0" fmla="*/ 3813170 w 3905250"/>
              <a:gd name="connsiteY0" fmla="*/ 2019300 h 2019300"/>
              <a:gd name="connsiteX1" fmla="*/ 92080 w 3905250"/>
              <a:gd name="connsiteY1" fmla="*/ 2019300 h 2019300"/>
              <a:gd name="connsiteX2" fmla="*/ 0 w 3905250"/>
              <a:gd name="connsiteY2" fmla="*/ 1927220 h 2019300"/>
              <a:gd name="connsiteX3" fmla="*/ 0 w 3905250"/>
              <a:gd name="connsiteY3" fmla="*/ 423863 h 2019300"/>
              <a:gd name="connsiteX4" fmla="*/ 0 w 3905250"/>
              <a:gd name="connsiteY4" fmla="*/ 301630 h 2019300"/>
              <a:gd name="connsiteX5" fmla="*/ 0 w 3905250"/>
              <a:gd name="connsiteY5" fmla="*/ 0 h 2019300"/>
              <a:gd name="connsiteX6" fmla="*/ 248399 w 3905250"/>
              <a:gd name="connsiteY6" fmla="*/ 209550 h 2019300"/>
              <a:gd name="connsiteX7" fmla="*/ 3813170 w 3905250"/>
              <a:gd name="connsiteY7" fmla="*/ 209550 h 2019300"/>
              <a:gd name="connsiteX8" fmla="*/ 3905250 w 3905250"/>
              <a:gd name="connsiteY8" fmla="*/ 301630 h 2019300"/>
              <a:gd name="connsiteX9" fmla="*/ 3905250 w 3905250"/>
              <a:gd name="connsiteY9" fmla="*/ 1927220 h 2019300"/>
              <a:gd name="connsiteX10" fmla="*/ 3813170 w 3905250"/>
              <a:gd name="connsiteY10" fmla="*/ 2019300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0" h="2019300">
                <a:moveTo>
                  <a:pt x="3813170" y="2019300"/>
                </a:moveTo>
                <a:lnTo>
                  <a:pt x="92080" y="2019300"/>
                </a:lnTo>
                <a:cubicBezTo>
                  <a:pt x="41226" y="2019300"/>
                  <a:pt x="0" y="1978074"/>
                  <a:pt x="0" y="1927220"/>
                </a:cubicBezTo>
                <a:lnTo>
                  <a:pt x="0" y="423863"/>
                </a:lnTo>
                <a:lnTo>
                  <a:pt x="0" y="301630"/>
                </a:lnTo>
                <a:lnTo>
                  <a:pt x="0" y="0"/>
                </a:lnTo>
                <a:lnTo>
                  <a:pt x="248399" y="209550"/>
                </a:lnTo>
                <a:lnTo>
                  <a:pt x="3813170" y="209550"/>
                </a:lnTo>
                <a:cubicBezTo>
                  <a:pt x="3864024" y="209550"/>
                  <a:pt x="3905250" y="250776"/>
                  <a:pt x="3905250" y="301630"/>
                </a:cubicBezTo>
                <a:lnTo>
                  <a:pt x="3905250" y="1927220"/>
                </a:lnTo>
                <a:cubicBezTo>
                  <a:pt x="3905250" y="1978074"/>
                  <a:pt x="3864024" y="2019300"/>
                  <a:pt x="3813170" y="2019300"/>
                </a:cubicBezTo>
                <a:close/>
              </a:path>
            </a:pathLst>
          </a:custGeom>
          <a:solidFill>
            <a:schemeClr val="bg1"/>
          </a:solidFill>
          <a:ln>
            <a:noFill/>
          </a:ln>
          <a:effectLst>
            <a:outerShdw blurRad="749300" dist="698500" dir="5400000" sx="59000" sy="59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64A7BCF0-C8E6-4773-B9EA-0E9A74230608}"/>
              </a:ext>
            </a:extLst>
          </p:cNvPr>
          <p:cNvSpPr txBox="1"/>
          <p:nvPr/>
        </p:nvSpPr>
        <p:spPr>
          <a:xfrm>
            <a:off x="6054328" y="2065171"/>
            <a:ext cx="3671888" cy="707886"/>
          </a:xfrm>
          <a:prstGeom prst="rect">
            <a:avLst/>
          </a:prstGeom>
          <a:noFill/>
        </p:spPr>
        <p:txBody>
          <a:bodyPr wrap="square" rtlCol="0">
            <a:spAutoFit/>
          </a:bodyPr>
          <a:lstStyle/>
          <a:p>
            <a:r>
              <a:rPr lang="en-IN" sz="2000" b="1" dirty="0"/>
              <a:t>E-commerce and Politics received more likes</a:t>
            </a:r>
          </a:p>
        </p:txBody>
      </p:sp>
      <p:pic>
        <p:nvPicPr>
          <p:cNvPr id="43" name="Graphic 42">
            <a:extLst>
              <a:ext uri="{FF2B5EF4-FFF2-40B4-BE49-F238E27FC236}">
                <a16:creationId xmlns:a16="http://schemas.microsoft.com/office/drawing/2014/main" id="{6A93FF02-DD56-4DD4-9DF4-A8CFB5EF2D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91426" y="1069724"/>
            <a:ext cx="628650" cy="628650"/>
          </a:xfrm>
          <a:prstGeom prst="rect">
            <a:avLst/>
          </a:prstGeom>
        </p:spPr>
      </p:pic>
      <p:cxnSp>
        <p:nvCxnSpPr>
          <p:cNvPr id="44" name="Straight Connector 43">
            <a:extLst>
              <a:ext uri="{FF2B5EF4-FFF2-40B4-BE49-F238E27FC236}">
                <a16:creationId xmlns:a16="http://schemas.microsoft.com/office/drawing/2014/main" id="{2F0B61FD-93CF-4D45-BD78-732193AF80C5}"/>
              </a:ext>
            </a:extLst>
          </p:cNvPr>
          <p:cNvCxnSpPr/>
          <p:nvPr/>
        </p:nvCxnSpPr>
        <p:spPr>
          <a:xfrm>
            <a:off x="6143413" y="1977421"/>
            <a:ext cx="340967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73B9ACD1-E946-4400-A9F1-FE2DBC4BBEB1}"/>
              </a:ext>
            </a:extLst>
          </p:cNvPr>
          <p:cNvSpPr/>
          <p:nvPr/>
        </p:nvSpPr>
        <p:spPr>
          <a:xfrm rot="10800000">
            <a:off x="6959674" y="3788305"/>
            <a:ext cx="3905250" cy="2019300"/>
          </a:xfrm>
          <a:custGeom>
            <a:avLst/>
            <a:gdLst>
              <a:gd name="connsiteX0" fmla="*/ 3813170 w 3905250"/>
              <a:gd name="connsiteY0" fmla="*/ 2019300 h 2019300"/>
              <a:gd name="connsiteX1" fmla="*/ 92080 w 3905250"/>
              <a:gd name="connsiteY1" fmla="*/ 2019300 h 2019300"/>
              <a:gd name="connsiteX2" fmla="*/ 0 w 3905250"/>
              <a:gd name="connsiteY2" fmla="*/ 1927220 h 2019300"/>
              <a:gd name="connsiteX3" fmla="*/ 0 w 3905250"/>
              <a:gd name="connsiteY3" fmla="*/ 423863 h 2019300"/>
              <a:gd name="connsiteX4" fmla="*/ 0 w 3905250"/>
              <a:gd name="connsiteY4" fmla="*/ 301630 h 2019300"/>
              <a:gd name="connsiteX5" fmla="*/ 0 w 3905250"/>
              <a:gd name="connsiteY5" fmla="*/ 0 h 2019300"/>
              <a:gd name="connsiteX6" fmla="*/ 248399 w 3905250"/>
              <a:gd name="connsiteY6" fmla="*/ 209550 h 2019300"/>
              <a:gd name="connsiteX7" fmla="*/ 3813170 w 3905250"/>
              <a:gd name="connsiteY7" fmla="*/ 209550 h 2019300"/>
              <a:gd name="connsiteX8" fmla="*/ 3905250 w 3905250"/>
              <a:gd name="connsiteY8" fmla="*/ 301630 h 2019300"/>
              <a:gd name="connsiteX9" fmla="*/ 3905250 w 3905250"/>
              <a:gd name="connsiteY9" fmla="*/ 1927220 h 2019300"/>
              <a:gd name="connsiteX10" fmla="*/ 3813170 w 3905250"/>
              <a:gd name="connsiteY10" fmla="*/ 2019300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0" h="2019300">
                <a:moveTo>
                  <a:pt x="3813170" y="2019300"/>
                </a:moveTo>
                <a:lnTo>
                  <a:pt x="92080" y="2019300"/>
                </a:lnTo>
                <a:cubicBezTo>
                  <a:pt x="41226" y="2019300"/>
                  <a:pt x="0" y="1978074"/>
                  <a:pt x="0" y="1927220"/>
                </a:cubicBezTo>
                <a:lnTo>
                  <a:pt x="0" y="423863"/>
                </a:lnTo>
                <a:lnTo>
                  <a:pt x="0" y="301630"/>
                </a:lnTo>
                <a:lnTo>
                  <a:pt x="0" y="0"/>
                </a:lnTo>
                <a:lnTo>
                  <a:pt x="248399" y="209550"/>
                </a:lnTo>
                <a:lnTo>
                  <a:pt x="3813170" y="209550"/>
                </a:lnTo>
                <a:cubicBezTo>
                  <a:pt x="3864024" y="209550"/>
                  <a:pt x="3905250" y="250776"/>
                  <a:pt x="3905250" y="301630"/>
                </a:cubicBezTo>
                <a:lnTo>
                  <a:pt x="3905250" y="1927220"/>
                </a:lnTo>
                <a:cubicBezTo>
                  <a:pt x="3905250" y="1978074"/>
                  <a:pt x="3864024" y="2019300"/>
                  <a:pt x="3813170" y="2019300"/>
                </a:cubicBezTo>
                <a:close/>
              </a:path>
            </a:pathLst>
          </a:custGeom>
          <a:solidFill>
            <a:schemeClr val="bg1"/>
          </a:solidFill>
          <a:ln>
            <a:noFill/>
          </a:ln>
          <a:effectLst>
            <a:outerShdw blurRad="749300" dist="698500" dir="5400000" sx="59000" sy="59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EF318FCA-863A-4369-B936-DEA8DCD83E71}"/>
              </a:ext>
            </a:extLst>
          </p:cNvPr>
          <p:cNvSpPr txBox="1"/>
          <p:nvPr/>
        </p:nvSpPr>
        <p:spPr>
          <a:xfrm>
            <a:off x="7087072" y="4662055"/>
            <a:ext cx="3671888" cy="707886"/>
          </a:xfrm>
          <a:prstGeom prst="rect">
            <a:avLst/>
          </a:prstGeom>
          <a:noFill/>
        </p:spPr>
        <p:txBody>
          <a:bodyPr wrap="square" rtlCol="0">
            <a:spAutoFit/>
          </a:bodyPr>
          <a:lstStyle/>
          <a:p>
            <a:r>
              <a:rPr lang="en-IN" sz="2000" b="1" dirty="0"/>
              <a:t>Popularity and relevance drive engagement</a:t>
            </a:r>
          </a:p>
        </p:txBody>
      </p:sp>
      <p:cxnSp>
        <p:nvCxnSpPr>
          <p:cNvPr id="54" name="Straight Connector 53">
            <a:extLst>
              <a:ext uri="{FF2B5EF4-FFF2-40B4-BE49-F238E27FC236}">
                <a16:creationId xmlns:a16="http://schemas.microsoft.com/office/drawing/2014/main" id="{FD50D718-EB2C-468E-AF86-8EE36E8ECF2B}"/>
              </a:ext>
            </a:extLst>
          </p:cNvPr>
          <p:cNvCxnSpPr/>
          <p:nvPr/>
        </p:nvCxnSpPr>
        <p:spPr>
          <a:xfrm>
            <a:off x="7176157" y="4574305"/>
            <a:ext cx="340967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08BB8B9D-E2C1-4C11-86CD-7CEFCD3BF77E}"/>
              </a:ext>
            </a:extLst>
          </p:cNvPr>
          <p:cNvSpPr/>
          <p:nvPr/>
        </p:nvSpPr>
        <p:spPr>
          <a:xfrm rot="10800000">
            <a:off x="2145505" y="4102100"/>
            <a:ext cx="3905250" cy="2019300"/>
          </a:xfrm>
          <a:custGeom>
            <a:avLst/>
            <a:gdLst>
              <a:gd name="connsiteX0" fmla="*/ 3813170 w 3905250"/>
              <a:gd name="connsiteY0" fmla="*/ 2019300 h 2019300"/>
              <a:gd name="connsiteX1" fmla="*/ 92080 w 3905250"/>
              <a:gd name="connsiteY1" fmla="*/ 2019300 h 2019300"/>
              <a:gd name="connsiteX2" fmla="*/ 0 w 3905250"/>
              <a:gd name="connsiteY2" fmla="*/ 1927220 h 2019300"/>
              <a:gd name="connsiteX3" fmla="*/ 0 w 3905250"/>
              <a:gd name="connsiteY3" fmla="*/ 423863 h 2019300"/>
              <a:gd name="connsiteX4" fmla="*/ 0 w 3905250"/>
              <a:gd name="connsiteY4" fmla="*/ 301630 h 2019300"/>
              <a:gd name="connsiteX5" fmla="*/ 0 w 3905250"/>
              <a:gd name="connsiteY5" fmla="*/ 0 h 2019300"/>
              <a:gd name="connsiteX6" fmla="*/ 248399 w 3905250"/>
              <a:gd name="connsiteY6" fmla="*/ 209550 h 2019300"/>
              <a:gd name="connsiteX7" fmla="*/ 3813170 w 3905250"/>
              <a:gd name="connsiteY7" fmla="*/ 209550 h 2019300"/>
              <a:gd name="connsiteX8" fmla="*/ 3905250 w 3905250"/>
              <a:gd name="connsiteY8" fmla="*/ 301630 h 2019300"/>
              <a:gd name="connsiteX9" fmla="*/ 3905250 w 3905250"/>
              <a:gd name="connsiteY9" fmla="*/ 1927220 h 2019300"/>
              <a:gd name="connsiteX10" fmla="*/ 3813170 w 3905250"/>
              <a:gd name="connsiteY10" fmla="*/ 2019300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0" h="2019300">
                <a:moveTo>
                  <a:pt x="3813170" y="2019300"/>
                </a:moveTo>
                <a:lnTo>
                  <a:pt x="92080" y="2019300"/>
                </a:lnTo>
                <a:cubicBezTo>
                  <a:pt x="41226" y="2019300"/>
                  <a:pt x="0" y="1978074"/>
                  <a:pt x="0" y="1927220"/>
                </a:cubicBezTo>
                <a:lnTo>
                  <a:pt x="0" y="423863"/>
                </a:lnTo>
                <a:lnTo>
                  <a:pt x="0" y="301630"/>
                </a:lnTo>
                <a:lnTo>
                  <a:pt x="0" y="0"/>
                </a:lnTo>
                <a:lnTo>
                  <a:pt x="248399" y="209550"/>
                </a:lnTo>
                <a:lnTo>
                  <a:pt x="3813170" y="209550"/>
                </a:lnTo>
                <a:cubicBezTo>
                  <a:pt x="3864024" y="209550"/>
                  <a:pt x="3905250" y="250776"/>
                  <a:pt x="3905250" y="301630"/>
                </a:cubicBezTo>
                <a:lnTo>
                  <a:pt x="3905250" y="1927220"/>
                </a:lnTo>
                <a:cubicBezTo>
                  <a:pt x="3905250" y="1978074"/>
                  <a:pt x="3864024" y="2019300"/>
                  <a:pt x="3813170" y="2019300"/>
                </a:cubicBezTo>
                <a:close/>
              </a:path>
            </a:pathLst>
          </a:custGeom>
          <a:solidFill>
            <a:schemeClr val="bg1"/>
          </a:solidFill>
          <a:ln>
            <a:noFill/>
          </a:ln>
          <a:effectLst>
            <a:outerShdw blurRad="749300" dist="698500" dir="5400000" sx="59000" sy="59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5301B7B4-D6B7-450F-99FB-C586766E1139}"/>
              </a:ext>
            </a:extLst>
          </p:cNvPr>
          <p:cNvSpPr txBox="1"/>
          <p:nvPr/>
        </p:nvSpPr>
        <p:spPr>
          <a:xfrm>
            <a:off x="2272903" y="4975850"/>
            <a:ext cx="3671888" cy="707886"/>
          </a:xfrm>
          <a:prstGeom prst="rect">
            <a:avLst/>
          </a:prstGeom>
          <a:noFill/>
        </p:spPr>
        <p:txBody>
          <a:bodyPr wrap="square" rtlCol="0">
            <a:spAutoFit/>
          </a:bodyPr>
          <a:lstStyle/>
          <a:p>
            <a:r>
              <a:rPr lang="en-IN" sz="2000" b="1" dirty="0"/>
              <a:t>NGOs, Healthcare, Education saw fewer likes</a:t>
            </a:r>
          </a:p>
        </p:txBody>
      </p:sp>
      <p:cxnSp>
        <p:nvCxnSpPr>
          <p:cNvPr id="64" name="Straight Connector 63">
            <a:extLst>
              <a:ext uri="{FF2B5EF4-FFF2-40B4-BE49-F238E27FC236}">
                <a16:creationId xmlns:a16="http://schemas.microsoft.com/office/drawing/2014/main" id="{7E70C75C-F760-4F96-818B-ECBB2B21EA99}"/>
              </a:ext>
            </a:extLst>
          </p:cNvPr>
          <p:cNvCxnSpPr/>
          <p:nvPr/>
        </p:nvCxnSpPr>
        <p:spPr>
          <a:xfrm>
            <a:off x="2361988" y="4888100"/>
            <a:ext cx="340967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1" name="Graphic 30">
            <a:extLst>
              <a:ext uri="{FF2B5EF4-FFF2-40B4-BE49-F238E27FC236}">
                <a16:creationId xmlns:a16="http://schemas.microsoft.com/office/drawing/2014/main" id="{AC96E9C9-8FDA-48B1-B0EF-EBAE338A66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91474" y="4835942"/>
            <a:ext cx="4276725" cy="2050182"/>
          </a:xfrm>
          <a:prstGeom prst="rect">
            <a:avLst/>
          </a:prstGeom>
        </p:spPr>
      </p:pic>
      <p:sp>
        <p:nvSpPr>
          <p:cNvPr id="5" name="Slide Number Placeholder 4">
            <a:extLst>
              <a:ext uri="{FF2B5EF4-FFF2-40B4-BE49-F238E27FC236}">
                <a16:creationId xmlns:a16="http://schemas.microsoft.com/office/drawing/2014/main" id="{E6581CC9-9C2D-42B6-8492-6851AE776EB2}"/>
              </a:ext>
            </a:extLst>
          </p:cNvPr>
          <p:cNvSpPr>
            <a:spLocks noGrp="1"/>
          </p:cNvSpPr>
          <p:nvPr>
            <p:ph type="sldNum" sz="quarter" idx="12"/>
          </p:nvPr>
        </p:nvSpPr>
        <p:spPr>
          <a:xfrm>
            <a:off x="9148762" y="6453188"/>
            <a:ext cx="2743200" cy="268287"/>
          </a:xfrm>
        </p:spPr>
        <p:txBody>
          <a:bodyPr/>
          <a:lstStyle/>
          <a:p>
            <a:fld id="{E0BDCBD0-93B5-4B61-86F8-939F02C82BA8}" type="slidenum">
              <a:rPr lang="en-US" b="0" smtClean="0">
                <a:solidFill>
                  <a:schemeClr val="bg1"/>
                </a:solidFill>
              </a:rPr>
              <a:pPr/>
              <a:t>8</a:t>
            </a:fld>
            <a:endParaRPr lang="en-US" b="0" dirty="0">
              <a:solidFill>
                <a:schemeClr val="bg1"/>
              </a:solidFill>
            </a:endParaRPr>
          </a:p>
        </p:txBody>
      </p:sp>
      <p:sp>
        <p:nvSpPr>
          <p:cNvPr id="7" name="Title 1">
            <a:extLst>
              <a:ext uri="{FF2B5EF4-FFF2-40B4-BE49-F238E27FC236}">
                <a16:creationId xmlns:a16="http://schemas.microsoft.com/office/drawing/2014/main" id="{F596895C-06C1-4C21-8A34-980F45ACA86D}"/>
              </a:ext>
            </a:extLst>
          </p:cNvPr>
          <p:cNvSpPr>
            <a:spLocks noGrp="1"/>
          </p:cNvSpPr>
          <p:nvPr>
            <p:ph type="title"/>
          </p:nvPr>
        </p:nvSpPr>
        <p:spPr>
          <a:xfrm>
            <a:off x="300037" y="333376"/>
            <a:ext cx="11591925" cy="742950"/>
          </a:xfrm>
        </p:spPr>
        <p:txBody>
          <a:bodyPr/>
          <a:lstStyle/>
          <a:p>
            <a:r>
              <a:rPr lang="en-US" dirty="0"/>
              <a:t>Average Likes per category</a:t>
            </a:r>
          </a:p>
        </p:txBody>
      </p:sp>
      <p:grpSp>
        <p:nvGrpSpPr>
          <p:cNvPr id="36" name="Group 35">
            <a:extLst>
              <a:ext uri="{FF2B5EF4-FFF2-40B4-BE49-F238E27FC236}">
                <a16:creationId xmlns:a16="http://schemas.microsoft.com/office/drawing/2014/main" id="{C099C7C8-C8E8-4345-B8BA-2C1625BC6018}"/>
              </a:ext>
            </a:extLst>
          </p:cNvPr>
          <p:cNvGrpSpPr/>
          <p:nvPr/>
        </p:nvGrpSpPr>
        <p:grpSpPr>
          <a:xfrm>
            <a:off x="1244202" y="1527715"/>
            <a:ext cx="3993146" cy="2140997"/>
            <a:chOff x="1244202" y="1527715"/>
            <a:chExt cx="3993146" cy="2140997"/>
          </a:xfrm>
        </p:grpSpPr>
        <p:sp>
          <p:nvSpPr>
            <p:cNvPr id="10" name="Freeform: Shape 9">
              <a:extLst>
                <a:ext uri="{FF2B5EF4-FFF2-40B4-BE49-F238E27FC236}">
                  <a16:creationId xmlns:a16="http://schemas.microsoft.com/office/drawing/2014/main" id="{A918BD9A-0FCC-4A9D-BF89-BEF7A88E1F55}"/>
                </a:ext>
              </a:extLst>
            </p:cNvPr>
            <p:cNvSpPr/>
            <p:nvPr/>
          </p:nvSpPr>
          <p:spPr>
            <a:xfrm rot="10800000">
              <a:off x="1244202" y="1649412"/>
              <a:ext cx="3905250" cy="2019300"/>
            </a:xfrm>
            <a:custGeom>
              <a:avLst/>
              <a:gdLst>
                <a:gd name="connsiteX0" fmla="*/ 3813170 w 3905250"/>
                <a:gd name="connsiteY0" fmla="*/ 2019300 h 2019300"/>
                <a:gd name="connsiteX1" fmla="*/ 92080 w 3905250"/>
                <a:gd name="connsiteY1" fmla="*/ 2019300 h 2019300"/>
                <a:gd name="connsiteX2" fmla="*/ 0 w 3905250"/>
                <a:gd name="connsiteY2" fmla="*/ 1927220 h 2019300"/>
                <a:gd name="connsiteX3" fmla="*/ 0 w 3905250"/>
                <a:gd name="connsiteY3" fmla="*/ 423863 h 2019300"/>
                <a:gd name="connsiteX4" fmla="*/ 0 w 3905250"/>
                <a:gd name="connsiteY4" fmla="*/ 301630 h 2019300"/>
                <a:gd name="connsiteX5" fmla="*/ 0 w 3905250"/>
                <a:gd name="connsiteY5" fmla="*/ 0 h 2019300"/>
                <a:gd name="connsiteX6" fmla="*/ 248399 w 3905250"/>
                <a:gd name="connsiteY6" fmla="*/ 209550 h 2019300"/>
                <a:gd name="connsiteX7" fmla="*/ 3813170 w 3905250"/>
                <a:gd name="connsiteY7" fmla="*/ 209550 h 2019300"/>
                <a:gd name="connsiteX8" fmla="*/ 3905250 w 3905250"/>
                <a:gd name="connsiteY8" fmla="*/ 301630 h 2019300"/>
                <a:gd name="connsiteX9" fmla="*/ 3905250 w 3905250"/>
                <a:gd name="connsiteY9" fmla="*/ 1927220 h 2019300"/>
                <a:gd name="connsiteX10" fmla="*/ 3813170 w 3905250"/>
                <a:gd name="connsiteY10" fmla="*/ 2019300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0" h="2019300">
                  <a:moveTo>
                    <a:pt x="3813170" y="2019300"/>
                  </a:moveTo>
                  <a:lnTo>
                    <a:pt x="92080" y="2019300"/>
                  </a:lnTo>
                  <a:cubicBezTo>
                    <a:pt x="41226" y="2019300"/>
                    <a:pt x="0" y="1978074"/>
                    <a:pt x="0" y="1927220"/>
                  </a:cubicBezTo>
                  <a:lnTo>
                    <a:pt x="0" y="423863"/>
                  </a:lnTo>
                  <a:lnTo>
                    <a:pt x="0" y="301630"/>
                  </a:lnTo>
                  <a:lnTo>
                    <a:pt x="0" y="0"/>
                  </a:lnTo>
                  <a:lnTo>
                    <a:pt x="248399" y="209550"/>
                  </a:lnTo>
                  <a:lnTo>
                    <a:pt x="3813170" y="209550"/>
                  </a:lnTo>
                  <a:cubicBezTo>
                    <a:pt x="3864024" y="209550"/>
                    <a:pt x="3905250" y="250776"/>
                    <a:pt x="3905250" y="301630"/>
                  </a:cubicBezTo>
                  <a:lnTo>
                    <a:pt x="3905250" y="1927220"/>
                  </a:lnTo>
                  <a:cubicBezTo>
                    <a:pt x="3905250" y="1978074"/>
                    <a:pt x="3864024" y="2019300"/>
                    <a:pt x="3813170" y="2019300"/>
                  </a:cubicBezTo>
                  <a:close/>
                </a:path>
              </a:pathLst>
            </a:custGeom>
            <a:solidFill>
              <a:schemeClr val="bg1"/>
            </a:solidFill>
            <a:ln>
              <a:noFill/>
            </a:ln>
            <a:effectLst>
              <a:outerShdw blurRad="749300" dist="698500" dir="5400000" sx="59000" sy="59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B6D692B8-BB20-462E-AFB0-259792AD2831}"/>
                </a:ext>
              </a:extLst>
            </p:cNvPr>
            <p:cNvGrpSpPr/>
            <p:nvPr/>
          </p:nvGrpSpPr>
          <p:grpSpPr>
            <a:xfrm>
              <a:off x="1460685" y="1795597"/>
              <a:ext cx="497711" cy="497711"/>
              <a:chOff x="1536885" y="1842646"/>
              <a:chExt cx="497711" cy="497711"/>
            </a:xfrm>
          </p:grpSpPr>
          <p:sp>
            <p:nvSpPr>
              <p:cNvPr id="16" name="Oval 15">
                <a:extLst>
                  <a:ext uri="{FF2B5EF4-FFF2-40B4-BE49-F238E27FC236}">
                    <a16:creationId xmlns:a16="http://schemas.microsoft.com/office/drawing/2014/main" id="{8B465361-3124-4AD1-AF84-F3EDB5F960DB}"/>
                  </a:ext>
                </a:extLst>
              </p:cNvPr>
              <p:cNvSpPr/>
              <p:nvPr/>
            </p:nvSpPr>
            <p:spPr>
              <a:xfrm>
                <a:off x="1536885" y="1842646"/>
                <a:ext cx="497711" cy="497711"/>
              </a:xfrm>
              <a:prstGeom prst="ellipse">
                <a:avLst/>
              </a:prstGeom>
              <a:solidFill>
                <a:schemeClr val="bg2"/>
              </a:solidFill>
              <a:ln w="1905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E522613C-5DA4-4B5F-A5A0-7AFB8D957FD2}"/>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7602" t="-6615" r="-37602" b="-570"/>
              <a:stretch/>
            </p:blipFill>
            <p:spPr>
              <a:xfrm>
                <a:off x="1575502" y="1916417"/>
                <a:ext cx="420477" cy="420477"/>
              </a:xfrm>
              <a:prstGeom prst="ellipse">
                <a:avLst/>
              </a:prstGeom>
            </p:spPr>
          </p:pic>
        </p:grpSp>
        <p:sp>
          <p:nvSpPr>
            <p:cNvPr id="23" name="TextBox 22">
              <a:extLst>
                <a:ext uri="{FF2B5EF4-FFF2-40B4-BE49-F238E27FC236}">
                  <a16:creationId xmlns:a16="http://schemas.microsoft.com/office/drawing/2014/main" id="{D279DD3D-0742-4207-8E60-CA8A41D43FFD}"/>
                </a:ext>
              </a:extLst>
            </p:cNvPr>
            <p:cNvSpPr txBox="1"/>
            <p:nvPr/>
          </p:nvSpPr>
          <p:spPr>
            <a:xfrm>
              <a:off x="1371600" y="2523162"/>
              <a:ext cx="3671888" cy="707886"/>
            </a:xfrm>
            <a:prstGeom prst="rect">
              <a:avLst/>
            </a:prstGeom>
            <a:noFill/>
          </p:spPr>
          <p:txBody>
            <a:bodyPr wrap="square" rtlCol="0">
              <a:spAutoFit/>
            </a:bodyPr>
            <a:lstStyle/>
            <a:p>
              <a:r>
                <a:rPr lang="en-IN" sz="2000" b="1" dirty="0"/>
                <a:t>Calculated average likes = Total Likes / Number of Posts</a:t>
              </a:r>
            </a:p>
          </p:txBody>
        </p:sp>
        <p:pic>
          <p:nvPicPr>
            <p:cNvPr id="26" name="Graphic 25">
              <a:extLst>
                <a:ext uri="{FF2B5EF4-FFF2-40B4-BE49-F238E27FC236}">
                  <a16:creationId xmlns:a16="http://schemas.microsoft.com/office/drawing/2014/main" id="{F70E634F-A133-410F-B2AF-30B6D2D789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8698" y="1527715"/>
              <a:ext cx="628650" cy="628650"/>
            </a:xfrm>
            <a:prstGeom prst="rect">
              <a:avLst/>
            </a:prstGeom>
          </p:spPr>
        </p:pic>
        <p:cxnSp>
          <p:nvCxnSpPr>
            <p:cNvPr id="28" name="Straight Connector 27">
              <a:extLst>
                <a:ext uri="{FF2B5EF4-FFF2-40B4-BE49-F238E27FC236}">
                  <a16:creationId xmlns:a16="http://schemas.microsoft.com/office/drawing/2014/main" id="{C823C9FC-1C23-4F86-8D03-C71FD3FC4288}"/>
                </a:ext>
              </a:extLst>
            </p:cNvPr>
            <p:cNvCxnSpPr/>
            <p:nvPr/>
          </p:nvCxnSpPr>
          <p:spPr>
            <a:xfrm>
              <a:off x="1460685" y="2435412"/>
              <a:ext cx="340967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B03AAEE5-88F6-4FFC-BF38-6E008134E3AD}"/>
              </a:ext>
            </a:extLst>
          </p:cNvPr>
          <p:cNvGrpSpPr/>
          <p:nvPr/>
        </p:nvGrpSpPr>
        <p:grpSpPr>
          <a:xfrm>
            <a:off x="2376546" y="4272325"/>
            <a:ext cx="507350" cy="507350"/>
            <a:chOff x="5472112" y="1562893"/>
            <a:chExt cx="1247775" cy="1247775"/>
          </a:xfrm>
        </p:grpSpPr>
        <p:sp>
          <p:nvSpPr>
            <p:cNvPr id="68" name="Oval 67">
              <a:extLst>
                <a:ext uri="{FF2B5EF4-FFF2-40B4-BE49-F238E27FC236}">
                  <a16:creationId xmlns:a16="http://schemas.microsoft.com/office/drawing/2014/main" id="{E99A55C7-AB2D-4381-87E6-C4233E73969A}"/>
                </a:ext>
              </a:extLst>
            </p:cNvPr>
            <p:cNvSpPr/>
            <p:nvPr/>
          </p:nvSpPr>
          <p:spPr>
            <a:xfrm>
              <a:off x="5472112" y="1562893"/>
              <a:ext cx="1247775" cy="1247775"/>
            </a:xfrm>
            <a:prstGeom prst="ellipse">
              <a:avLst/>
            </a:prstGeom>
            <a:solidFill>
              <a:schemeClr val="bg2"/>
            </a:solidFill>
            <a:ln w="1905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69" name="Graphic 68">
              <a:extLst>
                <a:ext uri="{FF2B5EF4-FFF2-40B4-BE49-F238E27FC236}">
                  <a16:creationId xmlns:a16="http://schemas.microsoft.com/office/drawing/2014/main" id="{70F60339-361F-47C3-924D-F81823FFFCF7}"/>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32179" t="-3810" r="-32179" b="842"/>
            <a:stretch/>
          </p:blipFill>
          <p:spPr>
            <a:xfrm>
              <a:off x="5568948" y="1747838"/>
              <a:ext cx="1054102" cy="1054102"/>
            </a:xfrm>
            <a:prstGeom prst="ellipse">
              <a:avLst/>
            </a:prstGeom>
          </p:spPr>
        </p:pic>
      </p:grpSp>
      <p:grpSp>
        <p:nvGrpSpPr>
          <p:cNvPr id="70" name="Group 69">
            <a:extLst>
              <a:ext uri="{FF2B5EF4-FFF2-40B4-BE49-F238E27FC236}">
                <a16:creationId xmlns:a16="http://schemas.microsoft.com/office/drawing/2014/main" id="{1076C5F0-0D7C-4467-9208-FCC81E8150B1}"/>
              </a:ext>
            </a:extLst>
          </p:cNvPr>
          <p:cNvGrpSpPr/>
          <p:nvPr/>
        </p:nvGrpSpPr>
        <p:grpSpPr>
          <a:xfrm>
            <a:off x="7171004" y="3968799"/>
            <a:ext cx="512762" cy="512762"/>
            <a:chOff x="9211469" y="1562893"/>
            <a:chExt cx="1247775" cy="1247775"/>
          </a:xfrm>
        </p:grpSpPr>
        <p:sp>
          <p:nvSpPr>
            <p:cNvPr id="71" name="Oval 70">
              <a:extLst>
                <a:ext uri="{FF2B5EF4-FFF2-40B4-BE49-F238E27FC236}">
                  <a16:creationId xmlns:a16="http://schemas.microsoft.com/office/drawing/2014/main" id="{1135498F-F8A9-4BEE-B209-44478E5C48F5}"/>
                </a:ext>
              </a:extLst>
            </p:cNvPr>
            <p:cNvSpPr/>
            <p:nvPr/>
          </p:nvSpPr>
          <p:spPr>
            <a:xfrm>
              <a:off x="9211469" y="1562893"/>
              <a:ext cx="1247775" cy="1247775"/>
            </a:xfrm>
            <a:prstGeom prst="ellipse">
              <a:avLst/>
            </a:prstGeom>
            <a:solidFill>
              <a:schemeClr val="bg2"/>
            </a:solidFill>
            <a:ln w="1905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2" name="Graphic 71">
              <a:extLst>
                <a:ext uri="{FF2B5EF4-FFF2-40B4-BE49-F238E27FC236}">
                  <a16:creationId xmlns:a16="http://schemas.microsoft.com/office/drawing/2014/main" id="{25C60A10-49DE-487F-B4EE-843DFF59D101}"/>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0713" t="-2592" r="-30713" b="9741"/>
            <a:stretch/>
          </p:blipFill>
          <p:spPr>
            <a:xfrm>
              <a:off x="9269412" y="1743077"/>
              <a:ext cx="1131888" cy="1051721"/>
            </a:xfrm>
            <a:prstGeom prst="ellipse">
              <a:avLst/>
            </a:prstGeom>
          </p:spPr>
        </p:pic>
      </p:grpSp>
      <p:sp>
        <p:nvSpPr>
          <p:cNvPr id="74" name="Oval 73">
            <a:extLst>
              <a:ext uri="{FF2B5EF4-FFF2-40B4-BE49-F238E27FC236}">
                <a16:creationId xmlns:a16="http://schemas.microsoft.com/office/drawing/2014/main" id="{E952BA1A-9695-41E0-A9C9-A9622B3C4D02}"/>
              </a:ext>
            </a:extLst>
          </p:cNvPr>
          <p:cNvSpPr/>
          <p:nvPr/>
        </p:nvSpPr>
        <p:spPr>
          <a:xfrm>
            <a:off x="6138260" y="1375261"/>
            <a:ext cx="512762" cy="512762"/>
          </a:xfrm>
          <a:prstGeom prst="ellipse">
            <a:avLst/>
          </a:prstGeom>
          <a:solidFill>
            <a:schemeClr val="bg2"/>
          </a:solidFill>
          <a:ln w="1905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6" name="Graphic 75">
            <a:extLst>
              <a:ext uri="{FF2B5EF4-FFF2-40B4-BE49-F238E27FC236}">
                <a16:creationId xmlns:a16="http://schemas.microsoft.com/office/drawing/2014/main" id="{E896746D-1912-43D9-BE1C-E7E952A94418}"/>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34220" t="-17238" r="-34220" b="9514"/>
          <a:stretch/>
        </p:blipFill>
        <p:spPr>
          <a:xfrm>
            <a:off x="6138260" y="1369011"/>
            <a:ext cx="512762" cy="512762"/>
          </a:xfrm>
          <a:prstGeom prst="ellipse">
            <a:avLst/>
          </a:prstGeom>
        </p:spPr>
      </p:pic>
      <p:pic>
        <p:nvPicPr>
          <p:cNvPr id="77" name="Graphic 76">
            <a:extLst>
              <a:ext uri="{FF2B5EF4-FFF2-40B4-BE49-F238E27FC236}">
                <a16:creationId xmlns:a16="http://schemas.microsoft.com/office/drawing/2014/main" id="{A991748A-D393-4220-B6C4-66D157887BC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411055" y="3628833"/>
            <a:ext cx="628650" cy="628650"/>
          </a:xfrm>
          <a:prstGeom prst="rect">
            <a:avLst/>
          </a:prstGeom>
        </p:spPr>
      </p:pic>
      <p:pic>
        <p:nvPicPr>
          <p:cNvPr id="78" name="Graphic 77">
            <a:extLst>
              <a:ext uri="{FF2B5EF4-FFF2-40B4-BE49-F238E27FC236}">
                <a16:creationId xmlns:a16="http://schemas.microsoft.com/office/drawing/2014/main" id="{909A62F8-C02E-4DFC-9354-DCC47E9ACD9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485803" y="4013277"/>
            <a:ext cx="628651" cy="628651"/>
          </a:xfrm>
          <a:prstGeom prst="rect">
            <a:avLst/>
          </a:prstGeom>
        </p:spPr>
      </p:pic>
    </p:spTree>
    <p:extLst>
      <p:ext uri="{BB962C8B-B14F-4D97-AF65-F5344CB8AC3E}">
        <p14:creationId xmlns:p14="http://schemas.microsoft.com/office/powerpoint/2010/main" val="29793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alpha val="61960"/>
          </a:schemeClr>
        </a:solidFill>
        <a:effectLst/>
      </p:bgPr>
    </p:bg>
    <p:spTree>
      <p:nvGrpSpPr>
        <p:cNvPr id="1" name="Shape 498">
          <a:extLst>
            <a:ext uri="{FF2B5EF4-FFF2-40B4-BE49-F238E27FC236}">
              <a16:creationId xmlns:a16="http://schemas.microsoft.com/office/drawing/2014/main" id="{E2EE4E32-4557-A857-1A28-6177B0E5957A}"/>
            </a:ext>
          </a:extLst>
        </p:cNvPr>
        <p:cNvGrpSpPr/>
        <p:nvPr/>
      </p:nvGrpSpPr>
      <p:grpSpPr>
        <a:xfrm>
          <a:off x="0" y="0"/>
          <a:ext cx="0" cy="0"/>
          <a:chOff x="0" y="0"/>
          <a:chExt cx="0" cy="0"/>
        </a:xfrm>
      </p:grpSpPr>
      <p:sp>
        <p:nvSpPr>
          <p:cNvPr id="499" name="Google Shape;499;p76">
            <a:extLst>
              <a:ext uri="{FF2B5EF4-FFF2-40B4-BE49-F238E27FC236}">
                <a16:creationId xmlns:a16="http://schemas.microsoft.com/office/drawing/2014/main" id="{1516A444-2B40-A2EF-3C34-CCEBCB553D4E}"/>
              </a:ext>
            </a:extLst>
          </p:cNvPr>
          <p:cNvSpPr/>
          <p:nvPr/>
        </p:nvSpPr>
        <p:spPr>
          <a:xfrm>
            <a:off x="0" y="2406563"/>
            <a:ext cx="12204973" cy="4451437"/>
          </a:xfrm>
          <a:custGeom>
            <a:avLst/>
            <a:gdLst/>
            <a:ahLst/>
            <a:cxnLst/>
            <a:rect l="l" t="t" r="r" b="b"/>
            <a:pathLst>
              <a:path w="12204973" h="3880337" extrusionOk="0">
                <a:moveTo>
                  <a:pt x="0" y="0"/>
                </a:moveTo>
                <a:lnTo>
                  <a:pt x="37535" y="32"/>
                </a:lnTo>
                <a:cubicBezTo>
                  <a:pt x="857482" y="42746"/>
                  <a:pt x="2180070" y="1109820"/>
                  <a:pt x="3478874" y="1198586"/>
                </a:cubicBezTo>
                <a:cubicBezTo>
                  <a:pt x="5141346" y="1312206"/>
                  <a:pt x="7643709" y="780625"/>
                  <a:pt x="9453376" y="930766"/>
                </a:cubicBezTo>
                <a:cubicBezTo>
                  <a:pt x="10132002" y="987069"/>
                  <a:pt x="10925693" y="1038236"/>
                  <a:pt x="11676235" y="1127921"/>
                </a:cubicBezTo>
                <a:lnTo>
                  <a:pt x="12204973" y="1203321"/>
                </a:lnTo>
                <a:lnTo>
                  <a:pt x="12204973" y="3880337"/>
                </a:lnTo>
                <a:lnTo>
                  <a:pt x="0" y="3880337"/>
                </a:lnTo>
                <a:close/>
              </a:path>
            </a:pathLst>
          </a:custGeom>
          <a:solidFill>
            <a:srgbClr val="2856AE"/>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500" name="Google Shape;500;p76">
            <a:extLst>
              <a:ext uri="{FF2B5EF4-FFF2-40B4-BE49-F238E27FC236}">
                <a16:creationId xmlns:a16="http://schemas.microsoft.com/office/drawing/2014/main" id="{2E02B44C-ACD1-C15A-7DFB-D3B1E2DABAB1}"/>
              </a:ext>
            </a:extLst>
          </p:cNvPr>
          <p:cNvSpPr/>
          <p:nvPr/>
        </p:nvSpPr>
        <p:spPr>
          <a:xfrm>
            <a:off x="2130638" y="995528"/>
            <a:ext cx="8632299" cy="5055649"/>
          </a:xfrm>
          <a:prstGeom prst="roundRect">
            <a:avLst>
              <a:gd name="adj" fmla="val 5783"/>
            </a:avLst>
          </a:prstGeom>
          <a:solidFill>
            <a:schemeClr val="bg1">
              <a:lumMod val="95000"/>
            </a:schemeClr>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nvGrpSpPr>
          <p:cNvPr id="528" name="Google Shape;528;p76">
            <a:extLst>
              <a:ext uri="{FF2B5EF4-FFF2-40B4-BE49-F238E27FC236}">
                <a16:creationId xmlns:a16="http://schemas.microsoft.com/office/drawing/2014/main" id="{DCA3FFAA-3BD6-B37D-7DFA-6B0162C7738E}"/>
              </a:ext>
            </a:extLst>
          </p:cNvPr>
          <p:cNvGrpSpPr/>
          <p:nvPr/>
        </p:nvGrpSpPr>
        <p:grpSpPr>
          <a:xfrm rot="10800000">
            <a:off x="-289561" y="5791802"/>
            <a:ext cx="2504049" cy="1222173"/>
            <a:chOff x="5470199" y="-196657"/>
            <a:chExt cx="6968218" cy="3401039"/>
          </a:xfrm>
        </p:grpSpPr>
        <p:sp>
          <p:nvSpPr>
            <p:cNvPr id="529" name="Google Shape;529;p76">
              <a:extLst>
                <a:ext uri="{FF2B5EF4-FFF2-40B4-BE49-F238E27FC236}">
                  <a16:creationId xmlns:a16="http://schemas.microsoft.com/office/drawing/2014/main" id="{D3D6BCCE-AAE9-DF95-2610-E1D90C48D3BC}"/>
                </a:ext>
              </a:extLst>
            </p:cNvPr>
            <p:cNvSpPr/>
            <p:nvPr/>
          </p:nvSpPr>
          <p:spPr>
            <a:xfrm>
              <a:off x="5470199" y="1"/>
              <a:ext cx="6734882" cy="3204381"/>
            </a:xfrm>
            <a:custGeom>
              <a:avLst/>
              <a:gdLst/>
              <a:ahLst/>
              <a:cxnLst/>
              <a:rect l="l" t="t" r="r" b="b"/>
              <a:pathLst>
                <a:path w="6734882" h="3204381" extrusionOk="0">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solidFill>
              <a:schemeClr val="lt1">
                <a:alpha val="9803"/>
              </a:schemeClr>
            </a:solidFill>
            <a:ln>
              <a:noFill/>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sp>
          <p:nvSpPr>
            <p:cNvPr id="530" name="Google Shape;530;p76">
              <a:extLst>
                <a:ext uri="{FF2B5EF4-FFF2-40B4-BE49-F238E27FC236}">
                  <a16:creationId xmlns:a16="http://schemas.microsoft.com/office/drawing/2014/main" id="{5E21E9E7-FCCE-48A4-66B4-719EB1515524}"/>
                </a:ext>
              </a:extLst>
            </p:cNvPr>
            <p:cNvSpPr/>
            <p:nvPr/>
          </p:nvSpPr>
          <p:spPr>
            <a:xfrm>
              <a:off x="5703535" y="-196657"/>
              <a:ext cx="6734882" cy="3204381"/>
            </a:xfrm>
            <a:custGeom>
              <a:avLst/>
              <a:gdLst/>
              <a:ahLst/>
              <a:cxnLst/>
              <a:rect l="l" t="t" r="r" b="b"/>
              <a:pathLst>
                <a:path w="6734882" h="3204381" extrusionOk="0">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noFill/>
            <a:ln w="12700" cap="flat" cmpd="sng">
              <a:solidFill>
                <a:srgbClr val="F2F2F2"/>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dirty="0">
                <a:solidFill>
                  <a:srgbClr val="FFFFFF"/>
                </a:solidFill>
                <a:latin typeface="Calibri"/>
                <a:ea typeface="Calibri"/>
                <a:cs typeface="Calibri"/>
                <a:sym typeface="Calibri"/>
              </a:endParaRPr>
            </a:p>
          </p:txBody>
        </p:sp>
      </p:grpSp>
      <p:graphicFrame>
        <p:nvGraphicFramePr>
          <p:cNvPr id="2" name="Chart 1">
            <a:extLst>
              <a:ext uri="{FF2B5EF4-FFF2-40B4-BE49-F238E27FC236}">
                <a16:creationId xmlns:a16="http://schemas.microsoft.com/office/drawing/2014/main" id="{B3EC4A93-C7E4-F176-AF09-ACD43116DAED}"/>
              </a:ext>
            </a:extLst>
          </p:cNvPr>
          <p:cNvGraphicFramePr>
            <a:graphicFrameLocks/>
          </p:cNvGraphicFramePr>
          <p:nvPr>
            <p:extLst>
              <p:ext uri="{D42A27DB-BD31-4B8C-83A1-F6EECF244321}">
                <p14:modId xmlns:p14="http://schemas.microsoft.com/office/powerpoint/2010/main" val="3524640636"/>
              </p:ext>
            </p:extLst>
          </p:nvPr>
        </p:nvGraphicFramePr>
        <p:xfrm>
          <a:off x="2130638" y="981240"/>
          <a:ext cx="8632298" cy="50556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1718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FC3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dirty="0" smtClean="0">
            <a:latin typeface="Inter" panose="020B0502030000000004" pitchFamily="34" charset="0"/>
            <a:ea typeface="Inter" panose="020B05020300000000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594</Words>
  <Application>Microsoft Office PowerPoint</Application>
  <PresentationFormat>Widescreen</PresentationFormat>
  <Paragraphs>99</Paragraphs>
  <Slides>15</Slides>
  <Notes>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-apple-system</vt:lpstr>
      <vt:lpstr>Arial</vt:lpstr>
      <vt:lpstr>Calibri</vt:lpstr>
      <vt:lpstr>Calibri Light</vt:lpstr>
      <vt:lpstr>Franklin Gothic Book</vt:lpstr>
      <vt:lpstr>Franklin Gothic Demi</vt:lpstr>
      <vt:lpstr>Franklin Gothic Heavy</vt:lpstr>
      <vt:lpstr>Office Theme</vt:lpstr>
      <vt:lpstr>1_Office Theme</vt:lpstr>
      <vt:lpstr>2_Office Theme</vt:lpstr>
      <vt:lpstr>PowerPoint Presentation</vt:lpstr>
      <vt:lpstr>Objective of the Study</vt:lpstr>
      <vt:lpstr>PowerPoint Presentation</vt:lpstr>
      <vt:lpstr>PowerPoint Presentation</vt:lpstr>
      <vt:lpstr>PowerPoint Presentation</vt:lpstr>
      <vt:lpstr>When Do Users React?</vt:lpstr>
      <vt:lpstr>PowerPoint Presentation</vt:lpstr>
      <vt:lpstr>Average Likes per category</vt:lpstr>
      <vt:lpstr>PowerPoint Presentation</vt:lpstr>
      <vt:lpstr>PowerPoint Presentation</vt:lpstr>
      <vt:lpstr>Insights &amp; Strategy: What We Learned</vt:lpstr>
      <vt:lpstr> Key Takeaways</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Home</cp:lastModifiedBy>
  <cp:revision>101</cp:revision>
  <dcterms:created xsi:type="dcterms:W3CDTF">2019-07-16T02:52:08Z</dcterms:created>
  <dcterms:modified xsi:type="dcterms:W3CDTF">2025-05-30T12:47:38Z</dcterms:modified>
</cp:coreProperties>
</file>