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oto Sans Medium"/>
      <p:regular r:id="rId23"/>
      <p:bold r:id="rId24"/>
      <p:italic r:id="rId25"/>
      <p:boldItalic r:id="rId26"/>
    </p:embeddedFont>
    <p:embeddedFont>
      <p:font typeface="Noto Sans"/>
      <p:regular r:id="rId27"/>
      <p:bold r:id="rId28"/>
      <p:italic r:id="rId29"/>
      <p:boldItalic r:id="rId30"/>
    </p:embeddedFont>
    <p:embeddedFont>
      <p:font typeface="Bebas Neu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otoSansMedium-bold.fntdata"/><Relationship Id="rId23" Type="http://schemas.openxmlformats.org/officeDocument/2006/relationships/font" Target="fonts/NotoSans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otoSansMedium-boldItalic.fntdata"/><Relationship Id="rId25" Type="http://schemas.openxmlformats.org/officeDocument/2006/relationships/font" Target="fonts/NotoSansMedium-italic.fntdata"/><Relationship Id="rId28" Type="http://schemas.openxmlformats.org/officeDocument/2006/relationships/font" Target="fonts/NotoSans-bold.fntdata"/><Relationship Id="rId27" Type="http://schemas.openxmlformats.org/officeDocument/2006/relationships/font" Target="fonts/No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oto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No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7dd1ec85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7dd1ec85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47dd1ec85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47dd1ec85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7dd1ec85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47dd1ec85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7dd1ec85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47dd1ec85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7dd1ec85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47dd1ec85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7dd1ec85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7dd1ec85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7dd1ec85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47dd1ec85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47dd1ec85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47dd1ec85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7dd1ec85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7dd1ec85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7dd1ec853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7dd1ec853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7dd1ec85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7dd1ec85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7dd1ec85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7dd1ec8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7dd1ec85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7dd1ec85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7dd1ec85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7dd1ec85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7dd1ec85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7dd1ec85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7dd1ec85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7dd1ec85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52200" y="2449650"/>
            <a:ext cx="6659400" cy="1522200"/>
          </a:xfrm>
          <a:prstGeom prst="rect">
            <a:avLst/>
          </a:prstGeom>
          <a:solidFill>
            <a:schemeClr val="dk1"/>
          </a:solidFill>
        </p:spPr>
        <p:txBody>
          <a:bodyPr anchorCtr="0" anchor="b" bIns="91425" lIns="91425" spcFirstLastPara="1" rIns="91425" wrap="square" tIns="91425">
            <a:noAutofit/>
          </a:bodyPr>
          <a:lstStyle>
            <a:lvl1pPr lvl="0" rtl="0">
              <a:lnSpc>
                <a:spcPct val="90000"/>
              </a:lnSpc>
              <a:spcBef>
                <a:spcPts val="0"/>
              </a:spcBef>
              <a:spcAft>
                <a:spcPts val="0"/>
              </a:spcAft>
              <a:buSzPts val="5200"/>
              <a:buNone/>
              <a:defRPr sz="38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652200" y="3964561"/>
            <a:ext cx="6659400" cy="733200"/>
          </a:xfrm>
          <a:prstGeom prst="rect">
            <a:avLst/>
          </a:prstGeom>
          <a:solidFill>
            <a:schemeClr val="dk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 name="Google Shape;11;p2"/>
          <p:cNvSpPr/>
          <p:nvPr>
            <p:ph idx="2" type="pic"/>
          </p:nvPr>
        </p:nvSpPr>
        <p:spPr>
          <a:xfrm>
            <a:off x="602350" y="351950"/>
            <a:ext cx="8378700" cy="2794200"/>
          </a:xfrm>
          <a:prstGeom prst="rect">
            <a:avLst/>
          </a:prstGeom>
          <a:noFill/>
          <a:ln>
            <a:noFill/>
          </a:ln>
        </p:spPr>
      </p:sp>
      <p:cxnSp>
        <p:nvCxnSpPr>
          <p:cNvPr id="12" name="Google Shape;12;p2"/>
          <p:cNvCxnSpPr/>
          <p:nvPr/>
        </p:nvCxnSpPr>
        <p:spPr>
          <a:xfrm rot="10800000">
            <a:off x="-9200" y="4705075"/>
            <a:ext cx="1661400" cy="0"/>
          </a:xfrm>
          <a:prstGeom prst="straightConnector1">
            <a:avLst/>
          </a:prstGeom>
          <a:noFill/>
          <a:ln cap="flat" cmpd="sng" w="9525">
            <a:solidFill>
              <a:schemeClr val="dk1"/>
            </a:solidFill>
            <a:prstDash val="solid"/>
            <a:round/>
            <a:headEnd len="med" w="med" type="none"/>
            <a:tailEnd len="med" w="med" type="none"/>
          </a:ln>
        </p:spPr>
      </p:cxnSp>
      <p:sp>
        <p:nvSpPr>
          <p:cNvPr id="13" name="Google Shape;13;p2"/>
          <p:cNvSpPr/>
          <p:nvPr/>
        </p:nvSpPr>
        <p:spPr>
          <a:xfrm>
            <a:off x="8418275" y="4069050"/>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14" name="Google Shape;14;p2"/>
          <p:cNvCxnSpPr/>
          <p:nvPr/>
        </p:nvCxnSpPr>
        <p:spPr>
          <a:xfrm>
            <a:off x="341213" y="12850"/>
            <a:ext cx="0" cy="5128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1"/>
          <p:cNvSpPr txBox="1"/>
          <p:nvPr>
            <p:ph hasCustomPrompt="1" type="title"/>
          </p:nvPr>
        </p:nvSpPr>
        <p:spPr>
          <a:xfrm>
            <a:off x="827561" y="1567350"/>
            <a:ext cx="4507800" cy="13143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9600"/>
              <a:buNone/>
              <a:defRPr sz="60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9" name="Google Shape;69;p11"/>
          <p:cNvSpPr txBox="1"/>
          <p:nvPr>
            <p:ph idx="1" type="subTitle"/>
          </p:nvPr>
        </p:nvSpPr>
        <p:spPr>
          <a:xfrm>
            <a:off x="1498361" y="2881650"/>
            <a:ext cx="3166200" cy="6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0" name="Google Shape;70;p11"/>
          <p:cNvSpPr/>
          <p:nvPr/>
        </p:nvSpPr>
        <p:spPr>
          <a:xfrm flipH="1" rot="5400000">
            <a:off x="290475" y="2188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sp>
        <p:nvSpPr>
          <p:cNvPr id="71" name="Google Shape;71;p11"/>
          <p:cNvSpPr/>
          <p:nvPr/>
        </p:nvSpPr>
        <p:spPr>
          <a:xfrm flipH="1" rot="-5400000">
            <a:off x="8325750" y="43444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72" name="Google Shape;72;p11"/>
          <p:cNvCxnSpPr/>
          <p:nvPr/>
        </p:nvCxnSpPr>
        <p:spPr>
          <a:xfrm rot="10800000">
            <a:off x="255875" y="4924675"/>
            <a:ext cx="4430100" cy="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11"/>
          <p:cNvCxnSpPr/>
          <p:nvPr/>
        </p:nvCxnSpPr>
        <p:spPr>
          <a:xfrm rot="10800000">
            <a:off x="4493275" y="253550"/>
            <a:ext cx="4430100" cy="0"/>
          </a:xfrm>
          <a:prstGeom prst="straightConnector1">
            <a:avLst/>
          </a:prstGeom>
          <a:noFill/>
          <a:ln cap="flat" cmpd="sng" w="9525">
            <a:solidFill>
              <a:schemeClr val="dk1"/>
            </a:solidFill>
            <a:prstDash val="solid"/>
            <a:round/>
            <a:headEnd len="med" w="med" type="none"/>
            <a:tailEnd len="med" w="med" type="none"/>
          </a:ln>
        </p:spPr>
      </p:cxnSp>
      <p:sp>
        <p:nvSpPr>
          <p:cNvPr id="74" name="Google Shape;74;p11"/>
          <p:cNvSpPr/>
          <p:nvPr>
            <p:ph idx="2" type="pic"/>
          </p:nvPr>
        </p:nvSpPr>
        <p:spPr>
          <a:xfrm>
            <a:off x="5068336" y="253349"/>
            <a:ext cx="3248100" cy="4636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6" name="Shape 76"/>
        <p:cNvGrpSpPr/>
        <p:nvPr/>
      </p:nvGrpSpPr>
      <p:grpSpPr>
        <a:xfrm>
          <a:off x="0" y="0"/>
          <a:ext cx="0" cy="0"/>
          <a:chOff x="0" y="0"/>
          <a:chExt cx="0" cy="0"/>
        </a:xfrm>
      </p:grpSpPr>
      <p:sp>
        <p:nvSpPr>
          <p:cNvPr id="77" name="Google Shape;77;p13"/>
          <p:cNvSpPr txBox="1"/>
          <p:nvPr>
            <p:ph hasCustomPrompt="1" type="title"/>
          </p:nvPr>
        </p:nvSpPr>
        <p:spPr>
          <a:xfrm>
            <a:off x="1135100" y="1454400"/>
            <a:ext cx="1503000" cy="593400"/>
          </a:xfrm>
          <a:prstGeom prst="rect">
            <a:avLst/>
          </a:prstGeom>
          <a:solidFill>
            <a:schemeClr val="dk1"/>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hasCustomPrompt="1" idx="2" type="title"/>
          </p:nvPr>
        </p:nvSpPr>
        <p:spPr>
          <a:xfrm>
            <a:off x="3516550" y="1454400"/>
            <a:ext cx="1503000" cy="593400"/>
          </a:xfrm>
          <a:prstGeom prst="rect">
            <a:avLst/>
          </a:prstGeom>
          <a:solidFill>
            <a:schemeClr val="dk2"/>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3" type="title"/>
          </p:nvPr>
        </p:nvSpPr>
        <p:spPr>
          <a:xfrm>
            <a:off x="5898000" y="1454400"/>
            <a:ext cx="1503000" cy="5934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4" type="title"/>
          </p:nvPr>
        </p:nvSpPr>
        <p:spPr>
          <a:xfrm>
            <a:off x="1135100" y="2939000"/>
            <a:ext cx="1503000" cy="593400"/>
          </a:xfrm>
          <a:prstGeom prst="rect">
            <a:avLst/>
          </a:prstGeom>
          <a:solidFill>
            <a:schemeClr val="accent1"/>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hasCustomPrompt="1" idx="5" type="title"/>
          </p:nvPr>
        </p:nvSpPr>
        <p:spPr>
          <a:xfrm>
            <a:off x="3516550" y="2939000"/>
            <a:ext cx="1503000" cy="593400"/>
          </a:xfrm>
          <a:prstGeom prst="rect">
            <a:avLst/>
          </a:prstGeom>
          <a:solidFill>
            <a:schemeClr val="dk1"/>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hasCustomPrompt="1" idx="6" type="title"/>
          </p:nvPr>
        </p:nvSpPr>
        <p:spPr>
          <a:xfrm>
            <a:off x="5898000" y="2939000"/>
            <a:ext cx="1503000" cy="593400"/>
          </a:xfrm>
          <a:prstGeom prst="rect">
            <a:avLst/>
          </a:prstGeom>
          <a:solidFill>
            <a:schemeClr val="dk2"/>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idx="7"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13"/>
          <p:cNvSpPr txBox="1"/>
          <p:nvPr>
            <p:ph idx="1" type="subTitle"/>
          </p:nvPr>
        </p:nvSpPr>
        <p:spPr>
          <a:xfrm>
            <a:off x="1019900" y="2054447"/>
            <a:ext cx="2336400" cy="743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900">
                <a:solidFill>
                  <a:schemeClr val="dk1"/>
                </a:solidFill>
                <a:latin typeface="Noto Sans Medium"/>
                <a:ea typeface="Noto Sans Medium"/>
                <a:cs typeface="Noto Sans Medium"/>
                <a:sym typeface="Noto Sa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 name="Google Shape;85;p13"/>
          <p:cNvSpPr txBox="1"/>
          <p:nvPr>
            <p:ph idx="8" type="subTitle"/>
          </p:nvPr>
        </p:nvSpPr>
        <p:spPr>
          <a:xfrm>
            <a:off x="3403800" y="2054447"/>
            <a:ext cx="2336400" cy="743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900">
                <a:solidFill>
                  <a:schemeClr val="dk1"/>
                </a:solidFill>
                <a:latin typeface="Noto Sans Medium"/>
                <a:ea typeface="Noto Sans Medium"/>
                <a:cs typeface="Noto Sans Medium"/>
                <a:sym typeface="Noto Sa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 name="Google Shape;86;p13"/>
          <p:cNvSpPr txBox="1"/>
          <p:nvPr>
            <p:ph idx="9" type="subTitle"/>
          </p:nvPr>
        </p:nvSpPr>
        <p:spPr>
          <a:xfrm>
            <a:off x="5787700" y="2054447"/>
            <a:ext cx="2336400" cy="743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900">
                <a:solidFill>
                  <a:schemeClr val="dk1"/>
                </a:solidFill>
                <a:latin typeface="Noto Sans Medium"/>
                <a:ea typeface="Noto Sans Medium"/>
                <a:cs typeface="Noto Sans Medium"/>
                <a:sym typeface="Noto Sa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7" name="Google Shape;87;p13"/>
          <p:cNvSpPr txBox="1"/>
          <p:nvPr>
            <p:ph idx="13" type="subTitle"/>
          </p:nvPr>
        </p:nvSpPr>
        <p:spPr>
          <a:xfrm>
            <a:off x="1019900" y="3555825"/>
            <a:ext cx="2336400" cy="743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900">
                <a:solidFill>
                  <a:schemeClr val="dk1"/>
                </a:solidFill>
                <a:latin typeface="Noto Sans Medium"/>
                <a:ea typeface="Noto Sans Medium"/>
                <a:cs typeface="Noto Sans Medium"/>
                <a:sym typeface="Noto Sa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8" name="Google Shape;88;p13"/>
          <p:cNvSpPr txBox="1"/>
          <p:nvPr>
            <p:ph idx="14" type="subTitle"/>
          </p:nvPr>
        </p:nvSpPr>
        <p:spPr>
          <a:xfrm>
            <a:off x="3403800" y="3555825"/>
            <a:ext cx="2336400" cy="743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900">
                <a:solidFill>
                  <a:schemeClr val="dk1"/>
                </a:solidFill>
                <a:latin typeface="Noto Sans Medium"/>
                <a:ea typeface="Noto Sans Medium"/>
                <a:cs typeface="Noto Sans Medium"/>
                <a:sym typeface="Noto Sa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 name="Google Shape;89;p13"/>
          <p:cNvSpPr txBox="1"/>
          <p:nvPr>
            <p:ph idx="15" type="subTitle"/>
          </p:nvPr>
        </p:nvSpPr>
        <p:spPr>
          <a:xfrm>
            <a:off x="5787700" y="3555825"/>
            <a:ext cx="2336400" cy="743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900">
                <a:solidFill>
                  <a:schemeClr val="dk1"/>
                </a:solidFill>
                <a:latin typeface="Noto Sans Medium"/>
                <a:ea typeface="Noto Sans Medium"/>
                <a:cs typeface="Noto Sans Medium"/>
                <a:sym typeface="Noto Sa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 name="Google Shape;90;p13"/>
          <p:cNvSpPr/>
          <p:nvPr/>
        </p:nvSpPr>
        <p:spPr>
          <a:xfrm flipH="1" rot="5400000">
            <a:off x="246925" y="1590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91" name="Google Shape;91;p13"/>
          <p:cNvCxnSpPr/>
          <p:nvPr/>
        </p:nvCxnSpPr>
        <p:spPr>
          <a:xfrm>
            <a:off x="1115575" y="4924675"/>
            <a:ext cx="8050800" cy="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13"/>
          <p:cNvCxnSpPr/>
          <p:nvPr/>
        </p:nvCxnSpPr>
        <p:spPr>
          <a:xfrm>
            <a:off x="8577050" y="12850"/>
            <a:ext cx="0" cy="5128200"/>
          </a:xfrm>
          <a:prstGeom prst="straightConnector1">
            <a:avLst/>
          </a:prstGeom>
          <a:noFill/>
          <a:ln cap="flat" cmpd="sng" w="9525">
            <a:solidFill>
              <a:schemeClr val="dk1"/>
            </a:solidFill>
            <a:prstDash val="solid"/>
            <a:round/>
            <a:headEnd len="med" w="med" type="none"/>
            <a:tailEnd len="med" w="med" type="none"/>
          </a:ln>
        </p:spPr>
      </p:cxnSp>
      <p:sp>
        <p:nvSpPr>
          <p:cNvPr id="93" name="Google Shape;93;p13"/>
          <p:cNvSpPr/>
          <p:nvPr/>
        </p:nvSpPr>
        <p:spPr>
          <a:xfrm flipH="1">
            <a:off x="125" y="2047800"/>
            <a:ext cx="212100" cy="309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4" name="Shape 94"/>
        <p:cNvGrpSpPr/>
        <p:nvPr/>
      </p:nvGrpSpPr>
      <p:grpSpPr>
        <a:xfrm>
          <a:off x="0" y="0"/>
          <a:ext cx="0" cy="0"/>
          <a:chOff x="0" y="0"/>
          <a:chExt cx="0" cy="0"/>
        </a:xfrm>
      </p:grpSpPr>
      <p:sp>
        <p:nvSpPr>
          <p:cNvPr id="95" name="Google Shape;9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6" name="Google Shape;96;p14"/>
          <p:cNvSpPr/>
          <p:nvPr/>
        </p:nvSpPr>
        <p:spPr>
          <a:xfrm rot="5400000">
            <a:off x="246925" y="4364987"/>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97" name="Google Shape;97;p14"/>
          <p:cNvCxnSpPr/>
          <p:nvPr/>
        </p:nvCxnSpPr>
        <p:spPr>
          <a:xfrm>
            <a:off x="1115575" y="231675"/>
            <a:ext cx="8050800" cy="0"/>
          </a:xfrm>
          <a:prstGeom prst="straightConnector1">
            <a:avLst/>
          </a:prstGeom>
          <a:noFill/>
          <a:ln cap="flat" cmpd="sng" w="9525">
            <a:solidFill>
              <a:schemeClr val="dk1"/>
            </a:solidFill>
            <a:prstDash val="solid"/>
            <a:round/>
            <a:headEnd len="med" w="med" type="none"/>
            <a:tailEnd len="med" w="med" type="none"/>
          </a:ln>
        </p:spPr>
      </p:cxnSp>
      <p:cxnSp>
        <p:nvCxnSpPr>
          <p:cNvPr id="98" name="Google Shape;98;p14"/>
          <p:cNvCxnSpPr/>
          <p:nvPr/>
        </p:nvCxnSpPr>
        <p:spPr>
          <a:xfrm rot="10800000">
            <a:off x="8577050" y="15300"/>
            <a:ext cx="0" cy="5128200"/>
          </a:xfrm>
          <a:prstGeom prst="straightConnector1">
            <a:avLst/>
          </a:prstGeom>
          <a:noFill/>
          <a:ln cap="flat" cmpd="sng" w="9525">
            <a:solidFill>
              <a:schemeClr val="dk1"/>
            </a:solidFill>
            <a:prstDash val="solid"/>
            <a:round/>
            <a:headEnd len="med" w="med" type="none"/>
            <a:tailEnd len="med" w="med" type="none"/>
          </a:ln>
        </p:spPr>
      </p:cxnSp>
      <p:sp>
        <p:nvSpPr>
          <p:cNvPr id="99" name="Google Shape;99;p14"/>
          <p:cNvSpPr/>
          <p:nvPr/>
        </p:nvSpPr>
        <p:spPr>
          <a:xfrm rot="10800000">
            <a:off x="125" y="12850"/>
            <a:ext cx="212100" cy="309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0" name="Shape 100"/>
        <p:cNvGrpSpPr/>
        <p:nvPr/>
      </p:nvGrpSpPr>
      <p:grpSpPr>
        <a:xfrm>
          <a:off x="0" y="0"/>
          <a:ext cx="0" cy="0"/>
          <a:chOff x="0" y="0"/>
          <a:chExt cx="0" cy="0"/>
        </a:xfrm>
      </p:grpSpPr>
      <p:sp>
        <p:nvSpPr>
          <p:cNvPr id="101" name="Google Shape;101;p15"/>
          <p:cNvSpPr txBox="1"/>
          <p:nvPr>
            <p:ph idx="1" type="subTitle"/>
          </p:nvPr>
        </p:nvSpPr>
        <p:spPr>
          <a:xfrm>
            <a:off x="720000" y="1212525"/>
            <a:ext cx="7704000" cy="22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102" name="Google Shape;10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15"/>
          <p:cNvSpPr/>
          <p:nvPr/>
        </p:nvSpPr>
        <p:spPr>
          <a:xfrm>
            <a:off x="0" y="4801629"/>
            <a:ext cx="5332500" cy="341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5"/>
          <p:cNvCxnSpPr/>
          <p:nvPr/>
        </p:nvCxnSpPr>
        <p:spPr>
          <a:xfrm rot="10800000">
            <a:off x="20575" y="4801625"/>
            <a:ext cx="8902800" cy="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15"/>
          <p:cNvSpPr/>
          <p:nvPr/>
        </p:nvSpPr>
        <p:spPr>
          <a:xfrm rot="-5400000">
            <a:off x="8325750" y="2188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06" name="Shape 106"/>
        <p:cNvGrpSpPr/>
        <p:nvPr/>
      </p:nvGrpSpPr>
      <p:grpSpPr>
        <a:xfrm>
          <a:off x="0" y="0"/>
          <a:ext cx="0" cy="0"/>
          <a:chOff x="0" y="0"/>
          <a:chExt cx="0" cy="0"/>
        </a:xfrm>
      </p:grpSpPr>
      <p:sp>
        <p:nvSpPr>
          <p:cNvPr id="107" name="Google Shape;107;p16"/>
          <p:cNvSpPr txBox="1"/>
          <p:nvPr>
            <p:ph idx="1" type="subTitle"/>
          </p:nvPr>
        </p:nvSpPr>
        <p:spPr>
          <a:xfrm>
            <a:off x="720000" y="1212525"/>
            <a:ext cx="7704000" cy="269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108" name="Google Shape;108;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16"/>
          <p:cNvSpPr/>
          <p:nvPr/>
        </p:nvSpPr>
        <p:spPr>
          <a:xfrm rot="-5400000">
            <a:off x="-2495400" y="829688"/>
            <a:ext cx="5332500" cy="341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6"/>
          <p:cNvCxnSpPr/>
          <p:nvPr/>
        </p:nvCxnSpPr>
        <p:spPr>
          <a:xfrm rot="10800000">
            <a:off x="0" y="4914729"/>
            <a:ext cx="8902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1" name="Shape 111"/>
        <p:cNvGrpSpPr/>
        <p:nvPr/>
      </p:nvGrpSpPr>
      <p:grpSpPr>
        <a:xfrm>
          <a:off x="0" y="0"/>
          <a:ext cx="0" cy="0"/>
          <a:chOff x="0" y="0"/>
          <a:chExt cx="0" cy="0"/>
        </a:xfrm>
      </p:grpSpPr>
      <p:sp>
        <p:nvSpPr>
          <p:cNvPr id="112" name="Google Shape;112;p17"/>
          <p:cNvSpPr txBox="1"/>
          <p:nvPr>
            <p:ph idx="1" type="subTitle"/>
          </p:nvPr>
        </p:nvSpPr>
        <p:spPr>
          <a:xfrm>
            <a:off x="746100" y="1842225"/>
            <a:ext cx="25056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13" name="Google Shape;113;p17"/>
          <p:cNvSpPr txBox="1"/>
          <p:nvPr>
            <p:ph idx="2" type="subTitle"/>
          </p:nvPr>
        </p:nvSpPr>
        <p:spPr>
          <a:xfrm>
            <a:off x="746100" y="2327025"/>
            <a:ext cx="2505600" cy="12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4" name="Google Shape;114;p17"/>
          <p:cNvSpPr txBox="1"/>
          <p:nvPr>
            <p:ph idx="3" type="subTitle"/>
          </p:nvPr>
        </p:nvSpPr>
        <p:spPr>
          <a:xfrm>
            <a:off x="3319200" y="2327025"/>
            <a:ext cx="2505600" cy="12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17"/>
          <p:cNvSpPr txBox="1"/>
          <p:nvPr>
            <p:ph idx="4" type="subTitle"/>
          </p:nvPr>
        </p:nvSpPr>
        <p:spPr>
          <a:xfrm>
            <a:off x="5892300" y="2327025"/>
            <a:ext cx="2505600" cy="12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17"/>
          <p:cNvSpPr txBox="1"/>
          <p:nvPr>
            <p:ph idx="5" type="subTitle"/>
          </p:nvPr>
        </p:nvSpPr>
        <p:spPr>
          <a:xfrm>
            <a:off x="3319198" y="1842225"/>
            <a:ext cx="25056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18" name="Google Shape;118;p17"/>
          <p:cNvSpPr txBox="1"/>
          <p:nvPr>
            <p:ph idx="6" type="subTitle"/>
          </p:nvPr>
        </p:nvSpPr>
        <p:spPr>
          <a:xfrm>
            <a:off x="5892295" y="1842225"/>
            <a:ext cx="25056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19" name="Google Shape;119;p17"/>
          <p:cNvSpPr/>
          <p:nvPr/>
        </p:nvSpPr>
        <p:spPr>
          <a:xfrm flipH="1" rot="5400000">
            <a:off x="246925" y="1590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120" name="Google Shape;120;p17"/>
          <p:cNvCxnSpPr/>
          <p:nvPr/>
        </p:nvCxnSpPr>
        <p:spPr>
          <a:xfrm>
            <a:off x="1115575" y="4924675"/>
            <a:ext cx="8050800" cy="0"/>
          </a:xfrm>
          <a:prstGeom prst="straightConnector1">
            <a:avLst/>
          </a:prstGeom>
          <a:noFill/>
          <a:ln cap="flat" cmpd="sng" w="9525">
            <a:solidFill>
              <a:schemeClr val="dk1"/>
            </a:solidFill>
            <a:prstDash val="solid"/>
            <a:round/>
            <a:headEnd len="med" w="med" type="none"/>
            <a:tailEnd len="med" w="med" type="none"/>
          </a:ln>
        </p:spPr>
      </p:cxnSp>
      <p:cxnSp>
        <p:nvCxnSpPr>
          <p:cNvPr id="121" name="Google Shape;121;p17"/>
          <p:cNvCxnSpPr/>
          <p:nvPr/>
        </p:nvCxnSpPr>
        <p:spPr>
          <a:xfrm>
            <a:off x="8577050" y="12850"/>
            <a:ext cx="0" cy="5128200"/>
          </a:xfrm>
          <a:prstGeom prst="straightConnector1">
            <a:avLst/>
          </a:prstGeom>
          <a:noFill/>
          <a:ln cap="flat" cmpd="sng" w="9525">
            <a:solidFill>
              <a:schemeClr val="dk1"/>
            </a:solidFill>
            <a:prstDash val="solid"/>
            <a:round/>
            <a:headEnd len="med" w="med" type="none"/>
            <a:tailEnd len="med" w="med" type="none"/>
          </a:ln>
        </p:spPr>
      </p:cxnSp>
      <p:sp>
        <p:nvSpPr>
          <p:cNvPr id="122" name="Google Shape;122;p17"/>
          <p:cNvSpPr/>
          <p:nvPr/>
        </p:nvSpPr>
        <p:spPr>
          <a:xfrm flipH="1">
            <a:off x="125" y="2047800"/>
            <a:ext cx="212100" cy="309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3" name="Shape 123"/>
        <p:cNvGrpSpPr/>
        <p:nvPr/>
      </p:nvGrpSpPr>
      <p:grpSpPr>
        <a:xfrm>
          <a:off x="0" y="0"/>
          <a:ext cx="0" cy="0"/>
          <a:chOff x="0" y="0"/>
          <a:chExt cx="0" cy="0"/>
        </a:xfrm>
      </p:grpSpPr>
      <p:sp>
        <p:nvSpPr>
          <p:cNvPr id="124" name="Google Shape;124;p18"/>
          <p:cNvSpPr txBox="1"/>
          <p:nvPr>
            <p:ph idx="1" type="subTitle"/>
          </p:nvPr>
        </p:nvSpPr>
        <p:spPr>
          <a:xfrm>
            <a:off x="1605094" y="1359675"/>
            <a:ext cx="29247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25" name="Google Shape;125;p18"/>
          <p:cNvSpPr txBox="1"/>
          <p:nvPr>
            <p:ph idx="2" type="subTitle"/>
          </p:nvPr>
        </p:nvSpPr>
        <p:spPr>
          <a:xfrm>
            <a:off x="1605094" y="1844475"/>
            <a:ext cx="2924700" cy="990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 name="Google Shape;126;p18"/>
          <p:cNvSpPr txBox="1"/>
          <p:nvPr>
            <p:ph idx="3" type="subTitle"/>
          </p:nvPr>
        </p:nvSpPr>
        <p:spPr>
          <a:xfrm>
            <a:off x="4614206" y="1844475"/>
            <a:ext cx="2924700" cy="990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18"/>
          <p:cNvSpPr txBox="1"/>
          <p:nvPr>
            <p:ph idx="4" type="subTitle"/>
          </p:nvPr>
        </p:nvSpPr>
        <p:spPr>
          <a:xfrm>
            <a:off x="1605094" y="3484175"/>
            <a:ext cx="2924700" cy="990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18"/>
          <p:cNvSpPr txBox="1"/>
          <p:nvPr>
            <p:ph idx="5" type="subTitle"/>
          </p:nvPr>
        </p:nvSpPr>
        <p:spPr>
          <a:xfrm>
            <a:off x="4614206" y="3484175"/>
            <a:ext cx="2924700" cy="990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9" name="Google Shape;1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0" name="Google Shape;130;p18"/>
          <p:cNvSpPr txBox="1"/>
          <p:nvPr>
            <p:ph idx="6" type="subTitle"/>
          </p:nvPr>
        </p:nvSpPr>
        <p:spPr>
          <a:xfrm>
            <a:off x="1605094" y="2999375"/>
            <a:ext cx="29247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31" name="Google Shape;131;p18"/>
          <p:cNvSpPr txBox="1"/>
          <p:nvPr>
            <p:ph idx="7" type="subTitle"/>
          </p:nvPr>
        </p:nvSpPr>
        <p:spPr>
          <a:xfrm>
            <a:off x="4614204" y="1359675"/>
            <a:ext cx="29247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32" name="Google Shape;132;p18"/>
          <p:cNvSpPr txBox="1"/>
          <p:nvPr>
            <p:ph idx="8" type="subTitle"/>
          </p:nvPr>
        </p:nvSpPr>
        <p:spPr>
          <a:xfrm>
            <a:off x="4614204" y="2999375"/>
            <a:ext cx="29247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33" name="Google Shape;133;p18"/>
          <p:cNvSpPr/>
          <p:nvPr/>
        </p:nvSpPr>
        <p:spPr>
          <a:xfrm rot="-5400000">
            <a:off x="8325750" y="2188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sp>
        <p:nvSpPr>
          <p:cNvPr id="134" name="Google Shape;134;p18"/>
          <p:cNvSpPr/>
          <p:nvPr/>
        </p:nvSpPr>
        <p:spPr>
          <a:xfrm rot="5400000">
            <a:off x="290475" y="43444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135" name="Google Shape;135;p18"/>
          <p:cNvCxnSpPr/>
          <p:nvPr/>
        </p:nvCxnSpPr>
        <p:spPr>
          <a:xfrm>
            <a:off x="4493175" y="4924675"/>
            <a:ext cx="4430100" cy="0"/>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18"/>
          <p:cNvCxnSpPr/>
          <p:nvPr/>
        </p:nvCxnSpPr>
        <p:spPr>
          <a:xfrm>
            <a:off x="255775" y="253550"/>
            <a:ext cx="4430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7" name="Shape 137"/>
        <p:cNvGrpSpPr/>
        <p:nvPr/>
      </p:nvGrpSpPr>
      <p:grpSpPr>
        <a:xfrm>
          <a:off x="0" y="0"/>
          <a:ext cx="0" cy="0"/>
          <a:chOff x="0" y="0"/>
          <a:chExt cx="0" cy="0"/>
        </a:xfrm>
      </p:grpSpPr>
      <p:sp>
        <p:nvSpPr>
          <p:cNvPr id="138" name="Google Shape;13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 name="Google Shape;139;p19"/>
          <p:cNvSpPr txBox="1"/>
          <p:nvPr>
            <p:ph idx="1" type="subTitle"/>
          </p:nvPr>
        </p:nvSpPr>
        <p:spPr>
          <a:xfrm>
            <a:off x="749371" y="1891676"/>
            <a:ext cx="2461800" cy="866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0" name="Google Shape;140;p19"/>
          <p:cNvSpPr txBox="1"/>
          <p:nvPr>
            <p:ph idx="2" type="subTitle"/>
          </p:nvPr>
        </p:nvSpPr>
        <p:spPr>
          <a:xfrm>
            <a:off x="3341110" y="1891676"/>
            <a:ext cx="2461800" cy="866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19"/>
          <p:cNvSpPr txBox="1"/>
          <p:nvPr>
            <p:ph idx="3" type="subTitle"/>
          </p:nvPr>
        </p:nvSpPr>
        <p:spPr>
          <a:xfrm>
            <a:off x="5932848" y="1891676"/>
            <a:ext cx="2461800" cy="866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19"/>
          <p:cNvSpPr txBox="1"/>
          <p:nvPr>
            <p:ph idx="4" type="subTitle"/>
          </p:nvPr>
        </p:nvSpPr>
        <p:spPr>
          <a:xfrm>
            <a:off x="749371" y="3470100"/>
            <a:ext cx="2461800" cy="866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3" name="Google Shape;143;p19"/>
          <p:cNvSpPr txBox="1"/>
          <p:nvPr>
            <p:ph idx="5" type="subTitle"/>
          </p:nvPr>
        </p:nvSpPr>
        <p:spPr>
          <a:xfrm>
            <a:off x="3341110" y="3470100"/>
            <a:ext cx="2461800" cy="866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4" name="Google Shape;144;p19"/>
          <p:cNvSpPr txBox="1"/>
          <p:nvPr>
            <p:ph idx="6" type="subTitle"/>
          </p:nvPr>
        </p:nvSpPr>
        <p:spPr>
          <a:xfrm>
            <a:off x="5932848" y="3470100"/>
            <a:ext cx="2461800" cy="866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 name="Google Shape;145;p19"/>
          <p:cNvSpPr txBox="1"/>
          <p:nvPr>
            <p:ph idx="7" type="subTitle"/>
          </p:nvPr>
        </p:nvSpPr>
        <p:spPr>
          <a:xfrm>
            <a:off x="744196" y="1409325"/>
            <a:ext cx="2461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46" name="Google Shape;146;p19"/>
          <p:cNvSpPr txBox="1"/>
          <p:nvPr>
            <p:ph idx="8" type="subTitle"/>
          </p:nvPr>
        </p:nvSpPr>
        <p:spPr>
          <a:xfrm>
            <a:off x="3341100" y="1409325"/>
            <a:ext cx="2461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47" name="Google Shape;147;p19"/>
          <p:cNvSpPr txBox="1"/>
          <p:nvPr>
            <p:ph idx="9" type="subTitle"/>
          </p:nvPr>
        </p:nvSpPr>
        <p:spPr>
          <a:xfrm>
            <a:off x="5938004" y="1409325"/>
            <a:ext cx="2461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48" name="Google Shape;148;p19"/>
          <p:cNvSpPr txBox="1"/>
          <p:nvPr>
            <p:ph idx="13" type="subTitle"/>
          </p:nvPr>
        </p:nvSpPr>
        <p:spPr>
          <a:xfrm>
            <a:off x="744196" y="2983201"/>
            <a:ext cx="2461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49" name="Google Shape;149;p19"/>
          <p:cNvSpPr txBox="1"/>
          <p:nvPr>
            <p:ph idx="14" type="subTitle"/>
          </p:nvPr>
        </p:nvSpPr>
        <p:spPr>
          <a:xfrm>
            <a:off x="3341100" y="2983201"/>
            <a:ext cx="2461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50" name="Google Shape;150;p19"/>
          <p:cNvSpPr txBox="1"/>
          <p:nvPr>
            <p:ph idx="15" type="subTitle"/>
          </p:nvPr>
        </p:nvSpPr>
        <p:spPr>
          <a:xfrm>
            <a:off x="5938004" y="2983201"/>
            <a:ext cx="2461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Noto Sans Medium"/>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2pPr>
            <a:lvl3pPr lvl="2"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3pPr>
            <a:lvl4pPr lvl="3"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4pPr>
            <a:lvl5pPr lvl="4"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5pPr>
            <a:lvl6pPr lvl="5"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6pPr>
            <a:lvl7pPr lvl="6"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7pPr>
            <a:lvl8pPr lvl="7"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8pPr>
            <a:lvl9pPr lvl="8" rtl="0" algn="ctr">
              <a:lnSpc>
                <a:spcPct val="100000"/>
              </a:lnSpc>
              <a:spcBef>
                <a:spcPts val="0"/>
              </a:spcBef>
              <a:spcAft>
                <a:spcPts val="0"/>
              </a:spcAft>
              <a:buClr>
                <a:schemeClr val="dk1"/>
              </a:buClr>
              <a:buSzPts val="2200"/>
              <a:buFont typeface="Noto Sans Medium"/>
              <a:buNone/>
              <a:defRPr sz="2200">
                <a:solidFill>
                  <a:schemeClr val="dk1"/>
                </a:solidFill>
                <a:latin typeface="Noto Sans Medium"/>
                <a:ea typeface="Noto Sans Medium"/>
                <a:cs typeface="Noto Sans Medium"/>
                <a:sym typeface="Noto Sans Medium"/>
              </a:defRPr>
            </a:lvl9pPr>
          </a:lstStyle>
          <a:p/>
        </p:txBody>
      </p:sp>
      <p:sp>
        <p:nvSpPr>
          <p:cNvPr id="151" name="Google Shape;151;p19"/>
          <p:cNvSpPr/>
          <p:nvPr/>
        </p:nvSpPr>
        <p:spPr>
          <a:xfrm flipH="1" rot="-5400000">
            <a:off x="8356650" y="4364987"/>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152" name="Google Shape;152;p19"/>
          <p:cNvCxnSpPr/>
          <p:nvPr/>
        </p:nvCxnSpPr>
        <p:spPr>
          <a:xfrm rot="10800000">
            <a:off x="125" y="231675"/>
            <a:ext cx="8050800" cy="0"/>
          </a:xfrm>
          <a:prstGeom prst="straightConnector1">
            <a:avLst/>
          </a:prstGeom>
          <a:noFill/>
          <a:ln cap="flat" cmpd="sng" w="9525">
            <a:solidFill>
              <a:schemeClr val="dk1"/>
            </a:solidFill>
            <a:prstDash val="solid"/>
            <a:round/>
            <a:headEnd len="med" w="med" type="none"/>
            <a:tailEnd len="med" w="med" type="none"/>
          </a:ln>
        </p:spPr>
      </p:cxnSp>
      <p:cxnSp>
        <p:nvCxnSpPr>
          <p:cNvPr id="153" name="Google Shape;153;p19"/>
          <p:cNvCxnSpPr/>
          <p:nvPr/>
        </p:nvCxnSpPr>
        <p:spPr>
          <a:xfrm rot="10800000">
            <a:off x="589450" y="15300"/>
            <a:ext cx="0" cy="5128200"/>
          </a:xfrm>
          <a:prstGeom prst="straightConnector1">
            <a:avLst/>
          </a:prstGeom>
          <a:noFill/>
          <a:ln cap="flat" cmpd="sng" w="9525">
            <a:solidFill>
              <a:schemeClr val="dk1"/>
            </a:solidFill>
            <a:prstDash val="solid"/>
            <a:round/>
            <a:headEnd len="med" w="med" type="none"/>
            <a:tailEnd len="med" w="med" type="none"/>
          </a:ln>
        </p:spPr>
      </p:cxnSp>
      <p:sp>
        <p:nvSpPr>
          <p:cNvPr id="154" name="Google Shape;154;p19"/>
          <p:cNvSpPr/>
          <p:nvPr/>
        </p:nvSpPr>
        <p:spPr>
          <a:xfrm flipH="1" rot="10800000">
            <a:off x="8954275" y="12850"/>
            <a:ext cx="212100" cy="309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55" name="Shape 155"/>
        <p:cNvGrpSpPr/>
        <p:nvPr/>
      </p:nvGrpSpPr>
      <p:grpSpPr>
        <a:xfrm>
          <a:off x="0" y="0"/>
          <a:ext cx="0" cy="0"/>
          <a:chOff x="0" y="0"/>
          <a:chExt cx="0" cy="0"/>
        </a:xfrm>
      </p:grpSpPr>
      <p:sp>
        <p:nvSpPr>
          <p:cNvPr id="156" name="Google Shape;156;p20"/>
          <p:cNvSpPr txBox="1"/>
          <p:nvPr>
            <p:ph hasCustomPrompt="1" type="title"/>
          </p:nvPr>
        </p:nvSpPr>
        <p:spPr>
          <a:xfrm>
            <a:off x="2118375" y="553833"/>
            <a:ext cx="4907100" cy="8283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200"/>
              <a:buNone/>
              <a:defRPr sz="4000">
                <a:solidFill>
                  <a:schemeClr val="lt1"/>
                </a:solidFill>
              </a:defRPr>
            </a:lvl1pPr>
            <a:lvl2pPr lvl="1" rtl="0" algn="ctr">
              <a:spcBef>
                <a:spcPts val="0"/>
              </a:spcBef>
              <a:spcAft>
                <a:spcPts val="0"/>
              </a:spcAft>
              <a:buClr>
                <a:schemeClr val="lt1"/>
              </a:buClr>
              <a:buSzPts val="6200"/>
              <a:buNone/>
              <a:defRPr sz="6200">
                <a:solidFill>
                  <a:schemeClr val="lt1"/>
                </a:solidFill>
              </a:defRPr>
            </a:lvl2pPr>
            <a:lvl3pPr lvl="2" rtl="0" algn="ctr">
              <a:spcBef>
                <a:spcPts val="0"/>
              </a:spcBef>
              <a:spcAft>
                <a:spcPts val="0"/>
              </a:spcAft>
              <a:buClr>
                <a:schemeClr val="lt1"/>
              </a:buClr>
              <a:buSzPts val="6200"/>
              <a:buNone/>
              <a:defRPr sz="6200">
                <a:solidFill>
                  <a:schemeClr val="lt1"/>
                </a:solidFill>
              </a:defRPr>
            </a:lvl3pPr>
            <a:lvl4pPr lvl="3" rtl="0" algn="ctr">
              <a:spcBef>
                <a:spcPts val="0"/>
              </a:spcBef>
              <a:spcAft>
                <a:spcPts val="0"/>
              </a:spcAft>
              <a:buClr>
                <a:schemeClr val="lt1"/>
              </a:buClr>
              <a:buSzPts val="6200"/>
              <a:buNone/>
              <a:defRPr sz="6200">
                <a:solidFill>
                  <a:schemeClr val="lt1"/>
                </a:solidFill>
              </a:defRPr>
            </a:lvl4pPr>
            <a:lvl5pPr lvl="4" rtl="0" algn="ctr">
              <a:spcBef>
                <a:spcPts val="0"/>
              </a:spcBef>
              <a:spcAft>
                <a:spcPts val="0"/>
              </a:spcAft>
              <a:buClr>
                <a:schemeClr val="lt1"/>
              </a:buClr>
              <a:buSzPts val="6200"/>
              <a:buNone/>
              <a:defRPr sz="6200">
                <a:solidFill>
                  <a:schemeClr val="lt1"/>
                </a:solidFill>
              </a:defRPr>
            </a:lvl5pPr>
            <a:lvl6pPr lvl="5" rtl="0" algn="ctr">
              <a:spcBef>
                <a:spcPts val="0"/>
              </a:spcBef>
              <a:spcAft>
                <a:spcPts val="0"/>
              </a:spcAft>
              <a:buClr>
                <a:schemeClr val="lt1"/>
              </a:buClr>
              <a:buSzPts val="6200"/>
              <a:buNone/>
              <a:defRPr sz="6200">
                <a:solidFill>
                  <a:schemeClr val="lt1"/>
                </a:solidFill>
              </a:defRPr>
            </a:lvl6pPr>
            <a:lvl7pPr lvl="6" rtl="0" algn="ctr">
              <a:spcBef>
                <a:spcPts val="0"/>
              </a:spcBef>
              <a:spcAft>
                <a:spcPts val="0"/>
              </a:spcAft>
              <a:buClr>
                <a:schemeClr val="lt1"/>
              </a:buClr>
              <a:buSzPts val="6200"/>
              <a:buNone/>
              <a:defRPr sz="6200">
                <a:solidFill>
                  <a:schemeClr val="lt1"/>
                </a:solidFill>
              </a:defRPr>
            </a:lvl7pPr>
            <a:lvl8pPr lvl="7" rtl="0" algn="ctr">
              <a:spcBef>
                <a:spcPts val="0"/>
              </a:spcBef>
              <a:spcAft>
                <a:spcPts val="0"/>
              </a:spcAft>
              <a:buClr>
                <a:schemeClr val="lt1"/>
              </a:buClr>
              <a:buSzPts val="6200"/>
              <a:buNone/>
              <a:defRPr sz="6200">
                <a:solidFill>
                  <a:schemeClr val="lt1"/>
                </a:solidFill>
              </a:defRPr>
            </a:lvl8pPr>
            <a:lvl9pPr lvl="8" rtl="0" algn="ctr">
              <a:spcBef>
                <a:spcPts val="0"/>
              </a:spcBef>
              <a:spcAft>
                <a:spcPts val="0"/>
              </a:spcAft>
              <a:buClr>
                <a:schemeClr val="lt1"/>
              </a:buClr>
              <a:buSzPts val="6200"/>
              <a:buNone/>
              <a:defRPr sz="6200">
                <a:solidFill>
                  <a:schemeClr val="lt1"/>
                </a:solidFill>
              </a:defRPr>
            </a:lvl9pPr>
          </a:lstStyle>
          <a:p>
            <a:r>
              <a:t>xx%</a:t>
            </a:r>
          </a:p>
        </p:txBody>
      </p:sp>
      <p:sp>
        <p:nvSpPr>
          <p:cNvPr id="157" name="Google Shape;157;p20"/>
          <p:cNvSpPr txBox="1"/>
          <p:nvPr>
            <p:ph idx="1" type="subTitle"/>
          </p:nvPr>
        </p:nvSpPr>
        <p:spPr>
          <a:xfrm>
            <a:off x="2118375" y="1384567"/>
            <a:ext cx="49071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8" name="Google Shape;158;p20"/>
          <p:cNvSpPr txBox="1"/>
          <p:nvPr>
            <p:ph hasCustomPrompt="1" idx="2" type="title"/>
          </p:nvPr>
        </p:nvSpPr>
        <p:spPr>
          <a:xfrm>
            <a:off x="2118375" y="1933775"/>
            <a:ext cx="4907100" cy="8283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200"/>
              <a:buNone/>
              <a:defRPr sz="4000">
                <a:solidFill>
                  <a:schemeClr val="lt1"/>
                </a:solidFill>
              </a:defRPr>
            </a:lvl1pPr>
            <a:lvl2pPr lvl="1" rtl="0" algn="ctr">
              <a:spcBef>
                <a:spcPts val="0"/>
              </a:spcBef>
              <a:spcAft>
                <a:spcPts val="0"/>
              </a:spcAft>
              <a:buClr>
                <a:schemeClr val="lt1"/>
              </a:buClr>
              <a:buSzPts val="6200"/>
              <a:buNone/>
              <a:defRPr sz="6200">
                <a:solidFill>
                  <a:schemeClr val="lt1"/>
                </a:solidFill>
              </a:defRPr>
            </a:lvl2pPr>
            <a:lvl3pPr lvl="2" rtl="0" algn="ctr">
              <a:spcBef>
                <a:spcPts val="0"/>
              </a:spcBef>
              <a:spcAft>
                <a:spcPts val="0"/>
              </a:spcAft>
              <a:buClr>
                <a:schemeClr val="lt1"/>
              </a:buClr>
              <a:buSzPts val="6200"/>
              <a:buNone/>
              <a:defRPr sz="6200">
                <a:solidFill>
                  <a:schemeClr val="lt1"/>
                </a:solidFill>
              </a:defRPr>
            </a:lvl3pPr>
            <a:lvl4pPr lvl="3" rtl="0" algn="ctr">
              <a:spcBef>
                <a:spcPts val="0"/>
              </a:spcBef>
              <a:spcAft>
                <a:spcPts val="0"/>
              </a:spcAft>
              <a:buClr>
                <a:schemeClr val="lt1"/>
              </a:buClr>
              <a:buSzPts val="6200"/>
              <a:buNone/>
              <a:defRPr sz="6200">
                <a:solidFill>
                  <a:schemeClr val="lt1"/>
                </a:solidFill>
              </a:defRPr>
            </a:lvl4pPr>
            <a:lvl5pPr lvl="4" rtl="0" algn="ctr">
              <a:spcBef>
                <a:spcPts val="0"/>
              </a:spcBef>
              <a:spcAft>
                <a:spcPts val="0"/>
              </a:spcAft>
              <a:buClr>
                <a:schemeClr val="lt1"/>
              </a:buClr>
              <a:buSzPts val="6200"/>
              <a:buNone/>
              <a:defRPr sz="6200">
                <a:solidFill>
                  <a:schemeClr val="lt1"/>
                </a:solidFill>
              </a:defRPr>
            </a:lvl5pPr>
            <a:lvl6pPr lvl="5" rtl="0" algn="ctr">
              <a:spcBef>
                <a:spcPts val="0"/>
              </a:spcBef>
              <a:spcAft>
                <a:spcPts val="0"/>
              </a:spcAft>
              <a:buClr>
                <a:schemeClr val="lt1"/>
              </a:buClr>
              <a:buSzPts val="6200"/>
              <a:buNone/>
              <a:defRPr sz="6200">
                <a:solidFill>
                  <a:schemeClr val="lt1"/>
                </a:solidFill>
              </a:defRPr>
            </a:lvl6pPr>
            <a:lvl7pPr lvl="6" rtl="0" algn="ctr">
              <a:spcBef>
                <a:spcPts val="0"/>
              </a:spcBef>
              <a:spcAft>
                <a:spcPts val="0"/>
              </a:spcAft>
              <a:buClr>
                <a:schemeClr val="lt1"/>
              </a:buClr>
              <a:buSzPts val="6200"/>
              <a:buNone/>
              <a:defRPr sz="6200">
                <a:solidFill>
                  <a:schemeClr val="lt1"/>
                </a:solidFill>
              </a:defRPr>
            </a:lvl7pPr>
            <a:lvl8pPr lvl="7" rtl="0" algn="ctr">
              <a:spcBef>
                <a:spcPts val="0"/>
              </a:spcBef>
              <a:spcAft>
                <a:spcPts val="0"/>
              </a:spcAft>
              <a:buClr>
                <a:schemeClr val="lt1"/>
              </a:buClr>
              <a:buSzPts val="6200"/>
              <a:buNone/>
              <a:defRPr sz="6200">
                <a:solidFill>
                  <a:schemeClr val="lt1"/>
                </a:solidFill>
              </a:defRPr>
            </a:lvl8pPr>
            <a:lvl9pPr lvl="8" rtl="0" algn="ctr">
              <a:spcBef>
                <a:spcPts val="0"/>
              </a:spcBef>
              <a:spcAft>
                <a:spcPts val="0"/>
              </a:spcAft>
              <a:buClr>
                <a:schemeClr val="lt1"/>
              </a:buClr>
              <a:buSzPts val="6200"/>
              <a:buNone/>
              <a:defRPr sz="6200">
                <a:solidFill>
                  <a:schemeClr val="lt1"/>
                </a:solidFill>
              </a:defRPr>
            </a:lvl9pPr>
          </a:lstStyle>
          <a:p>
            <a:r>
              <a:t>xx%</a:t>
            </a:r>
          </a:p>
        </p:txBody>
      </p:sp>
      <p:sp>
        <p:nvSpPr>
          <p:cNvPr id="159" name="Google Shape;159;p20"/>
          <p:cNvSpPr txBox="1"/>
          <p:nvPr>
            <p:ph idx="3" type="subTitle"/>
          </p:nvPr>
        </p:nvSpPr>
        <p:spPr>
          <a:xfrm>
            <a:off x="2118525" y="2764517"/>
            <a:ext cx="49071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 name="Google Shape;160;p20"/>
          <p:cNvSpPr txBox="1"/>
          <p:nvPr>
            <p:ph hasCustomPrompt="1" idx="4" type="title"/>
          </p:nvPr>
        </p:nvSpPr>
        <p:spPr>
          <a:xfrm>
            <a:off x="2118375" y="3313730"/>
            <a:ext cx="4907100" cy="8283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200"/>
              <a:buNone/>
              <a:defRPr sz="4000">
                <a:solidFill>
                  <a:schemeClr val="lt1"/>
                </a:solidFill>
              </a:defRPr>
            </a:lvl1pPr>
            <a:lvl2pPr lvl="1" rtl="0" algn="ctr">
              <a:spcBef>
                <a:spcPts val="0"/>
              </a:spcBef>
              <a:spcAft>
                <a:spcPts val="0"/>
              </a:spcAft>
              <a:buClr>
                <a:schemeClr val="lt1"/>
              </a:buClr>
              <a:buSzPts val="6200"/>
              <a:buNone/>
              <a:defRPr sz="6200">
                <a:solidFill>
                  <a:schemeClr val="lt1"/>
                </a:solidFill>
              </a:defRPr>
            </a:lvl2pPr>
            <a:lvl3pPr lvl="2" rtl="0" algn="ctr">
              <a:spcBef>
                <a:spcPts val="0"/>
              </a:spcBef>
              <a:spcAft>
                <a:spcPts val="0"/>
              </a:spcAft>
              <a:buClr>
                <a:schemeClr val="lt1"/>
              </a:buClr>
              <a:buSzPts val="6200"/>
              <a:buNone/>
              <a:defRPr sz="6200">
                <a:solidFill>
                  <a:schemeClr val="lt1"/>
                </a:solidFill>
              </a:defRPr>
            </a:lvl3pPr>
            <a:lvl4pPr lvl="3" rtl="0" algn="ctr">
              <a:spcBef>
                <a:spcPts val="0"/>
              </a:spcBef>
              <a:spcAft>
                <a:spcPts val="0"/>
              </a:spcAft>
              <a:buClr>
                <a:schemeClr val="lt1"/>
              </a:buClr>
              <a:buSzPts val="6200"/>
              <a:buNone/>
              <a:defRPr sz="6200">
                <a:solidFill>
                  <a:schemeClr val="lt1"/>
                </a:solidFill>
              </a:defRPr>
            </a:lvl4pPr>
            <a:lvl5pPr lvl="4" rtl="0" algn="ctr">
              <a:spcBef>
                <a:spcPts val="0"/>
              </a:spcBef>
              <a:spcAft>
                <a:spcPts val="0"/>
              </a:spcAft>
              <a:buClr>
                <a:schemeClr val="lt1"/>
              </a:buClr>
              <a:buSzPts val="6200"/>
              <a:buNone/>
              <a:defRPr sz="6200">
                <a:solidFill>
                  <a:schemeClr val="lt1"/>
                </a:solidFill>
              </a:defRPr>
            </a:lvl5pPr>
            <a:lvl6pPr lvl="5" rtl="0" algn="ctr">
              <a:spcBef>
                <a:spcPts val="0"/>
              </a:spcBef>
              <a:spcAft>
                <a:spcPts val="0"/>
              </a:spcAft>
              <a:buClr>
                <a:schemeClr val="lt1"/>
              </a:buClr>
              <a:buSzPts val="6200"/>
              <a:buNone/>
              <a:defRPr sz="6200">
                <a:solidFill>
                  <a:schemeClr val="lt1"/>
                </a:solidFill>
              </a:defRPr>
            </a:lvl6pPr>
            <a:lvl7pPr lvl="6" rtl="0" algn="ctr">
              <a:spcBef>
                <a:spcPts val="0"/>
              </a:spcBef>
              <a:spcAft>
                <a:spcPts val="0"/>
              </a:spcAft>
              <a:buClr>
                <a:schemeClr val="lt1"/>
              </a:buClr>
              <a:buSzPts val="6200"/>
              <a:buNone/>
              <a:defRPr sz="6200">
                <a:solidFill>
                  <a:schemeClr val="lt1"/>
                </a:solidFill>
              </a:defRPr>
            </a:lvl7pPr>
            <a:lvl8pPr lvl="7" rtl="0" algn="ctr">
              <a:spcBef>
                <a:spcPts val="0"/>
              </a:spcBef>
              <a:spcAft>
                <a:spcPts val="0"/>
              </a:spcAft>
              <a:buClr>
                <a:schemeClr val="lt1"/>
              </a:buClr>
              <a:buSzPts val="6200"/>
              <a:buNone/>
              <a:defRPr sz="6200">
                <a:solidFill>
                  <a:schemeClr val="lt1"/>
                </a:solidFill>
              </a:defRPr>
            </a:lvl8pPr>
            <a:lvl9pPr lvl="8" rtl="0" algn="ctr">
              <a:spcBef>
                <a:spcPts val="0"/>
              </a:spcBef>
              <a:spcAft>
                <a:spcPts val="0"/>
              </a:spcAft>
              <a:buClr>
                <a:schemeClr val="lt1"/>
              </a:buClr>
              <a:buSzPts val="6200"/>
              <a:buNone/>
              <a:defRPr sz="6200">
                <a:solidFill>
                  <a:schemeClr val="lt1"/>
                </a:solidFill>
              </a:defRPr>
            </a:lvl9pPr>
          </a:lstStyle>
          <a:p>
            <a:r>
              <a:t>xx%</a:t>
            </a:r>
          </a:p>
        </p:txBody>
      </p:sp>
      <p:sp>
        <p:nvSpPr>
          <p:cNvPr id="161" name="Google Shape;161;p20"/>
          <p:cNvSpPr txBox="1"/>
          <p:nvPr>
            <p:ph idx="5" type="subTitle"/>
          </p:nvPr>
        </p:nvSpPr>
        <p:spPr>
          <a:xfrm>
            <a:off x="2118525" y="4144467"/>
            <a:ext cx="49071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2" name="Google Shape;162;p20"/>
          <p:cNvSpPr/>
          <p:nvPr/>
        </p:nvSpPr>
        <p:spPr>
          <a:xfrm rot="-5400000">
            <a:off x="8325750" y="2188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sp>
        <p:nvSpPr>
          <p:cNvPr id="163" name="Google Shape;163;p20"/>
          <p:cNvSpPr/>
          <p:nvPr/>
        </p:nvSpPr>
        <p:spPr>
          <a:xfrm rot="5400000">
            <a:off x="290475" y="43444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164" name="Google Shape;164;p20"/>
          <p:cNvCxnSpPr/>
          <p:nvPr/>
        </p:nvCxnSpPr>
        <p:spPr>
          <a:xfrm>
            <a:off x="4493175" y="4924675"/>
            <a:ext cx="4430100" cy="0"/>
          </a:xfrm>
          <a:prstGeom prst="straightConnector1">
            <a:avLst/>
          </a:prstGeom>
          <a:noFill/>
          <a:ln cap="flat" cmpd="sng" w="9525">
            <a:solidFill>
              <a:schemeClr val="dk1"/>
            </a:solidFill>
            <a:prstDash val="solid"/>
            <a:round/>
            <a:headEnd len="med" w="med" type="none"/>
            <a:tailEnd len="med" w="med" type="none"/>
          </a:ln>
        </p:spPr>
      </p:cxnSp>
      <p:cxnSp>
        <p:nvCxnSpPr>
          <p:cNvPr id="165" name="Google Shape;165;p20"/>
          <p:cNvCxnSpPr/>
          <p:nvPr/>
        </p:nvCxnSpPr>
        <p:spPr>
          <a:xfrm>
            <a:off x="255775" y="253550"/>
            <a:ext cx="4430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92200" y="2216875"/>
            <a:ext cx="4677000" cy="1760700"/>
          </a:xfrm>
          <a:prstGeom prst="rect">
            <a:avLst/>
          </a:prstGeom>
          <a:solidFill>
            <a:schemeClr val="dk1"/>
          </a:solidFill>
        </p:spPr>
        <p:txBody>
          <a:bodyPr anchorCtr="0" anchor="ctr" bIns="91425" lIns="91425" spcFirstLastPara="1" rIns="91425" wrap="square" tIns="91425">
            <a:noAutofit/>
          </a:bodyPr>
          <a:lstStyle>
            <a:lvl1pPr lvl="0" rtl="0" algn="r">
              <a:spcBef>
                <a:spcPts val="0"/>
              </a:spcBef>
              <a:spcAft>
                <a:spcPts val="0"/>
              </a:spcAft>
              <a:buSzPts val="3600"/>
              <a:buNone/>
              <a:defRPr sz="38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148750" y="1165913"/>
            <a:ext cx="2020500" cy="947100"/>
          </a:xfrm>
          <a:prstGeom prst="rect">
            <a:avLst/>
          </a:prstGeom>
          <a:solidFill>
            <a:schemeClr val="dk1"/>
          </a:solidFill>
          <a:ln>
            <a:noFill/>
          </a:ln>
        </p:spPr>
        <p:txBody>
          <a:bodyPr anchorCtr="0" anchor="ctr" bIns="91425" lIns="91425" spcFirstLastPara="1" rIns="91425" wrap="square" tIns="91425">
            <a:noAutofit/>
          </a:bodyPr>
          <a:lstStyle>
            <a:lvl1pPr lvl="0" rtl="0" algn="r">
              <a:spcBef>
                <a:spcPts val="0"/>
              </a:spcBef>
              <a:spcAft>
                <a:spcPts val="0"/>
              </a:spcAft>
              <a:buSzPts val="6000"/>
              <a:buNone/>
              <a:defRPr sz="68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p:nvPr>
            <p:ph idx="3" type="pic"/>
          </p:nvPr>
        </p:nvSpPr>
        <p:spPr>
          <a:xfrm>
            <a:off x="4665125" y="253350"/>
            <a:ext cx="3248100" cy="4636800"/>
          </a:xfrm>
          <a:prstGeom prst="rect">
            <a:avLst/>
          </a:prstGeom>
          <a:noFill/>
          <a:ln>
            <a:noFill/>
          </a:ln>
        </p:spPr>
      </p:sp>
      <p:sp>
        <p:nvSpPr>
          <p:cNvPr id="19" name="Google Shape;19;p3"/>
          <p:cNvSpPr/>
          <p:nvPr/>
        </p:nvSpPr>
        <p:spPr>
          <a:xfrm rot="5400000">
            <a:off x="290475" y="43444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20" name="Google Shape;20;p3"/>
          <p:cNvCxnSpPr/>
          <p:nvPr/>
        </p:nvCxnSpPr>
        <p:spPr>
          <a:xfrm>
            <a:off x="255775" y="253550"/>
            <a:ext cx="8879700" cy="0"/>
          </a:xfrm>
          <a:prstGeom prst="straightConnector1">
            <a:avLst/>
          </a:prstGeom>
          <a:noFill/>
          <a:ln cap="flat" cmpd="sng" w="9525">
            <a:solidFill>
              <a:schemeClr val="dk1"/>
            </a:solidFill>
            <a:prstDash val="solid"/>
            <a:round/>
            <a:headEnd len="med" w="med" type="none"/>
            <a:tailEnd len="med" w="med" type="none"/>
          </a:ln>
        </p:spPr>
      </p:cxnSp>
      <p:cxnSp>
        <p:nvCxnSpPr>
          <p:cNvPr id="21" name="Google Shape;21;p3"/>
          <p:cNvCxnSpPr/>
          <p:nvPr/>
        </p:nvCxnSpPr>
        <p:spPr>
          <a:xfrm>
            <a:off x="8577050" y="12850"/>
            <a:ext cx="0" cy="5128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66" name="Shape 166"/>
        <p:cNvGrpSpPr/>
        <p:nvPr/>
      </p:nvGrpSpPr>
      <p:grpSpPr>
        <a:xfrm>
          <a:off x="0" y="0"/>
          <a:ext cx="0" cy="0"/>
          <a:chOff x="0" y="0"/>
          <a:chExt cx="0" cy="0"/>
        </a:xfrm>
      </p:grpSpPr>
      <p:sp>
        <p:nvSpPr>
          <p:cNvPr id="167" name="Google Shape;167;p21"/>
          <p:cNvSpPr txBox="1"/>
          <p:nvPr>
            <p:ph type="ctrTitle"/>
          </p:nvPr>
        </p:nvSpPr>
        <p:spPr>
          <a:xfrm>
            <a:off x="3195017" y="801350"/>
            <a:ext cx="4979400" cy="997800"/>
          </a:xfrm>
          <a:prstGeom prst="rect">
            <a:avLst/>
          </a:prstGeom>
          <a:solidFill>
            <a:schemeClr val="dk1"/>
          </a:solidFill>
        </p:spPr>
        <p:txBody>
          <a:bodyPr anchorCtr="0" anchor="b" bIns="91425" lIns="91425" spcFirstLastPara="1" rIns="91425" wrap="square" tIns="91425">
            <a:noAutofit/>
          </a:bodyPr>
          <a:lstStyle>
            <a:lvl1pPr lvl="0" rtl="0">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8" name="Google Shape;168;p21"/>
          <p:cNvSpPr txBox="1"/>
          <p:nvPr>
            <p:ph idx="1" type="subTitle"/>
          </p:nvPr>
        </p:nvSpPr>
        <p:spPr>
          <a:xfrm>
            <a:off x="3189350" y="1799150"/>
            <a:ext cx="4990800" cy="1057500"/>
          </a:xfrm>
          <a:prstGeom prst="rect">
            <a:avLst/>
          </a:prstGeom>
          <a:solidFill>
            <a:schemeClr val="dk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9" name="Google Shape;169;p21"/>
          <p:cNvSpPr/>
          <p:nvPr/>
        </p:nvSpPr>
        <p:spPr>
          <a:xfrm flipH="1" rot="5400000">
            <a:off x="246925" y="1590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170" name="Google Shape;170;p21"/>
          <p:cNvCxnSpPr/>
          <p:nvPr/>
        </p:nvCxnSpPr>
        <p:spPr>
          <a:xfrm>
            <a:off x="1115575" y="4924675"/>
            <a:ext cx="80508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1"/>
          <p:cNvCxnSpPr/>
          <p:nvPr/>
        </p:nvCxnSpPr>
        <p:spPr>
          <a:xfrm>
            <a:off x="8577050" y="12850"/>
            <a:ext cx="0" cy="5128200"/>
          </a:xfrm>
          <a:prstGeom prst="straightConnector1">
            <a:avLst/>
          </a:prstGeom>
          <a:noFill/>
          <a:ln cap="flat" cmpd="sng" w="9525">
            <a:solidFill>
              <a:schemeClr val="dk1"/>
            </a:solidFill>
            <a:prstDash val="solid"/>
            <a:round/>
            <a:headEnd len="med" w="med" type="none"/>
            <a:tailEnd len="med" w="med" type="none"/>
          </a:ln>
        </p:spPr>
      </p:cxnSp>
      <p:sp>
        <p:nvSpPr>
          <p:cNvPr id="172" name="Google Shape;172;p21"/>
          <p:cNvSpPr/>
          <p:nvPr/>
        </p:nvSpPr>
        <p:spPr>
          <a:xfrm flipH="1">
            <a:off x="125" y="2047800"/>
            <a:ext cx="212100" cy="309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txBox="1"/>
          <p:nvPr/>
        </p:nvSpPr>
        <p:spPr>
          <a:xfrm>
            <a:off x="4187765" y="2959750"/>
            <a:ext cx="37728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Noto Sans"/>
                <a:ea typeface="Noto Sans"/>
                <a:cs typeface="Noto Sans"/>
                <a:sym typeface="Noto Sans"/>
              </a:rPr>
              <a:t>CREDITS: This presentation template was created by </a:t>
            </a:r>
            <a:r>
              <a:rPr b="1" lang="en" sz="1000" u="sng">
                <a:solidFill>
                  <a:schemeClr val="dk1"/>
                </a:solidFill>
                <a:latin typeface="Noto Sans"/>
                <a:ea typeface="Noto Sans"/>
                <a:cs typeface="Noto Sans"/>
                <a:sym typeface="Noto Sans"/>
                <a:hlinkClick r:id="rId2">
                  <a:extLst>
                    <a:ext uri="{A12FA001-AC4F-418D-AE19-62706E023703}">
                      <ahyp:hlinkClr val="tx"/>
                    </a:ext>
                  </a:extLst>
                </a:hlinkClick>
              </a:rPr>
              <a:t>Slidesgo</a:t>
            </a:r>
            <a:r>
              <a:rPr lang="en" sz="1000">
                <a:solidFill>
                  <a:schemeClr val="dk1"/>
                </a:solidFill>
                <a:latin typeface="Noto Sans"/>
                <a:ea typeface="Noto Sans"/>
                <a:cs typeface="Noto Sans"/>
                <a:sym typeface="Noto Sans"/>
              </a:rPr>
              <a:t>, including icons by </a:t>
            </a:r>
            <a:r>
              <a:rPr b="1" lang="en" sz="1000" u="sng">
                <a:solidFill>
                  <a:schemeClr val="dk1"/>
                </a:solidFill>
                <a:latin typeface="Noto Sans"/>
                <a:ea typeface="Noto Sans"/>
                <a:cs typeface="Noto Sans"/>
                <a:sym typeface="Noto Sans"/>
                <a:hlinkClick r:id="rId3">
                  <a:extLst>
                    <a:ext uri="{A12FA001-AC4F-418D-AE19-62706E023703}">
                      <ahyp:hlinkClr val="tx"/>
                    </a:ext>
                  </a:extLst>
                </a:hlinkClick>
              </a:rPr>
              <a:t>Flaticon</a:t>
            </a:r>
            <a:r>
              <a:rPr b="1" lang="en" sz="1000">
                <a:solidFill>
                  <a:schemeClr val="dk1"/>
                </a:solidFill>
                <a:latin typeface="Noto Sans"/>
                <a:ea typeface="Noto Sans"/>
                <a:cs typeface="Noto Sans"/>
                <a:sym typeface="Noto Sans"/>
              </a:rPr>
              <a:t> </a:t>
            </a:r>
            <a:r>
              <a:rPr lang="en" sz="1000">
                <a:solidFill>
                  <a:schemeClr val="dk1"/>
                </a:solidFill>
                <a:latin typeface="Noto Sans"/>
                <a:ea typeface="Noto Sans"/>
                <a:cs typeface="Noto Sans"/>
                <a:sym typeface="Noto Sans"/>
              </a:rPr>
              <a:t>and infographics &amp; images by </a:t>
            </a:r>
            <a:r>
              <a:rPr b="1" lang="en" sz="1000" u="sng">
                <a:solidFill>
                  <a:schemeClr val="dk1"/>
                </a:solidFill>
                <a:latin typeface="Noto Sans"/>
                <a:ea typeface="Noto Sans"/>
                <a:cs typeface="Noto Sans"/>
                <a:sym typeface="Noto Sans"/>
                <a:hlinkClick r:id="rId4">
                  <a:extLst>
                    <a:ext uri="{A12FA001-AC4F-418D-AE19-62706E023703}">
                      <ahyp:hlinkClr val="tx"/>
                    </a:ext>
                  </a:extLst>
                </a:hlinkClick>
              </a:rPr>
              <a:t>Freepik</a:t>
            </a:r>
            <a:endParaRPr b="1" sz="1000" u="sng">
              <a:solidFill>
                <a:schemeClr val="dk1"/>
              </a:solidFill>
              <a:latin typeface="Noto Sans"/>
              <a:ea typeface="Noto Sans"/>
              <a:cs typeface="Noto Sans"/>
              <a:sym typeface="Noto Sans"/>
            </a:endParaRPr>
          </a:p>
        </p:txBody>
      </p:sp>
      <p:sp>
        <p:nvSpPr>
          <p:cNvPr id="174" name="Google Shape;174;p21"/>
          <p:cNvSpPr/>
          <p:nvPr>
            <p:ph idx="2" type="pic"/>
          </p:nvPr>
        </p:nvSpPr>
        <p:spPr>
          <a:xfrm>
            <a:off x="968325" y="520086"/>
            <a:ext cx="2874300" cy="41034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5" name="Shape 175"/>
        <p:cNvGrpSpPr/>
        <p:nvPr/>
      </p:nvGrpSpPr>
      <p:grpSpPr>
        <a:xfrm>
          <a:off x="0" y="0"/>
          <a:ext cx="0" cy="0"/>
          <a:chOff x="0" y="0"/>
          <a:chExt cx="0" cy="0"/>
        </a:xfrm>
      </p:grpSpPr>
      <p:cxnSp>
        <p:nvCxnSpPr>
          <p:cNvPr id="176" name="Google Shape;176;p22"/>
          <p:cNvCxnSpPr/>
          <p:nvPr/>
        </p:nvCxnSpPr>
        <p:spPr>
          <a:xfrm rot="10800000">
            <a:off x="-9200" y="4705075"/>
            <a:ext cx="1661400" cy="0"/>
          </a:xfrm>
          <a:prstGeom prst="straightConnector1">
            <a:avLst/>
          </a:prstGeom>
          <a:noFill/>
          <a:ln cap="flat" cmpd="sng" w="9525">
            <a:solidFill>
              <a:schemeClr val="dk1"/>
            </a:solidFill>
            <a:prstDash val="solid"/>
            <a:round/>
            <a:headEnd len="med" w="med" type="none"/>
            <a:tailEnd len="med" w="med" type="none"/>
          </a:ln>
        </p:spPr>
      </p:cxnSp>
      <p:sp>
        <p:nvSpPr>
          <p:cNvPr id="177" name="Google Shape;177;p22"/>
          <p:cNvSpPr/>
          <p:nvPr/>
        </p:nvSpPr>
        <p:spPr>
          <a:xfrm>
            <a:off x="8418275" y="42923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178" name="Google Shape;178;p22"/>
          <p:cNvCxnSpPr/>
          <p:nvPr/>
        </p:nvCxnSpPr>
        <p:spPr>
          <a:xfrm>
            <a:off x="341213" y="12850"/>
            <a:ext cx="0" cy="5128200"/>
          </a:xfrm>
          <a:prstGeom prst="straightConnector1">
            <a:avLst/>
          </a:prstGeom>
          <a:noFill/>
          <a:ln cap="flat" cmpd="sng" w="9525">
            <a:solidFill>
              <a:schemeClr val="dk1"/>
            </a:solidFill>
            <a:prstDash val="solid"/>
            <a:round/>
            <a:headEnd len="med" w="med" type="none"/>
            <a:tailEnd len="med" w="med" type="none"/>
          </a:ln>
        </p:spPr>
      </p:cxnSp>
      <p:sp>
        <p:nvSpPr>
          <p:cNvPr id="179" name="Google Shape;179;p22"/>
          <p:cNvSpPr/>
          <p:nvPr/>
        </p:nvSpPr>
        <p:spPr>
          <a:xfrm flipH="1">
            <a:off x="2350225" y="4608500"/>
            <a:ext cx="5370000" cy="632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80" name="Shape 180"/>
        <p:cNvGrpSpPr/>
        <p:nvPr/>
      </p:nvGrpSpPr>
      <p:grpSpPr>
        <a:xfrm>
          <a:off x="0" y="0"/>
          <a:ext cx="0" cy="0"/>
          <a:chOff x="0" y="0"/>
          <a:chExt cx="0" cy="0"/>
        </a:xfrm>
      </p:grpSpPr>
      <p:sp>
        <p:nvSpPr>
          <p:cNvPr id="181" name="Google Shape;181;p23"/>
          <p:cNvSpPr/>
          <p:nvPr/>
        </p:nvSpPr>
        <p:spPr>
          <a:xfrm rot="-5400000">
            <a:off x="8325750" y="2188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sp>
        <p:nvSpPr>
          <p:cNvPr id="182" name="Google Shape;182;p23"/>
          <p:cNvSpPr/>
          <p:nvPr/>
        </p:nvSpPr>
        <p:spPr>
          <a:xfrm rot="5400000">
            <a:off x="290475" y="43444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183" name="Google Shape;183;p23"/>
          <p:cNvCxnSpPr/>
          <p:nvPr/>
        </p:nvCxnSpPr>
        <p:spPr>
          <a:xfrm>
            <a:off x="4493175" y="4924675"/>
            <a:ext cx="4430100" cy="0"/>
          </a:xfrm>
          <a:prstGeom prst="straightConnector1">
            <a:avLst/>
          </a:prstGeom>
          <a:noFill/>
          <a:ln cap="flat" cmpd="sng" w="9525">
            <a:solidFill>
              <a:schemeClr val="dk1"/>
            </a:solidFill>
            <a:prstDash val="solid"/>
            <a:round/>
            <a:headEnd len="med" w="med" type="none"/>
            <a:tailEnd len="med" w="med" type="none"/>
          </a:ln>
        </p:spPr>
      </p:cxnSp>
      <p:cxnSp>
        <p:nvCxnSpPr>
          <p:cNvPr id="184" name="Google Shape;184;p23"/>
          <p:cNvCxnSpPr/>
          <p:nvPr/>
        </p:nvCxnSpPr>
        <p:spPr>
          <a:xfrm>
            <a:off x="255775" y="253550"/>
            <a:ext cx="4430100" cy="0"/>
          </a:xfrm>
          <a:prstGeom prst="straightConnector1">
            <a:avLst/>
          </a:prstGeom>
          <a:noFill/>
          <a:ln cap="flat" cmpd="sng" w="9525">
            <a:solidFill>
              <a:schemeClr val="dk1"/>
            </a:solidFill>
            <a:prstDash val="solid"/>
            <a:round/>
            <a:headEnd len="med" w="med" type="none"/>
            <a:tailEnd len="med" w="med" type="none"/>
          </a:ln>
        </p:spPr>
      </p:cxnSp>
      <p:sp>
        <p:nvSpPr>
          <p:cNvPr id="185" name="Google Shape;185;p23"/>
          <p:cNvSpPr/>
          <p:nvPr/>
        </p:nvSpPr>
        <p:spPr>
          <a:xfrm>
            <a:off x="8923375" y="1125400"/>
            <a:ext cx="269400" cy="347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0" y="581300"/>
            <a:ext cx="269400" cy="347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87" name="Shape 187"/>
        <p:cNvGrpSpPr/>
        <p:nvPr/>
      </p:nvGrpSpPr>
      <p:grpSpPr>
        <a:xfrm>
          <a:off x="0" y="0"/>
          <a:ext cx="0" cy="0"/>
          <a:chOff x="0" y="0"/>
          <a:chExt cx="0" cy="0"/>
        </a:xfrm>
      </p:grpSpPr>
      <p:sp>
        <p:nvSpPr>
          <p:cNvPr id="188" name="Google Shape;188;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9" name="Google Shape;189;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0" name="Google Shape;19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idx="1" type="body"/>
          </p:nvPr>
        </p:nvSpPr>
        <p:spPr>
          <a:xfrm>
            <a:off x="720000" y="1152475"/>
            <a:ext cx="7704000" cy="3612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25" name="Google Shape;25;p4"/>
          <p:cNvSpPr/>
          <p:nvPr/>
        </p:nvSpPr>
        <p:spPr>
          <a:xfrm rot="-5400000">
            <a:off x="8325750" y="2188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sp>
        <p:nvSpPr>
          <p:cNvPr id="26" name="Google Shape;26;p4"/>
          <p:cNvSpPr/>
          <p:nvPr/>
        </p:nvSpPr>
        <p:spPr>
          <a:xfrm rot="5400000">
            <a:off x="290475" y="43444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27" name="Google Shape;27;p4"/>
          <p:cNvCxnSpPr/>
          <p:nvPr/>
        </p:nvCxnSpPr>
        <p:spPr>
          <a:xfrm>
            <a:off x="4493175" y="4924675"/>
            <a:ext cx="4430100" cy="0"/>
          </a:xfrm>
          <a:prstGeom prst="straightConnector1">
            <a:avLst/>
          </a:prstGeom>
          <a:noFill/>
          <a:ln cap="flat" cmpd="sng" w="9525">
            <a:solidFill>
              <a:schemeClr val="dk1"/>
            </a:solidFill>
            <a:prstDash val="solid"/>
            <a:round/>
            <a:headEnd len="med" w="med" type="none"/>
            <a:tailEnd len="med" w="med" type="none"/>
          </a:ln>
        </p:spPr>
      </p:cxnSp>
      <p:cxnSp>
        <p:nvCxnSpPr>
          <p:cNvPr id="28" name="Google Shape;28;p4"/>
          <p:cNvCxnSpPr/>
          <p:nvPr/>
        </p:nvCxnSpPr>
        <p:spPr>
          <a:xfrm>
            <a:off x="255775" y="253550"/>
            <a:ext cx="4430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idx="1" type="subTitle"/>
          </p:nvPr>
        </p:nvSpPr>
        <p:spPr>
          <a:xfrm>
            <a:off x="1405063" y="1859925"/>
            <a:ext cx="2907600" cy="45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 name="Google Shape;31;p5"/>
          <p:cNvSpPr txBox="1"/>
          <p:nvPr>
            <p:ph idx="2" type="subTitle"/>
          </p:nvPr>
        </p:nvSpPr>
        <p:spPr>
          <a:xfrm>
            <a:off x="4831338" y="1859925"/>
            <a:ext cx="2907600" cy="45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900">
                <a:solidFill>
                  <a:schemeClr val="dk1"/>
                </a:solidFill>
                <a:latin typeface="Noto Sans Medium"/>
                <a:ea typeface="Noto Sans Medium"/>
                <a:cs typeface="Noto Sans Medium"/>
                <a:sym typeface="Noto Sans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5"/>
          <p:cNvSpPr txBox="1"/>
          <p:nvPr>
            <p:ph idx="3" type="subTitle"/>
          </p:nvPr>
        </p:nvSpPr>
        <p:spPr>
          <a:xfrm>
            <a:off x="1405063" y="2205100"/>
            <a:ext cx="2907600" cy="149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 name="Google Shape;33;p5"/>
          <p:cNvSpPr txBox="1"/>
          <p:nvPr>
            <p:ph idx="4" type="subTitle"/>
          </p:nvPr>
        </p:nvSpPr>
        <p:spPr>
          <a:xfrm>
            <a:off x="4831338" y="2205100"/>
            <a:ext cx="2907600" cy="149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p:nvPr/>
        </p:nvSpPr>
        <p:spPr>
          <a:xfrm rot="5400000">
            <a:off x="290475" y="43444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36" name="Google Shape;36;p5"/>
          <p:cNvCxnSpPr/>
          <p:nvPr/>
        </p:nvCxnSpPr>
        <p:spPr>
          <a:xfrm>
            <a:off x="255775" y="253550"/>
            <a:ext cx="8887500" cy="0"/>
          </a:xfrm>
          <a:prstGeom prst="straightConnector1">
            <a:avLst/>
          </a:prstGeom>
          <a:noFill/>
          <a:ln cap="flat" cmpd="sng" w="9525">
            <a:solidFill>
              <a:schemeClr val="dk1"/>
            </a:solidFill>
            <a:prstDash val="solid"/>
            <a:round/>
            <a:headEnd len="med" w="med" type="none"/>
            <a:tailEnd len="med" w="med" type="none"/>
          </a:ln>
        </p:spPr>
      </p:cxnSp>
      <p:sp>
        <p:nvSpPr>
          <p:cNvPr id="37" name="Google Shape;37;p5"/>
          <p:cNvSpPr/>
          <p:nvPr/>
        </p:nvSpPr>
        <p:spPr>
          <a:xfrm>
            <a:off x="8424000" y="1154152"/>
            <a:ext cx="708600" cy="398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flipH="1">
            <a:off x="25" y="0"/>
            <a:ext cx="267300" cy="3408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 name="Google Shape;41;p6"/>
          <p:cNvSpPr/>
          <p:nvPr/>
        </p:nvSpPr>
        <p:spPr>
          <a:xfrm rot="-5400000">
            <a:off x="8356650" y="1590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42" name="Google Shape;42;p6"/>
          <p:cNvCxnSpPr/>
          <p:nvPr/>
        </p:nvCxnSpPr>
        <p:spPr>
          <a:xfrm rot="10800000">
            <a:off x="125" y="4924675"/>
            <a:ext cx="8050800" cy="0"/>
          </a:xfrm>
          <a:prstGeom prst="straightConnector1">
            <a:avLst/>
          </a:prstGeom>
          <a:noFill/>
          <a:ln cap="flat" cmpd="sng" w="9525">
            <a:solidFill>
              <a:schemeClr val="dk1"/>
            </a:solidFill>
            <a:prstDash val="solid"/>
            <a:round/>
            <a:headEnd len="med" w="med" type="none"/>
            <a:tailEnd len="med" w="med" type="none"/>
          </a:ln>
        </p:spPr>
      </p:cxnSp>
      <p:cxnSp>
        <p:nvCxnSpPr>
          <p:cNvPr id="43" name="Google Shape;43;p6"/>
          <p:cNvCxnSpPr/>
          <p:nvPr/>
        </p:nvCxnSpPr>
        <p:spPr>
          <a:xfrm>
            <a:off x="589450" y="12850"/>
            <a:ext cx="0" cy="5128200"/>
          </a:xfrm>
          <a:prstGeom prst="straightConnector1">
            <a:avLst/>
          </a:prstGeom>
          <a:noFill/>
          <a:ln cap="flat" cmpd="sng" w="9525">
            <a:solidFill>
              <a:schemeClr val="dk1"/>
            </a:solidFill>
            <a:prstDash val="solid"/>
            <a:round/>
            <a:headEnd len="med" w="med" type="none"/>
            <a:tailEnd len="med" w="med" type="none"/>
          </a:ln>
        </p:spPr>
      </p:cxnSp>
      <p:sp>
        <p:nvSpPr>
          <p:cNvPr id="44" name="Google Shape;44;p6"/>
          <p:cNvSpPr/>
          <p:nvPr/>
        </p:nvSpPr>
        <p:spPr>
          <a:xfrm>
            <a:off x="8954275" y="2047800"/>
            <a:ext cx="212100" cy="309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type="title"/>
          </p:nvPr>
        </p:nvSpPr>
        <p:spPr>
          <a:xfrm>
            <a:off x="3717100" y="1252050"/>
            <a:ext cx="4711800" cy="737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7"/>
          <p:cNvSpPr txBox="1"/>
          <p:nvPr>
            <p:ph idx="1" type="body"/>
          </p:nvPr>
        </p:nvSpPr>
        <p:spPr>
          <a:xfrm>
            <a:off x="3717100" y="1989750"/>
            <a:ext cx="4711800" cy="1901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15000"/>
              </a:lnSpc>
              <a:spcBef>
                <a:spcPts val="0"/>
              </a:spcBef>
              <a:spcAft>
                <a:spcPts val="0"/>
              </a:spcAft>
              <a:buSzPts val="1200"/>
              <a:buFont typeface="Nunito Light"/>
              <a:buChar char="○"/>
              <a:defRPr/>
            </a:lvl2pPr>
            <a:lvl3pPr indent="-304800" lvl="2" marL="1371600" rtl="0">
              <a:lnSpc>
                <a:spcPct val="115000"/>
              </a:lnSpc>
              <a:spcBef>
                <a:spcPts val="0"/>
              </a:spcBef>
              <a:spcAft>
                <a:spcPts val="0"/>
              </a:spcAft>
              <a:buSzPts val="1200"/>
              <a:buFont typeface="Nunito Light"/>
              <a:buChar char="■"/>
              <a:defRPr/>
            </a:lvl3pPr>
            <a:lvl4pPr indent="-304800" lvl="3" marL="1828800" rtl="0">
              <a:lnSpc>
                <a:spcPct val="115000"/>
              </a:lnSpc>
              <a:spcBef>
                <a:spcPts val="0"/>
              </a:spcBef>
              <a:spcAft>
                <a:spcPts val="0"/>
              </a:spcAft>
              <a:buSzPts val="1200"/>
              <a:buFont typeface="Nunito Light"/>
              <a:buChar char="●"/>
              <a:defRPr/>
            </a:lvl4pPr>
            <a:lvl5pPr indent="-304800" lvl="4" marL="2286000" rtl="0">
              <a:lnSpc>
                <a:spcPct val="115000"/>
              </a:lnSpc>
              <a:spcBef>
                <a:spcPts val="0"/>
              </a:spcBef>
              <a:spcAft>
                <a:spcPts val="0"/>
              </a:spcAft>
              <a:buSzPts val="1200"/>
              <a:buFont typeface="Nunito Light"/>
              <a:buChar char="○"/>
              <a:defRPr/>
            </a:lvl5pPr>
            <a:lvl6pPr indent="-304800" lvl="5" marL="2743200" rtl="0">
              <a:lnSpc>
                <a:spcPct val="115000"/>
              </a:lnSpc>
              <a:spcBef>
                <a:spcPts val="0"/>
              </a:spcBef>
              <a:spcAft>
                <a:spcPts val="0"/>
              </a:spcAft>
              <a:buSzPts val="1200"/>
              <a:buFont typeface="Nunito Light"/>
              <a:buChar char="■"/>
              <a:defRPr/>
            </a:lvl6pPr>
            <a:lvl7pPr indent="-304800" lvl="6" marL="3200400" rtl="0">
              <a:lnSpc>
                <a:spcPct val="115000"/>
              </a:lnSpc>
              <a:spcBef>
                <a:spcPts val="0"/>
              </a:spcBef>
              <a:spcAft>
                <a:spcPts val="0"/>
              </a:spcAft>
              <a:buSzPts val="1200"/>
              <a:buFont typeface="Nunito Light"/>
              <a:buChar char="●"/>
              <a:defRPr/>
            </a:lvl7pPr>
            <a:lvl8pPr indent="-304800" lvl="7" marL="3657600" rtl="0">
              <a:lnSpc>
                <a:spcPct val="115000"/>
              </a:lnSpc>
              <a:spcBef>
                <a:spcPts val="0"/>
              </a:spcBef>
              <a:spcAft>
                <a:spcPts val="0"/>
              </a:spcAft>
              <a:buSzPts val="12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sp>
        <p:nvSpPr>
          <p:cNvPr id="48" name="Google Shape;48;p7"/>
          <p:cNvSpPr/>
          <p:nvPr>
            <p:ph idx="2" type="pic"/>
          </p:nvPr>
        </p:nvSpPr>
        <p:spPr>
          <a:xfrm>
            <a:off x="511125" y="520086"/>
            <a:ext cx="2874300" cy="4103400"/>
          </a:xfrm>
          <a:prstGeom prst="rect">
            <a:avLst/>
          </a:prstGeom>
          <a:noFill/>
          <a:ln>
            <a:noFill/>
          </a:ln>
        </p:spPr>
      </p:sp>
      <p:sp>
        <p:nvSpPr>
          <p:cNvPr id="49" name="Google Shape;49;p7"/>
          <p:cNvSpPr/>
          <p:nvPr/>
        </p:nvSpPr>
        <p:spPr>
          <a:xfrm>
            <a:off x="8395125" y="42923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50" name="Google Shape;50;p7"/>
          <p:cNvCxnSpPr/>
          <p:nvPr/>
        </p:nvCxnSpPr>
        <p:spPr>
          <a:xfrm rot="10800000">
            <a:off x="3385625" y="535000"/>
            <a:ext cx="5749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53" name="Google Shape;53;p8"/>
          <p:cNvSpPr/>
          <p:nvPr/>
        </p:nvSpPr>
        <p:spPr>
          <a:xfrm rot="-5400000">
            <a:off x="8325750" y="2188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sp>
        <p:nvSpPr>
          <p:cNvPr id="54" name="Google Shape;54;p8"/>
          <p:cNvSpPr/>
          <p:nvPr/>
        </p:nvSpPr>
        <p:spPr>
          <a:xfrm rot="5400000">
            <a:off x="290475" y="43444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cxnSp>
        <p:nvCxnSpPr>
          <p:cNvPr id="55" name="Google Shape;55;p8"/>
          <p:cNvCxnSpPr/>
          <p:nvPr/>
        </p:nvCxnSpPr>
        <p:spPr>
          <a:xfrm>
            <a:off x="4493175" y="4924675"/>
            <a:ext cx="44301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8"/>
          <p:cNvCxnSpPr/>
          <p:nvPr/>
        </p:nvCxnSpPr>
        <p:spPr>
          <a:xfrm>
            <a:off x="255775" y="253550"/>
            <a:ext cx="4430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9"/>
          <p:cNvSpPr txBox="1"/>
          <p:nvPr>
            <p:ph type="title"/>
          </p:nvPr>
        </p:nvSpPr>
        <p:spPr>
          <a:xfrm>
            <a:off x="1018219" y="878388"/>
            <a:ext cx="3505200" cy="178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 name="Google Shape;59;p9"/>
          <p:cNvSpPr txBox="1"/>
          <p:nvPr>
            <p:ph idx="1" type="subTitle"/>
          </p:nvPr>
        </p:nvSpPr>
        <p:spPr>
          <a:xfrm>
            <a:off x="1018219" y="2658613"/>
            <a:ext cx="3505200" cy="160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Open Sans"/>
              <a:buAutoNum type="arabicPeriod"/>
              <a:defRPr>
                <a:latin typeface="Noto Sans Medium"/>
                <a:ea typeface="Noto Sans Medium"/>
                <a:cs typeface="Noto Sans Medium"/>
                <a:sym typeface="Noto Sans Medium"/>
              </a:defRPr>
            </a:lvl1pPr>
            <a:lvl2pPr lvl="1" rtl="0" algn="ctr">
              <a:lnSpc>
                <a:spcPct val="100000"/>
              </a:lnSpc>
              <a:spcBef>
                <a:spcPts val="0"/>
              </a:spcBef>
              <a:spcAft>
                <a:spcPts val="0"/>
              </a:spcAft>
              <a:buSzPts val="1600"/>
              <a:buFont typeface="Open Sans"/>
              <a:buAutoNum type="alphaLcPeriod"/>
              <a:defRPr/>
            </a:lvl2pPr>
            <a:lvl3pPr lvl="2" rtl="0" algn="ctr">
              <a:lnSpc>
                <a:spcPct val="100000"/>
              </a:lnSpc>
              <a:spcBef>
                <a:spcPts val="1600"/>
              </a:spcBef>
              <a:spcAft>
                <a:spcPts val="0"/>
              </a:spcAft>
              <a:buSzPts val="1600"/>
              <a:buFont typeface="Open Sans"/>
              <a:buAutoNum type="romanLcPeriod"/>
              <a:defRPr/>
            </a:lvl3pPr>
            <a:lvl4pPr lvl="3" rtl="0" algn="ctr">
              <a:lnSpc>
                <a:spcPct val="100000"/>
              </a:lnSpc>
              <a:spcBef>
                <a:spcPts val="1600"/>
              </a:spcBef>
              <a:spcAft>
                <a:spcPts val="0"/>
              </a:spcAft>
              <a:buSzPts val="1600"/>
              <a:buFont typeface="Open Sans"/>
              <a:buAutoNum type="arabicPeriod"/>
              <a:defRPr/>
            </a:lvl4pPr>
            <a:lvl5pPr lvl="4" rtl="0" algn="ctr">
              <a:lnSpc>
                <a:spcPct val="100000"/>
              </a:lnSpc>
              <a:spcBef>
                <a:spcPts val="1600"/>
              </a:spcBef>
              <a:spcAft>
                <a:spcPts val="0"/>
              </a:spcAft>
              <a:buSzPts val="1600"/>
              <a:buFont typeface="Open Sans"/>
              <a:buAutoNum type="alphaLcPeriod"/>
              <a:defRPr/>
            </a:lvl5pPr>
            <a:lvl6pPr lvl="5" rtl="0" algn="ctr">
              <a:lnSpc>
                <a:spcPct val="100000"/>
              </a:lnSpc>
              <a:spcBef>
                <a:spcPts val="1600"/>
              </a:spcBef>
              <a:spcAft>
                <a:spcPts val="0"/>
              </a:spcAft>
              <a:buSzPts val="1600"/>
              <a:buFont typeface="Open Sans"/>
              <a:buAutoNum type="romanLcPeriod"/>
              <a:defRPr/>
            </a:lvl6pPr>
            <a:lvl7pPr lvl="6" rtl="0" algn="ctr">
              <a:lnSpc>
                <a:spcPct val="100000"/>
              </a:lnSpc>
              <a:spcBef>
                <a:spcPts val="1600"/>
              </a:spcBef>
              <a:spcAft>
                <a:spcPts val="0"/>
              </a:spcAft>
              <a:buSzPts val="1600"/>
              <a:buFont typeface="Open Sans"/>
              <a:buAutoNum type="arabicPeriod"/>
              <a:defRPr/>
            </a:lvl7pPr>
            <a:lvl8pPr lvl="7" rtl="0" algn="ctr">
              <a:lnSpc>
                <a:spcPct val="100000"/>
              </a:lnSpc>
              <a:spcBef>
                <a:spcPts val="1600"/>
              </a:spcBef>
              <a:spcAft>
                <a:spcPts val="0"/>
              </a:spcAft>
              <a:buSzPts val="1600"/>
              <a:buFont typeface="Open Sans"/>
              <a:buAutoNum type="alphaLcPeriod"/>
              <a:defRPr/>
            </a:lvl8pPr>
            <a:lvl9pPr lvl="8" rtl="0" algn="ctr">
              <a:lnSpc>
                <a:spcPct val="100000"/>
              </a:lnSpc>
              <a:spcBef>
                <a:spcPts val="1600"/>
              </a:spcBef>
              <a:spcAft>
                <a:spcPts val="1600"/>
              </a:spcAft>
              <a:buSzPts val="1600"/>
              <a:buFont typeface="Open Sans"/>
              <a:buAutoNum type="romanLcPeriod"/>
              <a:defRPr/>
            </a:lvl9pPr>
          </a:lstStyle>
          <a:p/>
        </p:txBody>
      </p:sp>
      <p:cxnSp>
        <p:nvCxnSpPr>
          <p:cNvPr id="60" name="Google Shape;60;p9"/>
          <p:cNvCxnSpPr/>
          <p:nvPr/>
        </p:nvCxnSpPr>
        <p:spPr>
          <a:xfrm rot="10800000">
            <a:off x="-16375" y="231675"/>
            <a:ext cx="8050800" cy="0"/>
          </a:xfrm>
          <a:prstGeom prst="straightConnector1">
            <a:avLst/>
          </a:prstGeom>
          <a:noFill/>
          <a:ln cap="flat" cmpd="sng" w="9525">
            <a:solidFill>
              <a:schemeClr val="dk1"/>
            </a:solidFill>
            <a:prstDash val="solid"/>
            <a:round/>
            <a:headEnd len="med" w="med" type="none"/>
            <a:tailEnd len="med" w="med" type="none"/>
          </a:ln>
        </p:spPr>
      </p:cxnSp>
      <p:cxnSp>
        <p:nvCxnSpPr>
          <p:cNvPr id="61" name="Google Shape;61;p9"/>
          <p:cNvCxnSpPr/>
          <p:nvPr/>
        </p:nvCxnSpPr>
        <p:spPr>
          <a:xfrm rot="10800000">
            <a:off x="572950" y="15300"/>
            <a:ext cx="0" cy="5128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4" name="Google Shape;64;p10"/>
          <p:cNvSpPr/>
          <p:nvPr/>
        </p:nvSpPr>
        <p:spPr>
          <a:xfrm>
            <a:off x="0" y="4801629"/>
            <a:ext cx="5332500" cy="341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0"/>
          <p:cNvCxnSpPr/>
          <p:nvPr/>
        </p:nvCxnSpPr>
        <p:spPr>
          <a:xfrm rot="10800000">
            <a:off x="20575" y="4801625"/>
            <a:ext cx="8902800" cy="0"/>
          </a:xfrm>
          <a:prstGeom prst="straightConnector1">
            <a:avLst/>
          </a:prstGeom>
          <a:noFill/>
          <a:ln cap="flat" cmpd="sng" w="9525">
            <a:solidFill>
              <a:schemeClr val="dk1"/>
            </a:solidFill>
            <a:prstDash val="solid"/>
            <a:round/>
            <a:headEnd len="med" w="med" type="none"/>
            <a:tailEnd len="med" w="med" type="none"/>
          </a:ln>
        </p:spPr>
      </p:cxnSp>
      <p:sp>
        <p:nvSpPr>
          <p:cNvPr id="66" name="Google Shape;66;p10"/>
          <p:cNvSpPr/>
          <p:nvPr/>
        </p:nvSpPr>
        <p:spPr>
          <a:xfrm rot="-5400000">
            <a:off x="8325750" y="218838"/>
            <a:ext cx="562925" cy="632325"/>
          </a:xfrm>
          <a:custGeom>
            <a:rect b="b" l="l" r="r" t="t"/>
            <a:pathLst>
              <a:path extrusionOk="0" h="25293" w="22517">
                <a:moveTo>
                  <a:pt x="0" y="25293"/>
                </a:moveTo>
                <a:lnTo>
                  <a:pt x="22517" y="25293"/>
                </a:lnTo>
                <a:lnTo>
                  <a:pt x="22517" y="0"/>
                </a:lnTo>
              </a:path>
            </a:pathLst>
          </a:custGeom>
          <a:noFill/>
          <a:ln cap="flat" cmpd="sng" w="9525">
            <a:solidFill>
              <a:schemeClr val="dk1"/>
            </a:solidFill>
            <a:prstDash val="solid"/>
            <a:round/>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Noto Sans"/>
              <a:buNone/>
              <a:defRPr b="1" sz="3500">
                <a:solidFill>
                  <a:schemeClr val="dk1"/>
                </a:solidFill>
                <a:latin typeface="Noto Sans"/>
                <a:ea typeface="Noto Sans"/>
                <a:cs typeface="Noto Sans"/>
                <a:sym typeface="Noto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1pPr>
            <a:lvl2pPr indent="-304800" lvl="1" marL="914400" rtl="0">
              <a:lnSpc>
                <a:spcPct val="100000"/>
              </a:lnSpc>
              <a:spcBef>
                <a:spcPts val="160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2pPr>
            <a:lvl3pPr indent="-304800" lvl="2" marL="1371600" rtl="0">
              <a:lnSpc>
                <a:spcPct val="100000"/>
              </a:lnSpc>
              <a:spcBef>
                <a:spcPts val="160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3pPr>
            <a:lvl4pPr indent="-304800" lvl="3" marL="1828800" rtl="0">
              <a:lnSpc>
                <a:spcPct val="100000"/>
              </a:lnSpc>
              <a:spcBef>
                <a:spcPts val="160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4pPr>
            <a:lvl5pPr indent="-304800" lvl="4" marL="2286000" rtl="0">
              <a:lnSpc>
                <a:spcPct val="100000"/>
              </a:lnSpc>
              <a:spcBef>
                <a:spcPts val="160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5pPr>
            <a:lvl6pPr indent="-304800" lvl="5" marL="2743200" rtl="0">
              <a:lnSpc>
                <a:spcPct val="100000"/>
              </a:lnSpc>
              <a:spcBef>
                <a:spcPts val="160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6pPr>
            <a:lvl7pPr indent="-304800" lvl="6" marL="3200400" rtl="0">
              <a:lnSpc>
                <a:spcPct val="100000"/>
              </a:lnSpc>
              <a:spcBef>
                <a:spcPts val="160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7pPr>
            <a:lvl8pPr indent="-304800" lvl="7" marL="3657600" rtl="0">
              <a:lnSpc>
                <a:spcPct val="100000"/>
              </a:lnSpc>
              <a:spcBef>
                <a:spcPts val="160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8pPr>
            <a:lvl9pPr indent="-304800" lvl="8" marL="4114800" rtl="0">
              <a:lnSpc>
                <a:spcPct val="100000"/>
              </a:lnSpc>
              <a:spcBef>
                <a:spcPts val="1600"/>
              </a:spcBef>
              <a:spcAft>
                <a:spcPts val="1600"/>
              </a:spcAft>
              <a:buClr>
                <a:schemeClr val="dk1"/>
              </a:buClr>
              <a:buSzPts val="1200"/>
              <a:buFont typeface="Noto Sans"/>
              <a:buChar char="■"/>
              <a:defRPr sz="1200">
                <a:solidFill>
                  <a:schemeClr val="dk1"/>
                </a:solidFill>
                <a:latin typeface="Noto Sans"/>
                <a:ea typeface="Noto Sans"/>
                <a:cs typeface="Noto Sans"/>
                <a:sym typeface="Noto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4" name="Shape 194"/>
        <p:cNvGrpSpPr/>
        <p:nvPr/>
      </p:nvGrpSpPr>
      <p:grpSpPr>
        <a:xfrm>
          <a:off x="0" y="0"/>
          <a:ext cx="0" cy="0"/>
          <a:chOff x="0" y="0"/>
          <a:chExt cx="0" cy="0"/>
        </a:xfrm>
      </p:grpSpPr>
      <p:sp>
        <p:nvSpPr>
          <p:cNvPr id="195" name="Google Shape;195;p25"/>
          <p:cNvSpPr txBox="1"/>
          <p:nvPr>
            <p:ph type="ctrTitle"/>
          </p:nvPr>
        </p:nvSpPr>
        <p:spPr>
          <a:xfrm>
            <a:off x="1652200" y="3238650"/>
            <a:ext cx="6659400" cy="733200"/>
          </a:xfrm>
          <a:prstGeom prst="rect">
            <a:avLst/>
          </a:prstGeom>
          <a:solidFill>
            <a:schemeClr val="accent2"/>
          </a:solidFill>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435D74"/>
                </a:solidFill>
              </a:rPr>
              <a:t>Analysis of College Donations</a:t>
            </a:r>
            <a:endParaRPr sz="3400">
              <a:solidFill>
                <a:srgbClr val="435D74"/>
              </a:solidFill>
            </a:endParaRPr>
          </a:p>
        </p:txBody>
      </p:sp>
      <p:sp>
        <p:nvSpPr>
          <p:cNvPr id="196" name="Google Shape;196;p25"/>
          <p:cNvSpPr txBox="1"/>
          <p:nvPr>
            <p:ph idx="1" type="subTitle"/>
          </p:nvPr>
        </p:nvSpPr>
        <p:spPr>
          <a:xfrm>
            <a:off x="1652200" y="3964561"/>
            <a:ext cx="6659400" cy="733200"/>
          </a:xfrm>
          <a:prstGeom prst="rect">
            <a:avLst/>
          </a:prstGeom>
          <a:solidFill>
            <a:schemeClr val="accent2"/>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435D74"/>
                </a:solidFill>
              </a:rPr>
              <a:t>Divya Maiya</a:t>
            </a:r>
            <a:endParaRPr>
              <a:solidFill>
                <a:srgbClr val="435D74"/>
              </a:solidFill>
            </a:endParaRPr>
          </a:p>
          <a:p>
            <a:pPr indent="0" lvl="0" marL="0" rtl="0" algn="ctr">
              <a:spcBef>
                <a:spcPts val="0"/>
              </a:spcBef>
              <a:spcAft>
                <a:spcPts val="0"/>
              </a:spcAft>
              <a:buClr>
                <a:schemeClr val="dk1"/>
              </a:buClr>
              <a:buSzPts val="1100"/>
              <a:buFont typeface="Arial"/>
              <a:buNone/>
            </a:pPr>
            <a:r>
              <a:rPr i="1" lang="en" sz="1400">
                <a:solidFill>
                  <a:srgbClr val="435D74"/>
                </a:solidFill>
              </a:rPr>
              <a:t>University of Massachusetts Amherst</a:t>
            </a:r>
            <a:endParaRPr sz="1400">
              <a:solidFill>
                <a:srgbClr val="435D74"/>
              </a:solidFill>
            </a:endParaRPr>
          </a:p>
        </p:txBody>
      </p:sp>
      <p:pic>
        <p:nvPicPr>
          <p:cNvPr id="197" name="Google Shape;197;p25"/>
          <p:cNvPicPr preferRelativeResize="0"/>
          <p:nvPr>
            <p:ph idx="2" type="pic"/>
          </p:nvPr>
        </p:nvPicPr>
        <p:blipFill rotWithShape="1">
          <a:blip r:embed="rId3">
            <a:alphaModFix/>
          </a:blip>
          <a:srcRect b="7626" l="0" r="0" t="7634"/>
          <a:stretch/>
        </p:blipFill>
        <p:spPr>
          <a:xfrm>
            <a:off x="602350" y="351950"/>
            <a:ext cx="8378701" cy="2794200"/>
          </a:xfrm>
          <a:prstGeom prst="rect">
            <a:avLst/>
          </a:prstGeom>
        </p:spPr>
      </p:pic>
      <p:pic>
        <p:nvPicPr>
          <p:cNvPr id="198" name="Google Shape;198;p25"/>
          <p:cNvPicPr preferRelativeResize="0"/>
          <p:nvPr/>
        </p:nvPicPr>
        <p:blipFill>
          <a:blip r:embed="rId4">
            <a:alphaModFix/>
          </a:blip>
          <a:stretch>
            <a:fillRect/>
          </a:stretch>
        </p:blipFill>
        <p:spPr>
          <a:xfrm>
            <a:off x="3515851" y="2304288"/>
            <a:ext cx="534924" cy="534924"/>
          </a:xfrm>
          <a:prstGeom prst="rect">
            <a:avLst/>
          </a:prstGeom>
          <a:noFill/>
          <a:ln>
            <a:noFill/>
          </a:ln>
        </p:spPr>
      </p:pic>
      <p:pic>
        <p:nvPicPr>
          <p:cNvPr id="199" name="Google Shape;199;p25"/>
          <p:cNvPicPr preferRelativeResize="0"/>
          <p:nvPr/>
        </p:nvPicPr>
        <p:blipFill>
          <a:blip r:embed="rId4">
            <a:alphaModFix/>
          </a:blip>
          <a:stretch>
            <a:fillRect/>
          </a:stretch>
        </p:blipFill>
        <p:spPr>
          <a:xfrm>
            <a:off x="7054575" y="2570193"/>
            <a:ext cx="462551" cy="462582"/>
          </a:xfrm>
          <a:prstGeom prst="rect">
            <a:avLst/>
          </a:prstGeom>
          <a:noFill/>
          <a:ln>
            <a:noFill/>
          </a:ln>
        </p:spPr>
      </p:pic>
      <p:pic>
        <p:nvPicPr>
          <p:cNvPr id="200" name="Google Shape;200;p25"/>
          <p:cNvPicPr preferRelativeResize="0"/>
          <p:nvPr/>
        </p:nvPicPr>
        <p:blipFill>
          <a:blip r:embed="rId4">
            <a:alphaModFix/>
          </a:blip>
          <a:stretch>
            <a:fillRect/>
          </a:stretch>
        </p:blipFill>
        <p:spPr>
          <a:xfrm>
            <a:off x="4806258" y="1009670"/>
            <a:ext cx="351275" cy="351275"/>
          </a:xfrm>
          <a:prstGeom prst="rect">
            <a:avLst/>
          </a:prstGeom>
          <a:noFill/>
          <a:ln>
            <a:noFill/>
          </a:ln>
        </p:spPr>
      </p:pic>
      <p:pic>
        <p:nvPicPr>
          <p:cNvPr id="201" name="Google Shape;201;p25"/>
          <p:cNvPicPr preferRelativeResize="0"/>
          <p:nvPr/>
        </p:nvPicPr>
        <p:blipFill>
          <a:blip r:embed="rId4">
            <a:alphaModFix/>
          </a:blip>
          <a:stretch>
            <a:fillRect/>
          </a:stretch>
        </p:blipFill>
        <p:spPr>
          <a:xfrm>
            <a:off x="8208225" y="1495022"/>
            <a:ext cx="407700" cy="407700"/>
          </a:xfrm>
          <a:prstGeom prst="rect">
            <a:avLst/>
          </a:prstGeom>
          <a:noFill/>
          <a:ln>
            <a:noFill/>
          </a:ln>
        </p:spPr>
      </p:pic>
      <p:pic>
        <p:nvPicPr>
          <p:cNvPr id="202" name="Google Shape;202;p25"/>
          <p:cNvPicPr preferRelativeResize="0"/>
          <p:nvPr/>
        </p:nvPicPr>
        <p:blipFill>
          <a:blip r:embed="rId4">
            <a:alphaModFix/>
          </a:blip>
          <a:stretch>
            <a:fillRect/>
          </a:stretch>
        </p:blipFill>
        <p:spPr>
          <a:xfrm>
            <a:off x="1265850" y="1902724"/>
            <a:ext cx="462551" cy="4625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8" name="Shape 268"/>
        <p:cNvGrpSpPr/>
        <p:nvPr/>
      </p:nvGrpSpPr>
      <p:grpSpPr>
        <a:xfrm>
          <a:off x="0" y="0"/>
          <a:ext cx="0" cy="0"/>
          <a:chOff x="0" y="0"/>
          <a:chExt cx="0" cy="0"/>
        </a:xfrm>
      </p:grpSpPr>
      <p:sp>
        <p:nvSpPr>
          <p:cNvPr id="269" name="Google Shape;26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D</a:t>
            </a:r>
            <a:r>
              <a:rPr lang="en" sz="2500">
                <a:solidFill>
                  <a:srgbClr val="435D74"/>
                </a:solidFill>
              </a:rPr>
              <a:t>istribution of Donations by Type of Colleges </a:t>
            </a:r>
            <a:endParaRPr sz="2500">
              <a:solidFill>
                <a:srgbClr val="435D74"/>
              </a:solidFill>
            </a:endParaRPr>
          </a:p>
        </p:txBody>
      </p:sp>
      <p:sp>
        <p:nvSpPr>
          <p:cNvPr id="270" name="Google Shape;270;p34"/>
          <p:cNvSpPr txBox="1"/>
          <p:nvPr>
            <p:ph idx="1" type="body"/>
          </p:nvPr>
        </p:nvSpPr>
        <p:spPr>
          <a:xfrm>
            <a:off x="419525" y="1221225"/>
            <a:ext cx="3475800" cy="3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Highest Contributor:</a:t>
            </a:r>
            <a:r>
              <a:rPr lang="en" sz="1000"/>
              <a:t> College of Natural Science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Key Observations:</a:t>
            </a:r>
            <a:endParaRPr b="1" sz="1000"/>
          </a:p>
          <a:p>
            <a:pPr indent="-304800" lvl="0" marL="457200" rtl="0" algn="l">
              <a:spcBef>
                <a:spcPts val="0"/>
              </a:spcBef>
              <a:spcAft>
                <a:spcPts val="0"/>
              </a:spcAft>
              <a:buSzPts val="1200"/>
              <a:buChar char="●"/>
            </a:pPr>
            <a:r>
              <a:rPr lang="en" sz="1000"/>
              <a:t>Most of the top donors belong to STEM </a:t>
            </a:r>
            <a:endParaRPr sz="1000"/>
          </a:p>
          <a:p>
            <a:pPr indent="-304800" lvl="0" marL="457200" rtl="0" algn="l">
              <a:spcBef>
                <a:spcPts val="0"/>
              </a:spcBef>
              <a:spcAft>
                <a:spcPts val="0"/>
              </a:spcAft>
              <a:buSzPts val="1200"/>
              <a:buChar char="●"/>
            </a:pPr>
            <a:r>
              <a:rPr lang="en" sz="1000"/>
              <a:t>Pareto principle: Significant portion of the donations comes from a small number of college types, in our case first two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Likely Reasons:</a:t>
            </a:r>
            <a:r>
              <a:rPr lang="en" sz="1000"/>
              <a:t> </a:t>
            </a:r>
            <a:r>
              <a:rPr lang="en" sz="1000"/>
              <a:t>STEM fields often offer lucrative career opportunities, with individuals in these fields achieving high levels of professional success and financial stability.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Recommendations: </a:t>
            </a:r>
            <a:r>
              <a:rPr lang="en" sz="1000"/>
              <a:t>Establish scholarships and research opportunities that specifically benefit students STEM fields. Highlight the impact of donations on supporting the education, research, and professional development thereby attracting more donations from individuals passionate about these fields.</a:t>
            </a:r>
            <a:endParaRPr sz="1000"/>
          </a:p>
          <a:p>
            <a:pPr indent="0" lvl="0" marL="914400" rtl="0" algn="l">
              <a:spcBef>
                <a:spcPts val="0"/>
              </a:spcBef>
              <a:spcAft>
                <a:spcPts val="0"/>
              </a:spcAft>
              <a:buNone/>
            </a:pPr>
            <a:r>
              <a:t/>
            </a:r>
            <a:endParaRPr sz="1000"/>
          </a:p>
        </p:txBody>
      </p:sp>
      <p:pic>
        <p:nvPicPr>
          <p:cNvPr id="271" name="Google Shape;271;p34"/>
          <p:cNvPicPr preferRelativeResize="0"/>
          <p:nvPr/>
        </p:nvPicPr>
        <p:blipFill>
          <a:blip r:embed="rId3">
            <a:alphaModFix/>
          </a:blip>
          <a:stretch>
            <a:fillRect/>
          </a:stretch>
        </p:blipFill>
        <p:spPr>
          <a:xfrm>
            <a:off x="3895325" y="1188263"/>
            <a:ext cx="4943876" cy="27669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5" name="Shape 275"/>
        <p:cNvGrpSpPr/>
        <p:nvPr/>
      </p:nvGrpSpPr>
      <p:grpSpPr>
        <a:xfrm>
          <a:off x="0" y="0"/>
          <a:ext cx="0" cy="0"/>
          <a:chOff x="0" y="0"/>
          <a:chExt cx="0" cy="0"/>
        </a:xfrm>
      </p:grpSpPr>
      <p:sp>
        <p:nvSpPr>
          <p:cNvPr id="276" name="Google Shape;27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D</a:t>
            </a:r>
            <a:r>
              <a:rPr lang="en" sz="2500">
                <a:solidFill>
                  <a:srgbClr val="435D74"/>
                </a:solidFill>
              </a:rPr>
              <a:t>istribution of Donations by Academic Majors </a:t>
            </a:r>
            <a:endParaRPr sz="2500">
              <a:solidFill>
                <a:srgbClr val="435D74"/>
              </a:solidFill>
            </a:endParaRPr>
          </a:p>
          <a:p>
            <a:pPr indent="0" lvl="0" marL="0" rtl="0" algn="ctr">
              <a:spcBef>
                <a:spcPts val="0"/>
              </a:spcBef>
              <a:spcAft>
                <a:spcPts val="0"/>
              </a:spcAft>
              <a:buNone/>
            </a:pPr>
            <a:r>
              <a:t/>
            </a:r>
            <a:endParaRPr sz="2500">
              <a:solidFill>
                <a:srgbClr val="435D74"/>
              </a:solidFill>
            </a:endParaRPr>
          </a:p>
        </p:txBody>
      </p:sp>
      <p:sp>
        <p:nvSpPr>
          <p:cNvPr id="277" name="Google Shape;277;p35"/>
          <p:cNvSpPr txBox="1"/>
          <p:nvPr>
            <p:ph idx="1" type="body"/>
          </p:nvPr>
        </p:nvSpPr>
        <p:spPr>
          <a:xfrm>
            <a:off x="408100" y="1328550"/>
            <a:ext cx="4639800" cy="31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Highest Contributors:</a:t>
            </a:r>
            <a:r>
              <a:rPr lang="en"/>
              <a:t> Engineering (No Major), Composition, Mathematics, Kinesiology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Key Observation:</a:t>
            </a:r>
            <a:r>
              <a:rPr lang="en"/>
              <a:t> Most of the top donors belong to majors in the STEM field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Likely Reasons:</a:t>
            </a:r>
            <a:endParaRPr b="1"/>
          </a:p>
          <a:p>
            <a:pPr indent="-317500" lvl="0" marL="457200" rtl="0" algn="l">
              <a:spcBef>
                <a:spcPts val="0"/>
              </a:spcBef>
              <a:spcAft>
                <a:spcPts val="0"/>
              </a:spcAft>
              <a:buSzPts val="1400"/>
              <a:buChar char="●"/>
            </a:pPr>
            <a:r>
              <a:rPr lang="en"/>
              <a:t> Can be attributed to the recognition of the importance and impact of these disciplines.</a:t>
            </a:r>
            <a:endParaRPr/>
          </a:p>
          <a:p>
            <a:pPr indent="-317500" lvl="0" marL="457200" rtl="0" algn="l">
              <a:spcBef>
                <a:spcPts val="0"/>
              </a:spcBef>
              <a:spcAft>
                <a:spcPts val="0"/>
              </a:spcAft>
              <a:buSzPts val="1400"/>
              <a:buChar char="●"/>
            </a:pPr>
            <a:r>
              <a:rPr lang="en"/>
              <a:t>Donors likely have personal connections, appreciation, and a desire to support education and advancement in their respective fields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800"/>
              <a:t>*For the purpose of this analysis we only considered major’s that had donations over 250k</a:t>
            </a:r>
            <a:endParaRPr i="1" sz="800"/>
          </a:p>
        </p:txBody>
      </p:sp>
      <p:sp>
        <p:nvSpPr>
          <p:cNvPr id="278" name="Google Shape;278;p35"/>
          <p:cNvSpPr txBox="1"/>
          <p:nvPr/>
        </p:nvSpPr>
        <p:spPr>
          <a:xfrm>
            <a:off x="7221450" y="928350"/>
            <a:ext cx="3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oto Sans"/>
                <a:ea typeface="Noto Sans"/>
                <a:cs typeface="Noto Sans"/>
                <a:sym typeface="Noto Sans"/>
              </a:rPr>
              <a:t>*</a:t>
            </a:r>
            <a:endParaRPr>
              <a:latin typeface="Noto Sans"/>
              <a:ea typeface="Noto Sans"/>
              <a:cs typeface="Noto Sans"/>
              <a:sym typeface="Noto Sans"/>
            </a:endParaRPr>
          </a:p>
        </p:txBody>
      </p:sp>
      <p:pic>
        <p:nvPicPr>
          <p:cNvPr id="279" name="Google Shape;279;p35"/>
          <p:cNvPicPr preferRelativeResize="0"/>
          <p:nvPr/>
        </p:nvPicPr>
        <p:blipFill>
          <a:blip r:embed="rId3">
            <a:alphaModFix/>
          </a:blip>
          <a:stretch>
            <a:fillRect/>
          </a:stretch>
        </p:blipFill>
        <p:spPr>
          <a:xfrm>
            <a:off x="5823200" y="1063750"/>
            <a:ext cx="1474450" cy="3760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83" name="Shape 283"/>
        <p:cNvGrpSpPr/>
        <p:nvPr/>
      </p:nvGrpSpPr>
      <p:grpSpPr>
        <a:xfrm>
          <a:off x="0" y="0"/>
          <a:ext cx="0" cy="0"/>
          <a:chOff x="0" y="0"/>
          <a:chExt cx="0" cy="0"/>
        </a:xfrm>
      </p:grpSpPr>
      <p:sp>
        <p:nvSpPr>
          <p:cNvPr id="284" name="Google Shape;284;p36"/>
          <p:cNvSpPr txBox="1"/>
          <p:nvPr>
            <p:ph idx="1" type="body"/>
          </p:nvPr>
        </p:nvSpPr>
        <p:spPr>
          <a:xfrm>
            <a:off x="720000" y="3850025"/>
            <a:ext cx="7704000" cy="9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Key Observation:</a:t>
            </a:r>
            <a:r>
              <a:rPr lang="en" sz="1000"/>
              <a:t> Although </a:t>
            </a:r>
            <a:r>
              <a:rPr lang="en" sz="1000"/>
              <a:t>Engineering majors make the highest donation contributions, the College of Engineering ranks lower in terms of the total amount received compared to other colleges. </a:t>
            </a:r>
            <a:br>
              <a:rPr lang="en" sz="1000"/>
            </a:br>
            <a:endParaRPr sz="1000"/>
          </a:p>
          <a:p>
            <a:pPr indent="0" lvl="0" marL="0" rtl="0" algn="l">
              <a:spcBef>
                <a:spcPts val="0"/>
              </a:spcBef>
              <a:spcAft>
                <a:spcPts val="0"/>
              </a:spcAft>
              <a:buNone/>
            </a:pPr>
            <a:r>
              <a:rPr b="1" lang="en" sz="1000"/>
              <a:t>Recommendations:</a:t>
            </a:r>
            <a:r>
              <a:rPr lang="en" sz="1000"/>
              <a:t> While individual donors from Engineering backgrounds are generous, there may be opportunities to increase overall support and engagement for the College of Engineering as an institution.</a:t>
            </a:r>
            <a:endParaRPr sz="1000"/>
          </a:p>
        </p:txBody>
      </p:sp>
      <p:sp>
        <p:nvSpPr>
          <p:cNvPr id="285" name="Google Shape;28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Distribution of Donations by Academic Majors - College</a:t>
            </a:r>
            <a:r>
              <a:rPr lang="en" sz="2500">
                <a:solidFill>
                  <a:srgbClr val="435D74"/>
                </a:solidFill>
              </a:rPr>
              <a:t> </a:t>
            </a:r>
            <a:r>
              <a:rPr lang="en" sz="2500">
                <a:solidFill>
                  <a:srgbClr val="435D74"/>
                </a:solidFill>
              </a:rPr>
              <a:t>wise</a:t>
            </a:r>
            <a:endParaRPr sz="2500">
              <a:solidFill>
                <a:srgbClr val="435D74"/>
              </a:solidFill>
            </a:endParaRPr>
          </a:p>
        </p:txBody>
      </p:sp>
      <p:pic>
        <p:nvPicPr>
          <p:cNvPr id="286" name="Google Shape;286;p36"/>
          <p:cNvPicPr preferRelativeResize="0"/>
          <p:nvPr/>
        </p:nvPicPr>
        <p:blipFill>
          <a:blip r:embed="rId3">
            <a:alphaModFix/>
          </a:blip>
          <a:stretch>
            <a:fillRect/>
          </a:stretch>
        </p:blipFill>
        <p:spPr>
          <a:xfrm>
            <a:off x="720000" y="1308000"/>
            <a:ext cx="7674198" cy="2527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90" name="Shape 290"/>
        <p:cNvGrpSpPr/>
        <p:nvPr/>
      </p:nvGrpSpPr>
      <p:grpSpPr>
        <a:xfrm>
          <a:off x="0" y="0"/>
          <a:ext cx="0" cy="0"/>
          <a:chOff x="0" y="0"/>
          <a:chExt cx="0" cy="0"/>
        </a:xfrm>
      </p:grpSpPr>
      <p:sp>
        <p:nvSpPr>
          <p:cNvPr id="291" name="Google Shape;291;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Top Majors of the Donors</a:t>
            </a:r>
            <a:endParaRPr sz="2500">
              <a:solidFill>
                <a:srgbClr val="435D74"/>
              </a:solidFill>
            </a:endParaRPr>
          </a:p>
        </p:txBody>
      </p:sp>
      <p:sp>
        <p:nvSpPr>
          <p:cNvPr id="292" name="Google Shape;292;p37"/>
          <p:cNvSpPr txBox="1"/>
          <p:nvPr>
            <p:ph idx="1" type="body"/>
          </p:nvPr>
        </p:nvSpPr>
        <p:spPr>
          <a:xfrm>
            <a:off x="438825" y="1337300"/>
            <a:ext cx="3486600" cy="340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Highest Contributor: </a:t>
            </a:r>
            <a:r>
              <a:rPr lang="en">
                <a:solidFill>
                  <a:srgbClr val="000000"/>
                </a:solidFill>
              </a:rPr>
              <a:t>Engineering (No Major)</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b="1" lang="en">
                <a:solidFill>
                  <a:srgbClr val="000000"/>
                </a:solidFill>
              </a:rPr>
              <a:t>Key Observation:</a:t>
            </a:r>
            <a:r>
              <a:rPr lang="en">
                <a:solidFill>
                  <a:srgbClr val="000000"/>
                </a:solidFill>
              </a:rPr>
              <a:t> While Engineering has a donation of over 560k, other majors are quite low</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b="1" lang="en">
                <a:solidFill>
                  <a:srgbClr val="000000"/>
                </a:solidFill>
              </a:rPr>
              <a:t>Recommendations: </a:t>
            </a:r>
            <a:endParaRPr b="1">
              <a:solidFill>
                <a:srgbClr val="000000"/>
              </a:solidFill>
            </a:endParaRPr>
          </a:p>
          <a:p>
            <a:pPr indent="-317500" lvl="0" marL="457200" rtl="0" algn="l">
              <a:lnSpc>
                <a:spcPct val="100000"/>
              </a:lnSpc>
              <a:spcBef>
                <a:spcPts val="0"/>
              </a:spcBef>
              <a:spcAft>
                <a:spcPts val="0"/>
              </a:spcAft>
              <a:buClr>
                <a:srgbClr val="000000"/>
              </a:buClr>
              <a:buSzPts val="1400"/>
              <a:buChar char="●"/>
            </a:pPr>
            <a:r>
              <a:rPr lang="en">
                <a:solidFill>
                  <a:srgbClr val="000000"/>
                </a:solidFill>
              </a:rPr>
              <a:t>Alumni Outreach: Strengthen efforts to engage and connect with alumni from these majors through targeted outreach. </a:t>
            </a:r>
            <a:endParaRPr>
              <a:solidFill>
                <a:srgbClr val="000000"/>
              </a:solidFill>
            </a:endParaRPr>
          </a:p>
          <a:p>
            <a:pPr indent="-317500" lvl="0" marL="457200" rtl="0" algn="l">
              <a:lnSpc>
                <a:spcPct val="100000"/>
              </a:lnSpc>
              <a:spcBef>
                <a:spcPts val="0"/>
              </a:spcBef>
              <a:spcAft>
                <a:spcPts val="0"/>
              </a:spcAft>
              <a:buClr>
                <a:srgbClr val="000000"/>
              </a:buClr>
              <a:buSzPts val="1400"/>
              <a:buChar char="●"/>
            </a:pPr>
            <a:r>
              <a:rPr lang="en">
                <a:solidFill>
                  <a:srgbClr val="000000"/>
                </a:solidFill>
              </a:rPr>
              <a:t>Industry Partnerships: Foster partnerships with companies and organizations relevant to majors like Interior Design, Marketing, and Neuroscience. </a:t>
            </a:r>
            <a:endParaRPr>
              <a:solidFill>
                <a:srgbClr val="000000"/>
              </a:solidFill>
            </a:endParaRPr>
          </a:p>
          <a:p>
            <a:pPr indent="0" lvl="0" marL="0" rtl="0" algn="l">
              <a:lnSpc>
                <a:spcPct val="100000"/>
              </a:lnSpc>
              <a:spcBef>
                <a:spcPts val="0"/>
              </a:spcBef>
              <a:spcAft>
                <a:spcPts val="0"/>
              </a:spcAft>
              <a:buNone/>
            </a:pPr>
            <a:r>
              <a:t/>
            </a:r>
            <a:endParaRPr/>
          </a:p>
        </p:txBody>
      </p:sp>
      <p:pic>
        <p:nvPicPr>
          <p:cNvPr id="293" name="Google Shape;293;p37"/>
          <p:cNvPicPr preferRelativeResize="0"/>
          <p:nvPr/>
        </p:nvPicPr>
        <p:blipFill>
          <a:blip r:embed="rId3">
            <a:alphaModFix/>
          </a:blip>
          <a:stretch>
            <a:fillRect/>
          </a:stretch>
        </p:blipFill>
        <p:spPr>
          <a:xfrm>
            <a:off x="4001625" y="1441204"/>
            <a:ext cx="4737001" cy="31801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97" name="Shape 297"/>
        <p:cNvGrpSpPr/>
        <p:nvPr/>
      </p:nvGrpSpPr>
      <p:grpSpPr>
        <a:xfrm>
          <a:off x="0" y="0"/>
          <a:ext cx="0" cy="0"/>
          <a:chOff x="0" y="0"/>
          <a:chExt cx="0" cy="0"/>
        </a:xfrm>
      </p:grpSpPr>
      <p:sp>
        <p:nvSpPr>
          <p:cNvPr id="298" name="Google Shape;29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D</a:t>
            </a:r>
            <a:r>
              <a:rPr lang="en" sz="2500">
                <a:solidFill>
                  <a:srgbClr val="435D74"/>
                </a:solidFill>
              </a:rPr>
              <a:t>istribution of donations by graduation years</a:t>
            </a:r>
            <a:endParaRPr sz="2500">
              <a:solidFill>
                <a:srgbClr val="435D74"/>
              </a:solidFill>
            </a:endParaRPr>
          </a:p>
        </p:txBody>
      </p:sp>
      <p:sp>
        <p:nvSpPr>
          <p:cNvPr id="299" name="Google Shape;299;p38"/>
          <p:cNvSpPr txBox="1"/>
          <p:nvPr>
            <p:ph idx="1" type="body"/>
          </p:nvPr>
        </p:nvSpPr>
        <p:spPr>
          <a:xfrm>
            <a:off x="315375" y="1012700"/>
            <a:ext cx="3840600" cy="34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Highest Contributor:</a:t>
            </a:r>
            <a:r>
              <a:rPr lang="en"/>
              <a:t> Donors graduating between the years of 1985 to 1996</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Lowest Contributor:</a:t>
            </a:r>
            <a:r>
              <a:rPr lang="en"/>
              <a:t> Donors who graduated after 2002</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Likely Reasons: </a:t>
            </a:r>
            <a:endParaRPr b="1"/>
          </a:p>
          <a:p>
            <a:pPr indent="-317500" lvl="0" marL="457200" rtl="0" algn="l">
              <a:spcBef>
                <a:spcPts val="0"/>
              </a:spcBef>
              <a:spcAft>
                <a:spcPts val="0"/>
              </a:spcAft>
              <a:buSzPts val="1400"/>
              <a:buChar char="●"/>
            </a:pPr>
            <a:r>
              <a:rPr lang="en"/>
              <a:t>Highest dono</a:t>
            </a:r>
            <a:r>
              <a:rPr lang="en"/>
              <a:t>rs</a:t>
            </a:r>
            <a:r>
              <a:rPr lang="en"/>
              <a:t> likely have a stronger emotional connection and affinity towards their alma mater</a:t>
            </a:r>
            <a:endParaRPr/>
          </a:p>
          <a:p>
            <a:pPr indent="-317500" lvl="0" marL="457200" rtl="0" algn="l">
              <a:spcBef>
                <a:spcPts val="0"/>
              </a:spcBef>
              <a:spcAft>
                <a:spcPts val="0"/>
              </a:spcAft>
              <a:buSzPts val="1400"/>
              <a:buChar char="●"/>
            </a:pPr>
            <a:r>
              <a:rPr lang="en"/>
              <a:t>Highest donors</a:t>
            </a:r>
            <a:r>
              <a:rPr lang="en"/>
              <a:t> have had more time to establish their careers and accumulate wealth compared to those who graduated after 2002.</a:t>
            </a:r>
            <a:endParaRPr/>
          </a:p>
        </p:txBody>
      </p:sp>
      <p:pic>
        <p:nvPicPr>
          <p:cNvPr id="300" name="Google Shape;300;p38"/>
          <p:cNvPicPr preferRelativeResize="0"/>
          <p:nvPr/>
        </p:nvPicPr>
        <p:blipFill>
          <a:blip r:embed="rId3">
            <a:alphaModFix/>
          </a:blip>
          <a:stretch>
            <a:fillRect/>
          </a:stretch>
        </p:blipFill>
        <p:spPr>
          <a:xfrm>
            <a:off x="4223750" y="1241300"/>
            <a:ext cx="4385050" cy="2904901"/>
          </a:xfrm>
          <a:prstGeom prst="rect">
            <a:avLst/>
          </a:prstGeom>
          <a:noFill/>
          <a:ln>
            <a:noFill/>
          </a:ln>
        </p:spPr>
      </p:pic>
      <p:sp>
        <p:nvSpPr>
          <p:cNvPr id="301" name="Google Shape;301;p38"/>
          <p:cNvSpPr txBox="1"/>
          <p:nvPr/>
        </p:nvSpPr>
        <p:spPr>
          <a:xfrm>
            <a:off x="272025" y="4251200"/>
            <a:ext cx="82707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Noto Sans"/>
                <a:ea typeface="Noto Sans"/>
                <a:cs typeface="Noto Sans"/>
                <a:sym typeface="Noto Sans"/>
              </a:rPr>
              <a:t>Recommendations</a:t>
            </a:r>
            <a:r>
              <a:rPr b="1" lang="en" sz="1200">
                <a:solidFill>
                  <a:schemeClr val="dk1"/>
                </a:solidFill>
                <a:latin typeface="Noto Sans"/>
                <a:ea typeface="Noto Sans"/>
                <a:cs typeface="Noto Sans"/>
                <a:sym typeface="Noto Sans"/>
              </a:rPr>
              <a:t>:</a:t>
            </a:r>
            <a:r>
              <a:rPr lang="en" sz="1200">
                <a:solidFill>
                  <a:schemeClr val="dk1"/>
                </a:solidFill>
                <a:latin typeface="Noto Sans"/>
                <a:ea typeface="Noto Sans"/>
                <a:cs typeface="Noto Sans"/>
                <a:sym typeface="Noto Sans"/>
              </a:rPr>
              <a:t> Cultivating a culture of philanthropy among students by encouraging participation in fundraising campaigns, promoting the impact of donations, and educating students about the importance of giving back.</a:t>
            </a:r>
            <a:endParaRPr sz="1500">
              <a:latin typeface="Noto Sans"/>
              <a:ea typeface="Noto Sans"/>
              <a:cs typeface="Noto Sans"/>
              <a:sym typeface="No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05" name="Shape 305"/>
        <p:cNvGrpSpPr/>
        <p:nvPr/>
      </p:nvGrpSpPr>
      <p:grpSpPr>
        <a:xfrm>
          <a:off x="0" y="0"/>
          <a:ext cx="0" cy="0"/>
          <a:chOff x="0" y="0"/>
          <a:chExt cx="0" cy="0"/>
        </a:xfrm>
      </p:grpSpPr>
      <p:sp>
        <p:nvSpPr>
          <p:cNvPr id="306" name="Google Shape;30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Top Colleges that Received the Most Donations</a:t>
            </a:r>
            <a:endParaRPr sz="2500">
              <a:solidFill>
                <a:srgbClr val="435D74"/>
              </a:solidFill>
            </a:endParaRPr>
          </a:p>
        </p:txBody>
      </p:sp>
      <p:sp>
        <p:nvSpPr>
          <p:cNvPr id="307" name="Google Shape;307;p39"/>
          <p:cNvSpPr txBox="1"/>
          <p:nvPr>
            <p:ph idx="1" type="body"/>
          </p:nvPr>
        </p:nvSpPr>
        <p:spPr>
          <a:xfrm>
            <a:off x="454950" y="1122250"/>
            <a:ext cx="3711600" cy="31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Highest Receivers:</a:t>
            </a:r>
            <a:r>
              <a:rPr lang="en"/>
              <a:t> Diversity Fund, University Annual Fund, College of Natural Science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Likely Reasons: </a:t>
            </a:r>
            <a:endParaRPr b="1"/>
          </a:p>
          <a:p>
            <a:pPr indent="-317500" lvl="0" marL="457200" rtl="0" algn="l">
              <a:spcBef>
                <a:spcPts val="0"/>
              </a:spcBef>
              <a:spcAft>
                <a:spcPts val="0"/>
              </a:spcAft>
              <a:buSzPts val="1400"/>
              <a:buChar char="●"/>
            </a:pPr>
            <a:r>
              <a:rPr lang="en"/>
              <a:t>Diversity Fund's focus on promoting diversity and creating a more inclusive campus environment may resonate with donors who value equality and want to contribute to the institution's efforts in this area.</a:t>
            </a:r>
            <a:endParaRPr/>
          </a:p>
          <a:p>
            <a:pPr indent="-317500" lvl="0" marL="457200" rtl="0" algn="l">
              <a:spcBef>
                <a:spcPts val="0"/>
              </a:spcBef>
              <a:spcAft>
                <a:spcPts val="0"/>
              </a:spcAft>
              <a:buSzPts val="1400"/>
              <a:buChar char="●"/>
            </a:pPr>
            <a:r>
              <a:rPr lang="en"/>
              <a:t>The College of Natural Science may attract donors who have a keen interest in scientific research, innovation, and advancements in scientific fields. </a:t>
            </a:r>
            <a:endParaRPr/>
          </a:p>
        </p:txBody>
      </p:sp>
      <p:sp>
        <p:nvSpPr>
          <p:cNvPr id="308" name="Google Shape;308;p39"/>
          <p:cNvSpPr txBox="1"/>
          <p:nvPr/>
        </p:nvSpPr>
        <p:spPr>
          <a:xfrm>
            <a:off x="436650" y="4456950"/>
            <a:ext cx="8270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Noto Sans"/>
                <a:ea typeface="Noto Sans"/>
                <a:cs typeface="Noto Sans"/>
                <a:sym typeface="Noto Sans"/>
              </a:rPr>
              <a:t>Recommendations</a:t>
            </a:r>
            <a:r>
              <a:rPr b="1" lang="en" sz="1200">
                <a:solidFill>
                  <a:schemeClr val="dk1"/>
                </a:solidFill>
                <a:latin typeface="Noto Sans"/>
                <a:ea typeface="Noto Sans"/>
                <a:cs typeface="Noto Sans"/>
                <a:sym typeface="Noto Sans"/>
              </a:rPr>
              <a:t>:</a:t>
            </a:r>
            <a:r>
              <a:rPr lang="en" sz="1200">
                <a:solidFill>
                  <a:schemeClr val="dk1"/>
                </a:solidFill>
                <a:latin typeface="Noto Sans"/>
                <a:ea typeface="Noto Sans"/>
                <a:cs typeface="Noto Sans"/>
                <a:sym typeface="Noto Sans"/>
              </a:rPr>
              <a:t> </a:t>
            </a:r>
            <a:r>
              <a:rPr lang="en" sz="1200">
                <a:solidFill>
                  <a:schemeClr val="dk1"/>
                </a:solidFill>
                <a:latin typeface="Noto Sans"/>
                <a:ea typeface="Noto Sans"/>
                <a:cs typeface="Noto Sans"/>
                <a:sym typeface="Noto Sans"/>
              </a:rPr>
              <a:t>Donor Recognition and Stewardship, Showcase Success Stories, Tailored Fundraising Campaigns</a:t>
            </a:r>
            <a:endParaRPr sz="1200">
              <a:solidFill>
                <a:schemeClr val="dk1"/>
              </a:solidFill>
              <a:latin typeface="Noto Sans"/>
              <a:ea typeface="Noto Sans"/>
              <a:cs typeface="Noto Sans"/>
              <a:sym typeface="Noto Sans"/>
            </a:endParaRPr>
          </a:p>
        </p:txBody>
      </p:sp>
      <p:pic>
        <p:nvPicPr>
          <p:cNvPr id="309" name="Google Shape;309;p39"/>
          <p:cNvPicPr preferRelativeResize="0"/>
          <p:nvPr/>
        </p:nvPicPr>
        <p:blipFill>
          <a:blip r:embed="rId3">
            <a:alphaModFix/>
          </a:blip>
          <a:stretch>
            <a:fillRect/>
          </a:stretch>
        </p:blipFill>
        <p:spPr>
          <a:xfrm>
            <a:off x="4318950" y="1170125"/>
            <a:ext cx="4344508" cy="3134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13" name="Shape 313"/>
        <p:cNvGrpSpPr/>
        <p:nvPr/>
      </p:nvGrpSpPr>
      <p:grpSpPr>
        <a:xfrm>
          <a:off x="0" y="0"/>
          <a:ext cx="0" cy="0"/>
          <a:chOff x="0" y="0"/>
          <a:chExt cx="0" cy="0"/>
        </a:xfrm>
      </p:grpSpPr>
      <p:sp>
        <p:nvSpPr>
          <p:cNvPr id="314" name="Google Shape;314;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T</a:t>
            </a:r>
            <a:r>
              <a:rPr lang="en" sz="2500">
                <a:solidFill>
                  <a:srgbClr val="435D74"/>
                </a:solidFill>
              </a:rPr>
              <a:t>rend of Donations Over Years</a:t>
            </a:r>
            <a:endParaRPr sz="2500">
              <a:solidFill>
                <a:srgbClr val="435D74"/>
              </a:solidFill>
            </a:endParaRPr>
          </a:p>
        </p:txBody>
      </p:sp>
      <p:sp>
        <p:nvSpPr>
          <p:cNvPr id="315" name="Google Shape;315;p40"/>
          <p:cNvSpPr txBox="1"/>
          <p:nvPr>
            <p:ph idx="1" type="body"/>
          </p:nvPr>
        </p:nvSpPr>
        <p:spPr>
          <a:xfrm>
            <a:off x="305375" y="1124700"/>
            <a:ext cx="3207600" cy="35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Highest Contribution: </a:t>
            </a:r>
            <a:r>
              <a:rPr lang="en"/>
              <a:t>2013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Trend:</a:t>
            </a:r>
            <a:r>
              <a:rPr lang="en"/>
              <a:t> Generally positive trajectory, with slight fluctuations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Conclusion: </a:t>
            </a:r>
            <a:r>
              <a:rPr lang="en"/>
              <a:t>Overall, the trend of donations over the years likely suggests a mix of factors influencing the donation amounts, including fundraising efforts, donor engagement strategies, economic conditions, and specific events or campaigns.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Open questions and Recommendations:</a:t>
            </a:r>
            <a:r>
              <a:rPr lang="en"/>
              <a:t> What was the strategy employed in 2013 that led to peak donations? Reuse this strategy.</a:t>
            </a:r>
            <a:endParaRPr/>
          </a:p>
        </p:txBody>
      </p:sp>
      <p:pic>
        <p:nvPicPr>
          <p:cNvPr id="316" name="Google Shape;316;p40"/>
          <p:cNvPicPr preferRelativeResize="0"/>
          <p:nvPr/>
        </p:nvPicPr>
        <p:blipFill rotWithShape="1">
          <a:blip r:embed="rId3">
            <a:alphaModFix/>
          </a:blip>
          <a:srcRect b="0" l="0" r="0" t="1671"/>
          <a:stretch/>
        </p:blipFill>
        <p:spPr>
          <a:xfrm>
            <a:off x="3590675" y="1179575"/>
            <a:ext cx="5152399" cy="3229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20" name="Shape 320"/>
        <p:cNvGrpSpPr/>
        <p:nvPr/>
      </p:nvGrpSpPr>
      <p:grpSpPr>
        <a:xfrm>
          <a:off x="0" y="0"/>
          <a:ext cx="0" cy="0"/>
          <a:chOff x="0" y="0"/>
          <a:chExt cx="0" cy="0"/>
        </a:xfrm>
      </p:grpSpPr>
      <p:sp>
        <p:nvSpPr>
          <p:cNvPr id="321" name="Google Shape;32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Summary</a:t>
            </a:r>
            <a:endParaRPr sz="2500">
              <a:solidFill>
                <a:srgbClr val="435D74"/>
              </a:solidFill>
            </a:endParaRPr>
          </a:p>
        </p:txBody>
      </p:sp>
      <p:sp>
        <p:nvSpPr>
          <p:cNvPr id="322" name="Google Shape;322;p41"/>
          <p:cNvSpPr txBox="1"/>
          <p:nvPr>
            <p:ph idx="1" type="body"/>
          </p:nvPr>
        </p:nvSpPr>
        <p:spPr>
          <a:xfrm>
            <a:off x="720000" y="1000075"/>
            <a:ext cx="7704000" cy="37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of donation distributions revealed key insights into various aspects:</a:t>
            </a:r>
            <a:br>
              <a:rPr lang="en"/>
            </a:br>
            <a:endParaRPr/>
          </a:p>
          <a:p>
            <a:pPr indent="-317500" lvl="0" marL="457200" rtl="0" algn="l">
              <a:spcBef>
                <a:spcPts val="0"/>
              </a:spcBef>
              <a:spcAft>
                <a:spcPts val="0"/>
              </a:spcAft>
              <a:buSzPts val="1400"/>
              <a:buChar char="●"/>
            </a:pPr>
            <a:r>
              <a:rPr lang="en"/>
              <a:t>Donations were concentrated in </a:t>
            </a:r>
            <a:r>
              <a:rPr b="1" lang="en"/>
              <a:t>Denver</a:t>
            </a:r>
            <a:r>
              <a:rPr lang="en"/>
              <a:t>, with the highest contribution exceeding </a:t>
            </a:r>
            <a:r>
              <a:rPr b="1" lang="en"/>
              <a:t>USD2.8M</a:t>
            </a:r>
            <a:r>
              <a:rPr lang="en"/>
              <a:t>.</a:t>
            </a:r>
            <a:br>
              <a:rPr lang="en"/>
            </a:br>
            <a:endParaRPr/>
          </a:p>
          <a:p>
            <a:pPr indent="-317500" lvl="0" marL="457200" rtl="0" algn="l">
              <a:spcBef>
                <a:spcPts val="0"/>
              </a:spcBef>
              <a:spcAft>
                <a:spcPts val="0"/>
              </a:spcAft>
              <a:buSzPts val="1400"/>
              <a:buChar char="●"/>
            </a:pPr>
            <a:r>
              <a:rPr lang="en"/>
              <a:t>STEM-related colleges, particularly </a:t>
            </a:r>
            <a:r>
              <a:rPr b="1" lang="en"/>
              <a:t>Engineering</a:t>
            </a:r>
            <a:r>
              <a:rPr lang="en"/>
              <a:t>, received the </a:t>
            </a:r>
            <a:r>
              <a:rPr b="1" lang="en"/>
              <a:t>highest donations</a:t>
            </a:r>
            <a:r>
              <a:rPr lang="en"/>
              <a:t>, while majors like </a:t>
            </a:r>
            <a:r>
              <a:rPr b="1" lang="en"/>
              <a:t>Interior Design</a:t>
            </a:r>
            <a:r>
              <a:rPr lang="en"/>
              <a:t> and </a:t>
            </a:r>
            <a:r>
              <a:rPr b="1" lang="en"/>
              <a:t>Marketing</a:t>
            </a:r>
            <a:r>
              <a:rPr lang="en"/>
              <a:t> received comparatively </a:t>
            </a:r>
            <a:r>
              <a:rPr b="1" lang="en"/>
              <a:t>lower contributions</a:t>
            </a:r>
            <a:r>
              <a:rPr lang="en"/>
              <a:t>. </a:t>
            </a:r>
            <a:br>
              <a:rPr lang="en"/>
            </a:br>
            <a:endParaRPr/>
          </a:p>
          <a:p>
            <a:pPr indent="-317500" lvl="0" marL="457200" rtl="0" algn="l">
              <a:spcBef>
                <a:spcPts val="0"/>
              </a:spcBef>
              <a:spcAft>
                <a:spcPts val="0"/>
              </a:spcAft>
              <a:buSzPts val="1400"/>
              <a:buChar char="●"/>
            </a:pPr>
            <a:r>
              <a:rPr lang="en"/>
              <a:t>Donors graduating between </a:t>
            </a:r>
            <a:r>
              <a:rPr b="1" lang="en"/>
              <a:t>1985 to 1996</a:t>
            </a:r>
            <a:r>
              <a:rPr lang="en"/>
              <a:t> made the highest contributions, and </a:t>
            </a:r>
            <a:r>
              <a:rPr b="1" lang="en"/>
              <a:t>STEM majors </a:t>
            </a:r>
            <a:r>
              <a:rPr lang="en"/>
              <a:t>were prominent among the top donors. </a:t>
            </a:r>
            <a:br>
              <a:rPr lang="en"/>
            </a:br>
            <a:endParaRPr/>
          </a:p>
          <a:p>
            <a:pPr indent="-317500" lvl="0" marL="457200" rtl="0" algn="l">
              <a:spcBef>
                <a:spcPts val="0"/>
              </a:spcBef>
              <a:spcAft>
                <a:spcPts val="0"/>
              </a:spcAft>
              <a:buSzPts val="1400"/>
              <a:buChar char="●"/>
            </a:pPr>
            <a:r>
              <a:rPr lang="en"/>
              <a:t>The </a:t>
            </a:r>
            <a:r>
              <a:rPr b="1" lang="en"/>
              <a:t>Diversity Fund</a:t>
            </a:r>
            <a:r>
              <a:rPr lang="en"/>
              <a:t>, </a:t>
            </a:r>
            <a:r>
              <a:rPr b="1" lang="en"/>
              <a:t>University Annual Fund</a:t>
            </a:r>
            <a:r>
              <a:rPr lang="en"/>
              <a:t>, and </a:t>
            </a:r>
            <a:r>
              <a:rPr b="1" lang="en"/>
              <a:t>College of Natural Science</a:t>
            </a:r>
            <a:r>
              <a:rPr lang="en"/>
              <a:t> were the top recipients of donations. </a:t>
            </a:r>
            <a:br>
              <a:rPr lang="en"/>
            </a:br>
            <a:endParaRPr/>
          </a:p>
          <a:p>
            <a:pPr indent="-317500" lvl="0" marL="457200" rtl="0" algn="l">
              <a:spcBef>
                <a:spcPts val="0"/>
              </a:spcBef>
              <a:spcAft>
                <a:spcPts val="0"/>
              </a:spcAft>
              <a:buSzPts val="1400"/>
              <a:buChar char="●"/>
            </a:pPr>
            <a:r>
              <a:rPr lang="en"/>
              <a:t>The trend of donations over the years showed fluctuations, with a </a:t>
            </a:r>
            <a:r>
              <a:rPr b="1" lang="en"/>
              <a:t>peak in 2013</a:t>
            </a:r>
            <a:r>
              <a:rPr lang="en"/>
              <a:t>. </a:t>
            </a:r>
            <a:endParaRPr/>
          </a:p>
          <a:p>
            <a:pPr indent="0" lvl="0" marL="0" rtl="0" algn="l">
              <a:spcBef>
                <a:spcPts val="0"/>
              </a:spcBef>
              <a:spcAft>
                <a:spcPts val="0"/>
              </a:spcAft>
              <a:buNone/>
            </a:pPr>
            <a:br>
              <a:rPr lang="en"/>
            </a:br>
            <a:r>
              <a:rPr lang="en"/>
              <a:t>These findings provide helped us discuss some </a:t>
            </a:r>
            <a:r>
              <a:rPr lang="en"/>
              <a:t>opportunities</a:t>
            </a:r>
            <a:r>
              <a:rPr lang="en"/>
              <a:t> and methods to increase donations.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6" name="Shape 206"/>
        <p:cNvGrpSpPr/>
        <p:nvPr/>
      </p:nvGrpSpPr>
      <p:grpSpPr>
        <a:xfrm>
          <a:off x="0" y="0"/>
          <a:ext cx="0" cy="0"/>
          <a:chOff x="0" y="0"/>
          <a:chExt cx="0" cy="0"/>
        </a:xfrm>
      </p:grpSpPr>
      <p:sp>
        <p:nvSpPr>
          <p:cNvPr id="207" name="Google Shape;207;p26"/>
          <p:cNvSpPr txBox="1"/>
          <p:nvPr>
            <p:ph type="title"/>
          </p:nvPr>
        </p:nvSpPr>
        <p:spPr>
          <a:xfrm>
            <a:off x="827551" y="1567350"/>
            <a:ext cx="4281600" cy="1314300"/>
          </a:xfrm>
          <a:prstGeom prst="rect">
            <a:avLst/>
          </a:prstGeom>
          <a:solidFill>
            <a:srgbClr val="435D74"/>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Purpose</a:t>
            </a:r>
            <a:endParaRPr/>
          </a:p>
        </p:txBody>
      </p:sp>
      <p:sp>
        <p:nvSpPr>
          <p:cNvPr id="208" name="Google Shape;208;p26"/>
          <p:cNvSpPr txBox="1"/>
          <p:nvPr>
            <p:ph idx="1" type="subTitle"/>
          </p:nvPr>
        </p:nvSpPr>
        <p:spPr>
          <a:xfrm>
            <a:off x="5383550" y="1567350"/>
            <a:ext cx="3017400" cy="283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t>P</a:t>
            </a:r>
            <a:r>
              <a:rPr lang="en" sz="1300"/>
              <a:t>rovide insights into the distribution and trends of donations </a:t>
            </a:r>
            <a:endParaRPr sz="1300"/>
          </a:p>
          <a:p>
            <a:pPr indent="0" lvl="0" marL="0" rtl="0" algn="l">
              <a:lnSpc>
                <a:spcPct val="115000"/>
              </a:lnSpc>
              <a:spcBef>
                <a:spcPts val="0"/>
              </a:spcBef>
              <a:spcAft>
                <a:spcPts val="0"/>
              </a:spcAft>
              <a:buNone/>
            </a:pPr>
            <a:r>
              <a:t/>
            </a:r>
            <a:endParaRPr sz="1300">
              <a:highlight>
                <a:srgbClr val="FFFF00"/>
              </a:highlight>
            </a:endParaRPr>
          </a:p>
          <a:p>
            <a:pPr indent="0" lvl="0" marL="0" rtl="0" algn="l">
              <a:lnSpc>
                <a:spcPct val="115000"/>
              </a:lnSpc>
              <a:spcBef>
                <a:spcPts val="0"/>
              </a:spcBef>
              <a:spcAft>
                <a:spcPts val="0"/>
              </a:spcAft>
              <a:buNone/>
            </a:pPr>
            <a:r>
              <a:rPr lang="en" sz="1300"/>
              <a:t>Gain a deeper understanding of donors' preferences and potential areas for further engagement.</a:t>
            </a:r>
            <a:endParaRPr sz="1300"/>
          </a:p>
          <a:p>
            <a:pPr indent="0" lvl="0" marL="0" rtl="0" algn="l">
              <a:spcBef>
                <a:spcPts val="0"/>
              </a:spcBef>
              <a:spcAft>
                <a:spcPts val="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2" name="Shape 212"/>
        <p:cNvGrpSpPr/>
        <p:nvPr/>
      </p:nvGrpSpPr>
      <p:grpSpPr>
        <a:xfrm>
          <a:off x="0" y="0"/>
          <a:ext cx="0" cy="0"/>
          <a:chOff x="0" y="0"/>
          <a:chExt cx="0" cy="0"/>
        </a:xfrm>
      </p:grpSpPr>
      <p:sp>
        <p:nvSpPr>
          <p:cNvPr id="213" name="Google Shape;213;p27"/>
          <p:cNvSpPr txBox="1"/>
          <p:nvPr>
            <p:ph type="title"/>
          </p:nvPr>
        </p:nvSpPr>
        <p:spPr>
          <a:xfrm>
            <a:off x="3671278" y="1858576"/>
            <a:ext cx="3731400" cy="641100"/>
          </a:xfrm>
          <a:prstGeom prst="rect">
            <a:avLst/>
          </a:prstGeom>
          <a:solidFill>
            <a:srgbClr val="435D74"/>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Advance Educational Mission</a:t>
            </a:r>
            <a:endParaRPr sz="1600">
              <a:solidFill>
                <a:schemeClr val="accent2"/>
              </a:solidFill>
            </a:endParaRPr>
          </a:p>
        </p:txBody>
      </p:sp>
      <p:sp>
        <p:nvSpPr>
          <p:cNvPr id="214" name="Google Shape;214;p27"/>
          <p:cNvSpPr txBox="1"/>
          <p:nvPr>
            <p:ph idx="2" type="title"/>
          </p:nvPr>
        </p:nvSpPr>
        <p:spPr>
          <a:xfrm>
            <a:off x="3671278" y="2926655"/>
            <a:ext cx="3731400" cy="641100"/>
          </a:xfrm>
          <a:prstGeom prst="rect">
            <a:avLst/>
          </a:prstGeom>
          <a:solidFill>
            <a:srgbClr val="ACBDCB"/>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Support Scholarships and programs</a:t>
            </a:r>
            <a:endParaRPr sz="1600">
              <a:solidFill>
                <a:schemeClr val="accent2"/>
              </a:solidFill>
            </a:endParaRPr>
          </a:p>
        </p:txBody>
      </p:sp>
      <p:sp>
        <p:nvSpPr>
          <p:cNvPr id="215" name="Google Shape;215;p27"/>
          <p:cNvSpPr txBox="1"/>
          <p:nvPr>
            <p:ph idx="4" type="title"/>
          </p:nvPr>
        </p:nvSpPr>
        <p:spPr>
          <a:xfrm>
            <a:off x="3671278" y="3994745"/>
            <a:ext cx="3731400" cy="641100"/>
          </a:xfrm>
          <a:prstGeom prst="rect">
            <a:avLst/>
          </a:prstGeom>
          <a:solidFill>
            <a:srgbClr val="8199AE"/>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Improve facilities and infrastructure</a:t>
            </a:r>
            <a:endParaRPr sz="1600">
              <a:solidFill>
                <a:schemeClr val="accent2"/>
              </a:solidFill>
            </a:endParaRPr>
          </a:p>
        </p:txBody>
      </p:sp>
      <p:pic>
        <p:nvPicPr>
          <p:cNvPr id="216" name="Google Shape;216;p27"/>
          <p:cNvPicPr preferRelativeResize="0"/>
          <p:nvPr/>
        </p:nvPicPr>
        <p:blipFill rotWithShape="1">
          <a:blip r:embed="rId3">
            <a:alphaModFix/>
          </a:blip>
          <a:srcRect b="13838" l="8397" r="7625" t="20728"/>
          <a:stretch/>
        </p:blipFill>
        <p:spPr>
          <a:xfrm>
            <a:off x="1460750" y="2610233"/>
            <a:ext cx="1606180" cy="1273951"/>
          </a:xfrm>
          <a:prstGeom prst="rect">
            <a:avLst/>
          </a:prstGeom>
          <a:noFill/>
          <a:ln>
            <a:noFill/>
          </a:ln>
        </p:spPr>
      </p:pic>
      <p:cxnSp>
        <p:nvCxnSpPr>
          <p:cNvPr id="217" name="Google Shape;217;p27"/>
          <p:cNvCxnSpPr>
            <a:stCxn id="216" idx="0"/>
            <a:endCxn id="213" idx="1"/>
          </p:cNvCxnSpPr>
          <p:nvPr/>
        </p:nvCxnSpPr>
        <p:spPr>
          <a:xfrm rot="-5400000">
            <a:off x="2751940" y="1691033"/>
            <a:ext cx="431100" cy="1407300"/>
          </a:xfrm>
          <a:prstGeom prst="bentConnector2">
            <a:avLst/>
          </a:prstGeom>
          <a:noFill/>
          <a:ln cap="flat" cmpd="sng" w="28575">
            <a:solidFill>
              <a:srgbClr val="435D74"/>
            </a:solidFill>
            <a:prstDash val="solid"/>
            <a:round/>
            <a:headEnd len="med" w="med" type="none"/>
            <a:tailEnd len="med" w="med" type="stealth"/>
          </a:ln>
        </p:spPr>
      </p:cxnSp>
      <p:cxnSp>
        <p:nvCxnSpPr>
          <p:cNvPr id="218" name="Google Shape;218;p27"/>
          <p:cNvCxnSpPr>
            <a:stCxn id="216" idx="2"/>
            <a:endCxn id="215" idx="1"/>
          </p:cNvCxnSpPr>
          <p:nvPr/>
        </p:nvCxnSpPr>
        <p:spPr>
          <a:xfrm flipH="1" rot="-5400000">
            <a:off x="2751940" y="3396084"/>
            <a:ext cx="431100" cy="1407300"/>
          </a:xfrm>
          <a:prstGeom prst="bentConnector2">
            <a:avLst/>
          </a:prstGeom>
          <a:noFill/>
          <a:ln cap="flat" cmpd="sng" w="28575">
            <a:solidFill>
              <a:srgbClr val="435D74"/>
            </a:solidFill>
            <a:prstDash val="solid"/>
            <a:round/>
            <a:headEnd len="med" w="med" type="none"/>
            <a:tailEnd len="med" w="med" type="stealth"/>
          </a:ln>
        </p:spPr>
      </p:cxnSp>
      <p:cxnSp>
        <p:nvCxnSpPr>
          <p:cNvPr id="219" name="Google Shape;219;p27"/>
          <p:cNvCxnSpPr>
            <a:stCxn id="216" idx="3"/>
            <a:endCxn id="214" idx="1"/>
          </p:cNvCxnSpPr>
          <p:nvPr/>
        </p:nvCxnSpPr>
        <p:spPr>
          <a:xfrm>
            <a:off x="3066930" y="3247209"/>
            <a:ext cx="604200" cy="600"/>
          </a:xfrm>
          <a:prstGeom prst="bentConnector3">
            <a:avLst>
              <a:gd fmla="val 50005" name="adj1"/>
            </a:avLst>
          </a:prstGeom>
          <a:noFill/>
          <a:ln cap="flat" cmpd="sng" w="28575">
            <a:solidFill>
              <a:srgbClr val="435D74"/>
            </a:solidFill>
            <a:prstDash val="solid"/>
            <a:round/>
            <a:headEnd len="med" w="med" type="none"/>
            <a:tailEnd len="med" w="med" type="stealth"/>
          </a:ln>
        </p:spPr>
      </p:cxnSp>
      <p:sp>
        <p:nvSpPr>
          <p:cNvPr id="220" name="Google Shape;220;p27"/>
          <p:cNvSpPr txBox="1"/>
          <p:nvPr>
            <p:ph type="title"/>
          </p:nvPr>
        </p:nvSpPr>
        <p:spPr>
          <a:xfrm>
            <a:off x="720000" y="445025"/>
            <a:ext cx="7704000" cy="572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Importance of Donations</a:t>
            </a:r>
            <a:endParaRPr sz="2500">
              <a:solidFill>
                <a:srgbClr val="435D74"/>
              </a:solidFill>
            </a:endParaRPr>
          </a:p>
        </p:txBody>
      </p:sp>
      <p:sp>
        <p:nvSpPr>
          <p:cNvPr id="221" name="Google Shape;221;p27"/>
          <p:cNvSpPr txBox="1"/>
          <p:nvPr>
            <p:ph idx="4294967295" type="body"/>
          </p:nvPr>
        </p:nvSpPr>
        <p:spPr>
          <a:xfrm>
            <a:off x="720000" y="11068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Understanding the patterns and trends in donations allows us to enhance our fundraising strategies, strengthen relationships with donors, and align our efforts with their interests.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25" name="Shape 225"/>
        <p:cNvGrpSpPr/>
        <p:nvPr/>
      </p:nvGrpSpPr>
      <p:grpSpPr>
        <a:xfrm>
          <a:off x="0" y="0"/>
          <a:ext cx="0" cy="0"/>
          <a:chOff x="0" y="0"/>
          <a:chExt cx="0" cy="0"/>
        </a:xfrm>
      </p:grpSpPr>
      <p:sp>
        <p:nvSpPr>
          <p:cNvPr id="226" name="Google Shape;226;p28"/>
          <p:cNvSpPr txBox="1"/>
          <p:nvPr>
            <p:ph type="title"/>
          </p:nvPr>
        </p:nvSpPr>
        <p:spPr>
          <a:xfrm>
            <a:off x="4572000" y="1066875"/>
            <a:ext cx="3856800" cy="73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435D74"/>
                </a:solidFill>
              </a:rPr>
              <a:t>Scope of Analysis</a:t>
            </a:r>
            <a:endParaRPr sz="2500">
              <a:solidFill>
                <a:srgbClr val="435D74"/>
              </a:solidFill>
            </a:endParaRPr>
          </a:p>
        </p:txBody>
      </p:sp>
      <p:sp>
        <p:nvSpPr>
          <p:cNvPr id="227" name="Google Shape;227;p28"/>
          <p:cNvSpPr txBox="1"/>
          <p:nvPr>
            <p:ph idx="1" type="body"/>
          </p:nvPr>
        </p:nvSpPr>
        <p:spPr>
          <a:xfrm>
            <a:off x="4649725" y="1989750"/>
            <a:ext cx="3779100" cy="19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t>
            </a:r>
            <a:r>
              <a:rPr lang="en"/>
              <a:t>onducted an extensive analysis using data from the </a:t>
            </a:r>
            <a:r>
              <a:rPr b="1" lang="en"/>
              <a:t>CollegeDonations.xls</a:t>
            </a:r>
            <a:r>
              <a:rPr lang="en"/>
              <a:t> file, containing information on donation gifts to various colleges.</a:t>
            </a:r>
            <a:endParaRPr/>
          </a:p>
          <a:p>
            <a:pPr indent="0" lvl="0" marL="0" rtl="0" algn="l">
              <a:spcBef>
                <a:spcPts val="0"/>
              </a:spcBef>
              <a:spcAft>
                <a:spcPts val="0"/>
              </a:spcAft>
              <a:buClr>
                <a:schemeClr val="dk1"/>
              </a:buClr>
              <a:buSzPts val="1100"/>
              <a:buFont typeface="Arial"/>
              <a:buNone/>
            </a:pPr>
            <a:r>
              <a:t/>
            </a:r>
            <a:endParaRPr>
              <a:solidFill>
                <a:srgbClr val="980000"/>
              </a:solidFill>
            </a:endParaRPr>
          </a:p>
          <a:p>
            <a:pPr indent="0" lvl="0" marL="0" rtl="0" algn="l">
              <a:spcBef>
                <a:spcPts val="0"/>
              </a:spcBef>
              <a:spcAft>
                <a:spcPts val="0"/>
              </a:spcAft>
              <a:buClr>
                <a:schemeClr val="dk1"/>
              </a:buClr>
              <a:buSzPts val="1100"/>
              <a:buFont typeface="Arial"/>
              <a:buNone/>
            </a:pPr>
            <a:r>
              <a:rPr lang="en"/>
              <a:t>Analysis covers multiple dimensions: </a:t>
            </a:r>
            <a:endParaRPr/>
          </a:p>
          <a:p>
            <a:pPr indent="-304800" lvl="0" marL="457200" rtl="0" algn="l">
              <a:spcBef>
                <a:spcPts val="0"/>
              </a:spcBef>
              <a:spcAft>
                <a:spcPts val="0"/>
              </a:spcAft>
              <a:buSzPts val="1200"/>
              <a:buChar char="●"/>
            </a:pPr>
            <a:r>
              <a:rPr lang="en"/>
              <a:t>geographic locations</a:t>
            </a:r>
            <a:endParaRPr/>
          </a:p>
          <a:p>
            <a:pPr indent="-304800" lvl="0" marL="457200" rtl="0" algn="l">
              <a:spcBef>
                <a:spcPts val="0"/>
              </a:spcBef>
              <a:spcAft>
                <a:spcPts val="0"/>
              </a:spcAft>
              <a:buSzPts val="1200"/>
              <a:buChar char="●"/>
            </a:pPr>
            <a:r>
              <a:rPr lang="en"/>
              <a:t>types of colleges</a:t>
            </a:r>
            <a:endParaRPr/>
          </a:p>
          <a:p>
            <a:pPr indent="-304800" lvl="0" marL="457200" rtl="0" algn="l">
              <a:spcBef>
                <a:spcPts val="0"/>
              </a:spcBef>
              <a:spcAft>
                <a:spcPts val="0"/>
              </a:spcAft>
              <a:buSzPts val="1200"/>
              <a:buChar char="●"/>
            </a:pPr>
            <a:r>
              <a:rPr lang="en"/>
              <a:t>academic majors of donors</a:t>
            </a:r>
            <a:endParaRPr/>
          </a:p>
          <a:p>
            <a:pPr indent="-304800" lvl="0" marL="457200" rtl="0" algn="l">
              <a:spcBef>
                <a:spcPts val="0"/>
              </a:spcBef>
              <a:spcAft>
                <a:spcPts val="0"/>
              </a:spcAft>
              <a:buSzPts val="1200"/>
              <a:buChar char="●"/>
            </a:pPr>
            <a:r>
              <a:rPr lang="en"/>
              <a:t>graduation years of donors</a:t>
            </a:r>
            <a:endParaRPr/>
          </a:p>
          <a:p>
            <a:pPr indent="-304800" lvl="0" marL="457200" rtl="0" algn="l">
              <a:spcBef>
                <a:spcPts val="0"/>
              </a:spcBef>
              <a:spcAft>
                <a:spcPts val="0"/>
              </a:spcAft>
              <a:buSzPts val="1200"/>
              <a:buChar char="●"/>
            </a:pPr>
            <a:r>
              <a:rPr lang="en"/>
              <a:t>types of colleges receiving the most donations</a:t>
            </a:r>
            <a:endParaRPr/>
          </a:p>
          <a:p>
            <a:pPr indent="-304800" lvl="0" marL="457200" rtl="0" algn="l">
              <a:spcBef>
                <a:spcPts val="0"/>
              </a:spcBef>
              <a:spcAft>
                <a:spcPts val="0"/>
              </a:spcAft>
              <a:buSzPts val="1200"/>
              <a:buChar char="●"/>
            </a:pPr>
            <a:r>
              <a:rPr lang="en"/>
              <a:t>trend of donations over the years</a:t>
            </a:r>
            <a:endParaRPr/>
          </a:p>
        </p:txBody>
      </p:sp>
      <p:pic>
        <p:nvPicPr>
          <p:cNvPr id="228" name="Google Shape;228;p28"/>
          <p:cNvPicPr preferRelativeResize="0"/>
          <p:nvPr/>
        </p:nvPicPr>
        <p:blipFill>
          <a:blip r:embed="rId3">
            <a:alphaModFix/>
          </a:blip>
          <a:stretch>
            <a:fillRect/>
          </a:stretch>
        </p:blipFill>
        <p:spPr>
          <a:xfrm>
            <a:off x="358150" y="1458675"/>
            <a:ext cx="3943574" cy="296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2" name="Shape 232"/>
        <p:cNvGrpSpPr/>
        <p:nvPr/>
      </p:nvGrpSpPr>
      <p:grpSpPr>
        <a:xfrm>
          <a:off x="0" y="0"/>
          <a:ext cx="0" cy="0"/>
          <a:chOff x="0" y="0"/>
          <a:chExt cx="0" cy="0"/>
        </a:xfrm>
      </p:grpSpPr>
      <p:sp>
        <p:nvSpPr>
          <p:cNvPr id="233" name="Google Shape;23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rgbClr val="435D74"/>
                </a:solidFill>
              </a:rPr>
              <a:t>D</a:t>
            </a:r>
            <a:r>
              <a:rPr lang="en" sz="2500">
                <a:solidFill>
                  <a:srgbClr val="435D74"/>
                </a:solidFill>
              </a:rPr>
              <a:t>istribution of Donations by Geographic Locations</a:t>
            </a:r>
            <a:endParaRPr sz="2500">
              <a:solidFill>
                <a:srgbClr val="435D74"/>
              </a:solidFill>
            </a:endParaRPr>
          </a:p>
        </p:txBody>
      </p:sp>
      <p:sp>
        <p:nvSpPr>
          <p:cNvPr id="234" name="Google Shape;234;p29"/>
          <p:cNvSpPr txBox="1"/>
          <p:nvPr>
            <p:ph idx="1" type="body"/>
          </p:nvPr>
        </p:nvSpPr>
        <p:spPr>
          <a:xfrm>
            <a:off x="2729500" y="2215125"/>
            <a:ext cx="5102400" cy="20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eographic distribution of donations provides valuable insights into the regions that contribute most significantly to our fundraising efforts.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Data was analyzed to identify the geographic locations associated with the highest donation amounts.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Analysis encompasses a wide range of geographic regions, including states and cities all over the United States</a:t>
            </a:r>
            <a:endParaRPr/>
          </a:p>
        </p:txBody>
      </p:sp>
      <p:pic>
        <p:nvPicPr>
          <p:cNvPr id="235" name="Google Shape;235;p29"/>
          <p:cNvPicPr preferRelativeResize="0"/>
          <p:nvPr/>
        </p:nvPicPr>
        <p:blipFill>
          <a:blip r:embed="rId3">
            <a:alphaModFix/>
          </a:blip>
          <a:stretch>
            <a:fillRect/>
          </a:stretch>
        </p:blipFill>
        <p:spPr>
          <a:xfrm>
            <a:off x="383325" y="2215125"/>
            <a:ext cx="2001050" cy="2614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9" name="Shape 239"/>
        <p:cNvGrpSpPr/>
        <p:nvPr/>
      </p:nvGrpSpPr>
      <p:grpSpPr>
        <a:xfrm>
          <a:off x="0" y="0"/>
          <a:ext cx="0" cy="0"/>
          <a:chOff x="0" y="0"/>
          <a:chExt cx="0" cy="0"/>
        </a:xfrm>
      </p:grpSpPr>
      <p:sp>
        <p:nvSpPr>
          <p:cNvPr id="240" name="Google Shape;24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Distribution</a:t>
            </a:r>
            <a:r>
              <a:rPr lang="en" sz="2500">
                <a:solidFill>
                  <a:srgbClr val="435D74"/>
                </a:solidFill>
              </a:rPr>
              <a:t> of Donations by States</a:t>
            </a:r>
            <a:endParaRPr sz="2500">
              <a:solidFill>
                <a:srgbClr val="435D74"/>
              </a:solidFill>
            </a:endParaRPr>
          </a:p>
        </p:txBody>
      </p:sp>
      <p:sp>
        <p:nvSpPr>
          <p:cNvPr id="241" name="Google Shape;241;p30"/>
          <p:cNvSpPr txBox="1"/>
          <p:nvPr>
            <p:ph idx="1" type="body"/>
          </p:nvPr>
        </p:nvSpPr>
        <p:spPr>
          <a:xfrm>
            <a:off x="481575" y="1728200"/>
            <a:ext cx="3057900" cy="25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Key Observation:</a:t>
            </a:r>
            <a:r>
              <a:rPr lang="en"/>
              <a:t> Donors belong to 40 different states across the United States.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States with Donation over </a:t>
            </a:r>
            <a:r>
              <a:rPr b="1" lang="en"/>
              <a:t>$1M</a:t>
            </a:r>
            <a:r>
              <a:rPr b="1" lang="en"/>
              <a:t>:</a:t>
            </a:r>
            <a:r>
              <a:rPr lang="en"/>
              <a:t> Arizona, California, Colorado, </a:t>
            </a:r>
            <a:r>
              <a:rPr lang="en"/>
              <a:t>Florida, </a:t>
            </a:r>
            <a:r>
              <a:rPr lang="en"/>
              <a:t>Illinois, New York, Texas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Likely</a:t>
            </a:r>
            <a:r>
              <a:rPr b="1" lang="en"/>
              <a:t> Reasons: </a:t>
            </a:r>
            <a:r>
              <a:rPr lang="en"/>
              <a:t>High </a:t>
            </a:r>
            <a:r>
              <a:rPr lang="en"/>
              <a:t>Economic Prosperity and High Population Density of states in questions</a:t>
            </a:r>
            <a:endParaRPr/>
          </a:p>
        </p:txBody>
      </p:sp>
      <p:pic>
        <p:nvPicPr>
          <p:cNvPr id="242" name="Google Shape;242;p30"/>
          <p:cNvPicPr preferRelativeResize="0"/>
          <p:nvPr/>
        </p:nvPicPr>
        <p:blipFill>
          <a:blip r:embed="rId3">
            <a:alphaModFix/>
          </a:blip>
          <a:stretch>
            <a:fillRect/>
          </a:stretch>
        </p:blipFill>
        <p:spPr>
          <a:xfrm>
            <a:off x="3764950" y="1682600"/>
            <a:ext cx="4951800" cy="2870128"/>
          </a:xfrm>
          <a:prstGeom prst="rect">
            <a:avLst/>
          </a:prstGeom>
          <a:noFill/>
          <a:ln>
            <a:noFill/>
          </a:ln>
        </p:spPr>
      </p:pic>
      <p:pic>
        <p:nvPicPr>
          <p:cNvPr id="243" name="Google Shape;243;p30"/>
          <p:cNvPicPr preferRelativeResize="0"/>
          <p:nvPr/>
        </p:nvPicPr>
        <p:blipFill>
          <a:blip r:embed="rId4">
            <a:alphaModFix/>
          </a:blip>
          <a:stretch>
            <a:fillRect/>
          </a:stretch>
        </p:blipFill>
        <p:spPr>
          <a:xfrm>
            <a:off x="7899875" y="1170125"/>
            <a:ext cx="816886" cy="36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7" name="Shape 247"/>
        <p:cNvGrpSpPr/>
        <p:nvPr/>
      </p:nvGrpSpPr>
      <p:grpSpPr>
        <a:xfrm>
          <a:off x="0" y="0"/>
          <a:ext cx="0" cy="0"/>
          <a:chOff x="0" y="0"/>
          <a:chExt cx="0" cy="0"/>
        </a:xfrm>
      </p:grpSpPr>
      <p:sp>
        <p:nvSpPr>
          <p:cNvPr id="248" name="Google Shape;248;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Distribution of Donations by States</a:t>
            </a:r>
            <a:endParaRPr sz="2500">
              <a:solidFill>
                <a:srgbClr val="435D74"/>
              </a:solidFill>
            </a:endParaRPr>
          </a:p>
        </p:txBody>
      </p:sp>
      <p:sp>
        <p:nvSpPr>
          <p:cNvPr id="249" name="Google Shape;249;p31"/>
          <p:cNvSpPr txBox="1"/>
          <p:nvPr>
            <p:ph idx="1" type="body"/>
          </p:nvPr>
        </p:nvSpPr>
        <p:spPr>
          <a:xfrm>
            <a:off x="610275" y="1350375"/>
            <a:ext cx="3852000" cy="32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Highest Contributor</a:t>
            </a:r>
            <a:r>
              <a:rPr b="1" lang="en" sz="1100"/>
              <a:t>:</a:t>
            </a:r>
            <a:r>
              <a:rPr lang="en" sz="1100"/>
              <a:t> Colorado, 3.1 million dollars</a:t>
            </a:r>
            <a:endParaRPr sz="1100"/>
          </a:p>
          <a:p>
            <a:pPr indent="0" lvl="0" marL="0" rtl="0" algn="l">
              <a:spcBef>
                <a:spcPts val="0"/>
              </a:spcBef>
              <a:spcAft>
                <a:spcPts val="0"/>
              </a:spcAft>
              <a:buNone/>
            </a:pPr>
            <a:br>
              <a:rPr lang="en" sz="1100"/>
            </a:br>
            <a:r>
              <a:rPr b="1" lang="en" sz="1100"/>
              <a:t>Conclusion:</a:t>
            </a:r>
            <a:r>
              <a:rPr lang="en" sz="1100"/>
              <a:t> </a:t>
            </a:r>
            <a:r>
              <a:rPr lang="en" sz="1100"/>
              <a:t>This significant donation amount indicates a strong support for education and research initiatives from donors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Likely Reasons:</a:t>
            </a:r>
            <a:endParaRPr b="1" sz="1100"/>
          </a:p>
          <a:p>
            <a:pPr indent="-311150" lvl="0" marL="457200" rtl="0" algn="l">
              <a:spcBef>
                <a:spcPts val="0"/>
              </a:spcBef>
              <a:spcAft>
                <a:spcPts val="0"/>
              </a:spcAft>
              <a:buSzPts val="1300"/>
              <a:buChar char="●"/>
            </a:pPr>
            <a:r>
              <a:rPr lang="en" sz="1100"/>
              <a:t>Education-Focused Culture of Colorado</a:t>
            </a:r>
            <a:endParaRPr sz="1100"/>
          </a:p>
          <a:p>
            <a:pPr indent="-311150" lvl="0" marL="457200" rtl="0" algn="l">
              <a:spcBef>
                <a:spcPts val="0"/>
              </a:spcBef>
              <a:spcAft>
                <a:spcPts val="0"/>
              </a:spcAft>
              <a:buSzPts val="1300"/>
              <a:buChar char="●"/>
            </a:pPr>
            <a:r>
              <a:rPr lang="en" sz="1100"/>
              <a:t>Philanthropic Traditions</a:t>
            </a:r>
            <a:endParaRPr sz="1100"/>
          </a:p>
          <a:p>
            <a:pPr indent="-311150" lvl="0" marL="457200" rtl="0" algn="l">
              <a:spcBef>
                <a:spcPts val="0"/>
              </a:spcBef>
              <a:spcAft>
                <a:spcPts val="0"/>
              </a:spcAft>
              <a:buSzPts val="1300"/>
              <a:buChar char="●"/>
            </a:pPr>
            <a:r>
              <a:rPr lang="en" sz="1100"/>
              <a:t>Positive Economic Conditions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Recommendations: </a:t>
            </a:r>
            <a:r>
              <a:rPr lang="en" sz="1100"/>
              <a:t>Engaging alumni from Colorado through targeted outreach and events can foster a sense of pride and connection, encouraging them to continue supporting the institution financially.</a:t>
            </a:r>
            <a:endParaRPr sz="1100"/>
          </a:p>
          <a:p>
            <a:pPr indent="0" lvl="0" marL="0" rtl="0" algn="l">
              <a:spcBef>
                <a:spcPts val="0"/>
              </a:spcBef>
              <a:spcAft>
                <a:spcPts val="0"/>
              </a:spcAft>
              <a:buNone/>
            </a:pPr>
            <a:r>
              <a:rPr lang="en" sz="1100"/>
              <a:t>	</a:t>
            </a:r>
            <a:endParaRPr sz="1100"/>
          </a:p>
        </p:txBody>
      </p:sp>
      <p:pic>
        <p:nvPicPr>
          <p:cNvPr id="250" name="Google Shape;250;p31"/>
          <p:cNvPicPr preferRelativeResize="0"/>
          <p:nvPr/>
        </p:nvPicPr>
        <p:blipFill>
          <a:blip r:embed="rId3">
            <a:alphaModFix/>
          </a:blip>
          <a:stretch>
            <a:fillRect/>
          </a:stretch>
        </p:blipFill>
        <p:spPr>
          <a:xfrm>
            <a:off x="5135800" y="1159475"/>
            <a:ext cx="3082451" cy="3679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4" name="Shape 254"/>
        <p:cNvGrpSpPr/>
        <p:nvPr/>
      </p:nvGrpSpPr>
      <p:grpSpPr>
        <a:xfrm>
          <a:off x="0" y="0"/>
          <a:ext cx="0" cy="0"/>
          <a:chOff x="0" y="0"/>
          <a:chExt cx="0" cy="0"/>
        </a:xfrm>
      </p:grpSpPr>
      <p:sp>
        <p:nvSpPr>
          <p:cNvPr id="255" name="Google Shape;25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Distribution of Donations by Cities</a:t>
            </a:r>
            <a:endParaRPr sz="2500">
              <a:solidFill>
                <a:srgbClr val="435D74"/>
              </a:solidFill>
            </a:endParaRPr>
          </a:p>
        </p:txBody>
      </p:sp>
      <p:sp>
        <p:nvSpPr>
          <p:cNvPr id="256" name="Google Shape;256;p32"/>
          <p:cNvSpPr txBox="1"/>
          <p:nvPr>
            <p:ph idx="1" type="body"/>
          </p:nvPr>
        </p:nvSpPr>
        <p:spPr>
          <a:xfrm>
            <a:off x="548650" y="1376925"/>
            <a:ext cx="2873400" cy="21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Key Observation:</a:t>
            </a:r>
            <a:r>
              <a:rPr lang="en"/>
              <a:t> D</a:t>
            </a:r>
            <a:r>
              <a:rPr lang="en"/>
              <a:t>onors belong to 95 different cities across the United States.</a:t>
            </a:r>
            <a:endParaRPr/>
          </a:p>
          <a:p>
            <a:pPr indent="0" lvl="0" marL="0" rtl="0" algn="l">
              <a:spcBef>
                <a:spcPts val="0"/>
              </a:spcBef>
              <a:spcAft>
                <a:spcPts val="0"/>
              </a:spcAft>
              <a:buNone/>
            </a:pPr>
            <a:br>
              <a:rPr lang="en"/>
            </a:br>
            <a:r>
              <a:rPr b="1" lang="en"/>
              <a:t>Cities with Donation over $1M:</a:t>
            </a:r>
            <a:r>
              <a:rPr lang="en"/>
              <a:t> Denver, Chicago and San Francisco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100"/>
              <a:t>Recommendations</a:t>
            </a:r>
            <a:r>
              <a:rPr lang="en"/>
              <a:t>: Engaging alumni from these cities  through targeted outreach and events can foster a sense of pride and connection, encouraging them to continue supporting the institution financially.</a:t>
            </a:r>
            <a:endParaRPr/>
          </a:p>
        </p:txBody>
      </p:sp>
      <p:pic>
        <p:nvPicPr>
          <p:cNvPr id="257" name="Google Shape;257;p32"/>
          <p:cNvPicPr preferRelativeResize="0"/>
          <p:nvPr/>
        </p:nvPicPr>
        <p:blipFill rotWithShape="1">
          <a:blip r:embed="rId3">
            <a:alphaModFix/>
          </a:blip>
          <a:srcRect b="0" l="2579" r="2570" t="0"/>
          <a:stretch/>
        </p:blipFill>
        <p:spPr>
          <a:xfrm>
            <a:off x="3614100" y="1376913"/>
            <a:ext cx="5077174" cy="29427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1" name="Shape 261"/>
        <p:cNvGrpSpPr/>
        <p:nvPr/>
      </p:nvGrpSpPr>
      <p:grpSpPr>
        <a:xfrm>
          <a:off x="0" y="0"/>
          <a:ext cx="0" cy="0"/>
          <a:chOff x="0" y="0"/>
          <a:chExt cx="0" cy="0"/>
        </a:xfrm>
      </p:grpSpPr>
      <p:sp>
        <p:nvSpPr>
          <p:cNvPr id="262" name="Google Shape;26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435D74"/>
                </a:solidFill>
              </a:rPr>
              <a:t>Distribution of Donations by Cities</a:t>
            </a:r>
            <a:endParaRPr sz="2500">
              <a:solidFill>
                <a:srgbClr val="435D74"/>
              </a:solidFill>
            </a:endParaRPr>
          </a:p>
        </p:txBody>
      </p:sp>
      <p:sp>
        <p:nvSpPr>
          <p:cNvPr id="263" name="Google Shape;263;p33"/>
          <p:cNvSpPr txBox="1"/>
          <p:nvPr>
            <p:ph idx="1" type="body"/>
          </p:nvPr>
        </p:nvSpPr>
        <p:spPr>
          <a:xfrm>
            <a:off x="720000" y="1541175"/>
            <a:ext cx="3735900" cy="32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Highest Contributor:</a:t>
            </a:r>
            <a:r>
              <a:rPr lang="en"/>
              <a:t> Denver, 2.8 million dollars.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Likely Reason:</a:t>
            </a:r>
            <a:r>
              <a:rPr lang="en"/>
              <a:t> C</a:t>
            </a:r>
            <a:r>
              <a:rPr lang="en"/>
              <a:t>oncentration of high net worth individuals and philanthropic organizations in the area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Observation:</a:t>
            </a:r>
            <a:r>
              <a:rPr lang="en"/>
              <a:t> Analyzing the state-wise and city-wise distribution we can see over 50% of the contribution for each state can be attributed to its capital city.</a:t>
            </a:r>
            <a:br>
              <a:rPr lang="en"/>
            </a:br>
            <a:br>
              <a:rPr lang="en"/>
            </a:br>
            <a:endParaRPr/>
          </a:p>
        </p:txBody>
      </p:sp>
      <p:pic>
        <p:nvPicPr>
          <p:cNvPr id="264" name="Google Shape;264;p33"/>
          <p:cNvPicPr preferRelativeResize="0"/>
          <p:nvPr/>
        </p:nvPicPr>
        <p:blipFill>
          <a:blip r:embed="rId3">
            <a:alphaModFix/>
          </a:blip>
          <a:stretch>
            <a:fillRect/>
          </a:stretch>
        </p:blipFill>
        <p:spPr>
          <a:xfrm>
            <a:off x="5168875" y="1017725"/>
            <a:ext cx="2919075" cy="378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ing Company Marketing Plan by Slidesgo">
  <a:themeElements>
    <a:clrScheme name="Simple Light">
      <a:dk1>
        <a:srgbClr val="191919"/>
      </a:dk1>
      <a:lt1>
        <a:srgbClr val="EBEBEB"/>
      </a:lt1>
      <a:dk2>
        <a:srgbClr val="897970"/>
      </a:dk2>
      <a:lt2>
        <a:srgbClr val="5F6057"/>
      </a:lt2>
      <a:accent1>
        <a:srgbClr val="9D9D9C"/>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