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6" r:id="rId15"/>
  </p:sldIdLst>
  <p:sldSz cx="12192000" cy="6858000"/>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5pPr>
    <a:lvl6pPr marL="2286000" algn="l" defTabSz="914400" rtl="0" eaLnBrk="1" latinLnBrk="0" hangingPunct="1">
      <a:defRPr kern="1200">
        <a:solidFill>
          <a:schemeClr val="tx1"/>
        </a:solidFill>
        <a:latin typeface="Arial" panose="020B0604020202020204" pitchFamily="34" charset="0"/>
        <a:ea typeface="WenQuanYi Micro Hei"/>
        <a:cs typeface="WenQuanYi Micro Hei"/>
      </a:defRPr>
    </a:lvl6pPr>
    <a:lvl7pPr marL="2743200" algn="l" defTabSz="914400" rtl="0" eaLnBrk="1" latinLnBrk="0" hangingPunct="1">
      <a:defRPr kern="1200">
        <a:solidFill>
          <a:schemeClr val="tx1"/>
        </a:solidFill>
        <a:latin typeface="Arial" panose="020B0604020202020204" pitchFamily="34" charset="0"/>
        <a:ea typeface="WenQuanYi Micro Hei"/>
        <a:cs typeface="WenQuanYi Micro Hei"/>
      </a:defRPr>
    </a:lvl7pPr>
    <a:lvl8pPr marL="3200400" algn="l" defTabSz="914400" rtl="0" eaLnBrk="1" latinLnBrk="0" hangingPunct="1">
      <a:defRPr kern="1200">
        <a:solidFill>
          <a:schemeClr val="tx1"/>
        </a:solidFill>
        <a:latin typeface="Arial" panose="020B0604020202020204" pitchFamily="34" charset="0"/>
        <a:ea typeface="WenQuanYi Micro Hei"/>
        <a:cs typeface="WenQuanYi Micro Hei"/>
      </a:defRPr>
    </a:lvl8pPr>
    <a:lvl9pPr marL="3657600" algn="l" defTabSz="914400" rtl="0" eaLnBrk="1" latinLnBrk="0" hangingPunct="1">
      <a:defRPr kern="1200">
        <a:solidFill>
          <a:schemeClr val="tx1"/>
        </a:solidFill>
        <a:latin typeface="Arial" panose="020B0604020202020204" pitchFamily="34" charset="0"/>
        <a:ea typeface="WenQuanYi Micro Hei"/>
        <a:cs typeface="WenQuanYi Micro He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3627" autoAdjust="0"/>
  </p:normalViewPr>
  <p:slideViewPr>
    <p:cSldViewPr>
      <p:cViewPr varScale="1">
        <p:scale>
          <a:sx n="77" d="100"/>
          <a:sy n="77" d="100"/>
        </p:scale>
        <p:origin x="926" y="62"/>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viewProps" Target="viewProp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theme" Target="theme/theme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AA8994DA-1727-F706-7DFB-ACDBEBE9B978}"/>
              </a:ext>
            </a:extLst>
          </p:cNvPr>
          <p:cNvSpPr>
            <a:spLocks noGrp="1" noRot="1" noChangeAspect="1" noChangeArrowheads="1"/>
          </p:cNvSpPr>
          <p:nvPr>
            <p:ph type="sldImg"/>
          </p:nvPr>
        </p:nvSpPr>
        <p:spPr bwMode="auto">
          <a:xfrm>
            <a:off x="533400" y="763588"/>
            <a:ext cx="6702425"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
            <a:extLst>
              <a:ext uri="{FF2B5EF4-FFF2-40B4-BE49-F238E27FC236}">
                <a16:creationId xmlns:a16="http://schemas.microsoft.com/office/drawing/2014/main" id="{8C305716-8A9B-37DA-9A75-3741D1B2CA49}"/>
              </a:ext>
            </a:extLst>
          </p:cNvPr>
          <p:cNvSpPr>
            <a:spLocks noGrp="1" noChangeArrowheads="1"/>
          </p:cNvSpPr>
          <p:nvPr>
            <p:ph type="body"/>
          </p:nvPr>
        </p:nvSpPr>
        <p:spPr bwMode="auto">
          <a:xfrm>
            <a:off x="777875" y="4776788"/>
            <a:ext cx="6216650" cy="452437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4099" name="Rectangle 3">
            <a:extLst>
              <a:ext uri="{FF2B5EF4-FFF2-40B4-BE49-F238E27FC236}">
                <a16:creationId xmlns:a16="http://schemas.microsoft.com/office/drawing/2014/main" id="{ADB5BE51-331B-B9E8-179D-7C64EF10945D}"/>
              </a:ext>
            </a:extLst>
          </p:cNvPr>
          <p:cNvSpPr>
            <a:spLocks noGrp="1" noChangeArrowheads="1"/>
          </p:cNvSpPr>
          <p:nvPr>
            <p:ph type="hdr"/>
          </p:nvPr>
        </p:nvSpPr>
        <p:spPr bwMode="auto">
          <a:xfrm>
            <a:off x="0"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0" name="Rectangle 4">
            <a:extLst>
              <a:ext uri="{FF2B5EF4-FFF2-40B4-BE49-F238E27FC236}">
                <a16:creationId xmlns:a16="http://schemas.microsoft.com/office/drawing/2014/main" id="{7F34DF07-6AE4-4A41-3D22-8C411637EEF0}"/>
              </a:ext>
            </a:extLst>
          </p:cNvPr>
          <p:cNvSpPr>
            <a:spLocks noGrp="1" noChangeArrowheads="1"/>
          </p:cNvSpPr>
          <p:nvPr>
            <p:ph type="dt"/>
          </p:nvPr>
        </p:nvSpPr>
        <p:spPr bwMode="auto">
          <a:xfrm>
            <a:off x="4398963"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1" name="Rectangle 5">
            <a:extLst>
              <a:ext uri="{FF2B5EF4-FFF2-40B4-BE49-F238E27FC236}">
                <a16:creationId xmlns:a16="http://schemas.microsoft.com/office/drawing/2014/main" id="{83F11BC7-842F-2AB7-7582-3EE08910B812}"/>
              </a:ext>
            </a:extLst>
          </p:cNvPr>
          <p:cNvSpPr>
            <a:spLocks noGrp="1" noChangeArrowheads="1"/>
          </p:cNvSpPr>
          <p:nvPr>
            <p:ph type="ftr"/>
          </p:nvPr>
        </p:nvSpPr>
        <p:spPr bwMode="auto">
          <a:xfrm>
            <a:off x="0"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2" name="Rectangle 6">
            <a:extLst>
              <a:ext uri="{FF2B5EF4-FFF2-40B4-BE49-F238E27FC236}">
                <a16:creationId xmlns:a16="http://schemas.microsoft.com/office/drawing/2014/main" id="{280E607A-EACF-C014-6B8C-EC1DB159B181}"/>
              </a:ext>
            </a:extLst>
          </p:cNvPr>
          <p:cNvSpPr>
            <a:spLocks noGrp="1" noChangeArrowheads="1"/>
          </p:cNvSpPr>
          <p:nvPr>
            <p:ph type="sldNum"/>
          </p:nvPr>
        </p:nvSpPr>
        <p:spPr bwMode="auto">
          <a:xfrm>
            <a:off x="4398963"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a:cs typeface="DejaVu Sans"/>
              </a:defRPr>
            </a:lvl1pPr>
          </a:lstStyle>
          <a:p>
            <a:pPr>
              <a:defRPr/>
            </a:pPr>
            <a:fld id="{AF7EF3DA-166D-46C1-B737-9BD5F7E9B85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9B5DD5A7-DD05-91C2-0840-609A59BD3AB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5551C727-390B-43D4-BDCF-338C5E189DEA}" type="slidenum">
              <a:rPr lang="en-US" altLang="en-US" smtClean="0">
                <a:solidFill>
                  <a:srgbClr val="000000"/>
                </a:solidFill>
                <a:latin typeface="Times New Roman" panose="02020603050405020304" pitchFamily="18" charset="0"/>
                <a:ea typeface="DejaVu Sans"/>
                <a:cs typeface="DejaVu Sans"/>
              </a:rPr>
              <a:pPr/>
              <a:t>1</a:t>
            </a:fld>
            <a:endParaRPr lang="en-US" altLang="en-US">
              <a:solidFill>
                <a:srgbClr val="000000"/>
              </a:solidFill>
              <a:latin typeface="Times New Roman" panose="02020603050405020304" pitchFamily="18" charset="0"/>
              <a:ea typeface="DejaVu Sans"/>
              <a:cs typeface="DejaVu Sans"/>
            </a:endParaRPr>
          </a:p>
        </p:txBody>
      </p:sp>
      <p:sp>
        <p:nvSpPr>
          <p:cNvPr id="5123" name="Rectangle 1">
            <a:extLst>
              <a:ext uri="{FF2B5EF4-FFF2-40B4-BE49-F238E27FC236}">
                <a16:creationId xmlns:a16="http://schemas.microsoft.com/office/drawing/2014/main" id="{A2200591-C7AD-4439-6159-52CFF803CAD8}"/>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5124" name="Rectangle 2">
            <a:extLst>
              <a:ext uri="{FF2B5EF4-FFF2-40B4-BE49-F238E27FC236}">
                <a16:creationId xmlns:a16="http://schemas.microsoft.com/office/drawing/2014/main" id="{B457A0EB-3673-8B68-FCF8-E236B6E56383}"/>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45A1C28A-9045-6286-0DD2-FDBFD4225B5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D2A1142C-34A6-46D4-A08F-873825DF4F0E}" type="slidenum">
              <a:rPr lang="en-US" altLang="en-US" smtClean="0">
                <a:solidFill>
                  <a:srgbClr val="000000"/>
                </a:solidFill>
                <a:latin typeface="Times New Roman" panose="02020603050405020304" pitchFamily="18" charset="0"/>
                <a:ea typeface="DejaVu Sans"/>
                <a:cs typeface="DejaVu Sans"/>
              </a:rPr>
              <a:pPr/>
              <a:t>10</a:t>
            </a:fld>
            <a:endParaRPr lang="en-US" altLang="en-US">
              <a:solidFill>
                <a:srgbClr val="000000"/>
              </a:solidFill>
              <a:latin typeface="Times New Roman" panose="02020603050405020304" pitchFamily="18" charset="0"/>
              <a:ea typeface="DejaVu Sans"/>
              <a:cs typeface="DejaVu Sans"/>
            </a:endParaRPr>
          </a:p>
        </p:txBody>
      </p:sp>
      <p:sp>
        <p:nvSpPr>
          <p:cNvPr id="23555" name="Rectangle 1">
            <a:extLst>
              <a:ext uri="{FF2B5EF4-FFF2-40B4-BE49-F238E27FC236}">
                <a16:creationId xmlns:a16="http://schemas.microsoft.com/office/drawing/2014/main" id="{5A102CC1-774D-2422-0569-FC7F4F6F9C43}"/>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23556" name="Rectangle 2">
            <a:extLst>
              <a:ext uri="{FF2B5EF4-FFF2-40B4-BE49-F238E27FC236}">
                <a16:creationId xmlns:a16="http://schemas.microsoft.com/office/drawing/2014/main" id="{E52212E3-BFE4-F9E4-EE76-FE3881B7F472}"/>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FB9847E3-FDD7-F114-D16A-0F5729F3EC6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4F786C21-941D-422A-8F78-3D656F476F3C}" type="slidenum">
              <a:rPr lang="en-US" altLang="en-US" smtClean="0">
                <a:solidFill>
                  <a:srgbClr val="000000"/>
                </a:solidFill>
                <a:latin typeface="Times New Roman" panose="02020603050405020304" pitchFamily="18" charset="0"/>
                <a:ea typeface="DejaVu Sans"/>
                <a:cs typeface="DejaVu Sans"/>
              </a:rPr>
              <a:pPr/>
              <a:t>13</a:t>
            </a:fld>
            <a:endParaRPr lang="en-US" altLang="en-US">
              <a:solidFill>
                <a:srgbClr val="000000"/>
              </a:solidFill>
              <a:latin typeface="Times New Roman" panose="02020603050405020304" pitchFamily="18" charset="0"/>
              <a:ea typeface="DejaVu Sans"/>
              <a:cs typeface="DejaVu Sans"/>
            </a:endParaRPr>
          </a:p>
        </p:txBody>
      </p:sp>
      <p:sp>
        <p:nvSpPr>
          <p:cNvPr id="27651" name="Rectangle 1">
            <a:extLst>
              <a:ext uri="{FF2B5EF4-FFF2-40B4-BE49-F238E27FC236}">
                <a16:creationId xmlns:a16="http://schemas.microsoft.com/office/drawing/2014/main" id="{6B35F343-F604-B03F-B0CA-27DB898DB0AD}"/>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27652" name="Rectangle 2">
            <a:extLst>
              <a:ext uri="{FF2B5EF4-FFF2-40B4-BE49-F238E27FC236}">
                <a16:creationId xmlns:a16="http://schemas.microsoft.com/office/drawing/2014/main" id="{5104AAEE-BC45-A786-21E3-B6A313CE50F9}"/>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B88C9F36-76F4-3F0F-A188-FD99BB156E1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DED0480E-9757-4AB5-B756-BF1C9B1F7B8A}" type="slidenum">
              <a:rPr lang="en-US" altLang="en-US" smtClean="0">
                <a:solidFill>
                  <a:srgbClr val="000000"/>
                </a:solidFill>
                <a:latin typeface="Times New Roman" panose="02020603050405020304" pitchFamily="18" charset="0"/>
                <a:ea typeface="DejaVu Sans"/>
                <a:cs typeface="DejaVu Sans"/>
              </a:rPr>
              <a:pPr/>
              <a:t>2</a:t>
            </a:fld>
            <a:endParaRPr lang="en-US" altLang="en-US">
              <a:solidFill>
                <a:srgbClr val="000000"/>
              </a:solidFill>
              <a:latin typeface="Times New Roman" panose="02020603050405020304" pitchFamily="18" charset="0"/>
              <a:ea typeface="DejaVu Sans"/>
              <a:cs typeface="DejaVu Sans"/>
            </a:endParaRPr>
          </a:p>
        </p:txBody>
      </p:sp>
      <p:sp>
        <p:nvSpPr>
          <p:cNvPr id="7171" name="Rectangle 1">
            <a:extLst>
              <a:ext uri="{FF2B5EF4-FFF2-40B4-BE49-F238E27FC236}">
                <a16:creationId xmlns:a16="http://schemas.microsoft.com/office/drawing/2014/main" id="{46CF340A-BC7F-A883-569C-FB8D2ACEC343}"/>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7172" name="Rectangle 2">
            <a:extLst>
              <a:ext uri="{FF2B5EF4-FFF2-40B4-BE49-F238E27FC236}">
                <a16:creationId xmlns:a16="http://schemas.microsoft.com/office/drawing/2014/main" id="{A810DDE6-8368-099D-8802-12A28439FB63}"/>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189DCA1C-271C-C315-980A-F9CA62B832D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29048900-7AFF-4AEE-97E2-EF1BD6544874}" type="slidenum">
              <a:rPr lang="en-US" altLang="en-US" smtClean="0">
                <a:solidFill>
                  <a:srgbClr val="000000"/>
                </a:solidFill>
                <a:latin typeface="Times New Roman" panose="02020603050405020304" pitchFamily="18" charset="0"/>
                <a:ea typeface="DejaVu Sans"/>
                <a:cs typeface="DejaVu Sans"/>
              </a:rPr>
              <a:pPr/>
              <a:t>3</a:t>
            </a:fld>
            <a:endParaRPr lang="en-US" altLang="en-US">
              <a:solidFill>
                <a:srgbClr val="000000"/>
              </a:solidFill>
              <a:latin typeface="Times New Roman" panose="02020603050405020304" pitchFamily="18" charset="0"/>
              <a:ea typeface="DejaVu Sans"/>
              <a:cs typeface="DejaVu Sans"/>
            </a:endParaRPr>
          </a:p>
        </p:txBody>
      </p:sp>
      <p:sp>
        <p:nvSpPr>
          <p:cNvPr id="9219" name="Rectangle 1">
            <a:extLst>
              <a:ext uri="{FF2B5EF4-FFF2-40B4-BE49-F238E27FC236}">
                <a16:creationId xmlns:a16="http://schemas.microsoft.com/office/drawing/2014/main" id="{8B6035DC-FCDA-7020-18B4-156C0D87E68A}"/>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9220" name="Rectangle 2">
            <a:extLst>
              <a:ext uri="{FF2B5EF4-FFF2-40B4-BE49-F238E27FC236}">
                <a16:creationId xmlns:a16="http://schemas.microsoft.com/office/drawing/2014/main" id="{02DD4829-B1F9-6FC0-12D0-6EE68A711BFC}"/>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5AFA6B5A-6716-FA4C-8060-EC32E2A7BD7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F4C1D7B0-9E27-4376-8E69-68EC054C6D3F}" type="slidenum">
              <a:rPr lang="en-US" altLang="en-US" smtClean="0">
                <a:solidFill>
                  <a:srgbClr val="000000"/>
                </a:solidFill>
                <a:latin typeface="Times New Roman" panose="02020603050405020304" pitchFamily="18" charset="0"/>
                <a:ea typeface="DejaVu Sans"/>
                <a:cs typeface="DejaVu Sans"/>
              </a:rPr>
              <a:pPr/>
              <a:t>4</a:t>
            </a:fld>
            <a:endParaRPr lang="en-US" altLang="en-US">
              <a:solidFill>
                <a:srgbClr val="000000"/>
              </a:solidFill>
              <a:latin typeface="Times New Roman" panose="02020603050405020304" pitchFamily="18" charset="0"/>
              <a:ea typeface="DejaVu Sans"/>
              <a:cs typeface="DejaVu Sans"/>
            </a:endParaRPr>
          </a:p>
        </p:txBody>
      </p:sp>
      <p:sp>
        <p:nvSpPr>
          <p:cNvPr id="11267" name="Rectangle 1">
            <a:extLst>
              <a:ext uri="{FF2B5EF4-FFF2-40B4-BE49-F238E27FC236}">
                <a16:creationId xmlns:a16="http://schemas.microsoft.com/office/drawing/2014/main" id="{3268342C-3090-270A-936E-A5D4F25B1C2F}"/>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1268" name="Rectangle 2">
            <a:extLst>
              <a:ext uri="{FF2B5EF4-FFF2-40B4-BE49-F238E27FC236}">
                <a16:creationId xmlns:a16="http://schemas.microsoft.com/office/drawing/2014/main" id="{62BC16BF-23DA-B46D-B6B3-20D51E3AC541}"/>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F370F2FE-168B-7BEB-0CC3-9E8FB1F3BEE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30145319-A5CE-4569-82B1-C13160C4C828}" type="slidenum">
              <a:rPr lang="en-US" altLang="en-US" smtClean="0">
                <a:solidFill>
                  <a:srgbClr val="000000"/>
                </a:solidFill>
                <a:latin typeface="Times New Roman" panose="02020603050405020304" pitchFamily="18" charset="0"/>
                <a:ea typeface="DejaVu Sans"/>
                <a:cs typeface="DejaVu Sans"/>
              </a:rPr>
              <a:pPr/>
              <a:t>5</a:t>
            </a:fld>
            <a:endParaRPr lang="en-US" altLang="en-US">
              <a:solidFill>
                <a:srgbClr val="000000"/>
              </a:solidFill>
              <a:latin typeface="Times New Roman" panose="02020603050405020304" pitchFamily="18" charset="0"/>
              <a:ea typeface="DejaVu Sans"/>
              <a:cs typeface="DejaVu Sans"/>
            </a:endParaRPr>
          </a:p>
        </p:txBody>
      </p:sp>
      <p:sp>
        <p:nvSpPr>
          <p:cNvPr id="13315" name="Rectangle 1">
            <a:extLst>
              <a:ext uri="{FF2B5EF4-FFF2-40B4-BE49-F238E27FC236}">
                <a16:creationId xmlns:a16="http://schemas.microsoft.com/office/drawing/2014/main" id="{61359AF8-6AFA-4BB5-1270-43F01F7A7C68}"/>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3316" name="Rectangle 2">
            <a:extLst>
              <a:ext uri="{FF2B5EF4-FFF2-40B4-BE49-F238E27FC236}">
                <a16:creationId xmlns:a16="http://schemas.microsoft.com/office/drawing/2014/main" id="{7278622D-C782-5E7B-E13C-395FCC25B23E}"/>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0B9DF2C1-430B-B06B-A750-82CEC58318D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5C98BC4D-B7BE-4792-A17C-C89092119A72}" type="slidenum">
              <a:rPr lang="en-US" altLang="en-US" smtClean="0">
                <a:solidFill>
                  <a:srgbClr val="000000"/>
                </a:solidFill>
                <a:latin typeface="Times New Roman" panose="02020603050405020304" pitchFamily="18" charset="0"/>
                <a:ea typeface="DejaVu Sans"/>
                <a:cs typeface="DejaVu Sans"/>
              </a:rPr>
              <a:pPr/>
              <a:t>6</a:t>
            </a:fld>
            <a:endParaRPr lang="en-US" altLang="en-US">
              <a:solidFill>
                <a:srgbClr val="000000"/>
              </a:solidFill>
              <a:latin typeface="Times New Roman" panose="02020603050405020304" pitchFamily="18" charset="0"/>
              <a:ea typeface="DejaVu Sans"/>
              <a:cs typeface="DejaVu Sans"/>
            </a:endParaRPr>
          </a:p>
        </p:txBody>
      </p:sp>
      <p:sp>
        <p:nvSpPr>
          <p:cNvPr id="15363" name="Rectangle 1">
            <a:extLst>
              <a:ext uri="{FF2B5EF4-FFF2-40B4-BE49-F238E27FC236}">
                <a16:creationId xmlns:a16="http://schemas.microsoft.com/office/drawing/2014/main" id="{17AD5DB1-DAB6-2328-2B64-87A601507B65}"/>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5364" name="Rectangle 2">
            <a:extLst>
              <a:ext uri="{FF2B5EF4-FFF2-40B4-BE49-F238E27FC236}">
                <a16:creationId xmlns:a16="http://schemas.microsoft.com/office/drawing/2014/main" id="{71012C63-6033-76A4-04BD-885892A5AE7A}"/>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3C1F96F3-7E46-A465-A7F6-B287F5842B9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EE770B67-6EAB-40D4-8C1E-629354F28960}" type="slidenum">
              <a:rPr lang="en-US" altLang="en-US" smtClean="0">
                <a:solidFill>
                  <a:srgbClr val="000000"/>
                </a:solidFill>
                <a:latin typeface="Times New Roman" panose="02020603050405020304" pitchFamily="18" charset="0"/>
                <a:ea typeface="DejaVu Sans"/>
                <a:cs typeface="DejaVu Sans"/>
              </a:rPr>
              <a:pPr/>
              <a:t>7</a:t>
            </a:fld>
            <a:endParaRPr lang="en-US" altLang="en-US">
              <a:solidFill>
                <a:srgbClr val="000000"/>
              </a:solidFill>
              <a:latin typeface="Times New Roman" panose="02020603050405020304" pitchFamily="18" charset="0"/>
              <a:ea typeface="DejaVu Sans"/>
              <a:cs typeface="DejaVu Sans"/>
            </a:endParaRPr>
          </a:p>
        </p:txBody>
      </p:sp>
      <p:sp>
        <p:nvSpPr>
          <p:cNvPr id="17411" name="Rectangle 1">
            <a:extLst>
              <a:ext uri="{FF2B5EF4-FFF2-40B4-BE49-F238E27FC236}">
                <a16:creationId xmlns:a16="http://schemas.microsoft.com/office/drawing/2014/main" id="{570ECE3E-868D-B5E5-B009-A6907805C2C8}"/>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7412" name="Rectangle 2">
            <a:extLst>
              <a:ext uri="{FF2B5EF4-FFF2-40B4-BE49-F238E27FC236}">
                <a16:creationId xmlns:a16="http://schemas.microsoft.com/office/drawing/2014/main" id="{F0CF6359-6B22-A085-2E86-E602730C0266}"/>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480026C7-CAC0-DB48-BEA1-773CF57C1C0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3EFDDECC-2CF0-4745-AE77-9A2CF6590169}" type="slidenum">
              <a:rPr lang="en-US" altLang="en-US" smtClean="0">
                <a:solidFill>
                  <a:srgbClr val="000000"/>
                </a:solidFill>
                <a:latin typeface="Times New Roman" panose="02020603050405020304" pitchFamily="18" charset="0"/>
                <a:ea typeface="DejaVu Sans"/>
                <a:cs typeface="DejaVu Sans"/>
              </a:rPr>
              <a:pPr/>
              <a:t>8</a:t>
            </a:fld>
            <a:endParaRPr lang="en-US" altLang="en-US">
              <a:solidFill>
                <a:srgbClr val="000000"/>
              </a:solidFill>
              <a:latin typeface="Times New Roman" panose="02020603050405020304" pitchFamily="18" charset="0"/>
              <a:ea typeface="DejaVu Sans"/>
              <a:cs typeface="DejaVu Sans"/>
            </a:endParaRPr>
          </a:p>
        </p:txBody>
      </p:sp>
      <p:sp>
        <p:nvSpPr>
          <p:cNvPr id="19459" name="Rectangle 1">
            <a:extLst>
              <a:ext uri="{FF2B5EF4-FFF2-40B4-BE49-F238E27FC236}">
                <a16:creationId xmlns:a16="http://schemas.microsoft.com/office/drawing/2014/main" id="{DF1D3E20-F11C-229C-3F59-9C27279D25E9}"/>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9460" name="Rectangle 2">
            <a:extLst>
              <a:ext uri="{FF2B5EF4-FFF2-40B4-BE49-F238E27FC236}">
                <a16:creationId xmlns:a16="http://schemas.microsoft.com/office/drawing/2014/main" id="{9F998B31-C67F-C8B6-76A0-7641E4E17E34}"/>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5AC2A98E-D3D1-8305-9FB7-35D2D4803DC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448272D6-37CB-4BF1-AAD6-AA56E56A252E}" type="slidenum">
              <a:rPr lang="en-US" altLang="en-US" smtClean="0">
                <a:solidFill>
                  <a:srgbClr val="000000"/>
                </a:solidFill>
                <a:latin typeface="Times New Roman" panose="02020603050405020304" pitchFamily="18" charset="0"/>
                <a:ea typeface="DejaVu Sans"/>
                <a:cs typeface="DejaVu Sans"/>
              </a:rPr>
              <a:pPr/>
              <a:t>9</a:t>
            </a:fld>
            <a:endParaRPr lang="en-US" altLang="en-US">
              <a:solidFill>
                <a:srgbClr val="000000"/>
              </a:solidFill>
              <a:latin typeface="Times New Roman" panose="02020603050405020304" pitchFamily="18" charset="0"/>
              <a:ea typeface="DejaVu Sans"/>
              <a:cs typeface="DejaVu Sans"/>
            </a:endParaRPr>
          </a:p>
        </p:txBody>
      </p:sp>
      <p:sp>
        <p:nvSpPr>
          <p:cNvPr id="21507" name="Rectangle 1">
            <a:extLst>
              <a:ext uri="{FF2B5EF4-FFF2-40B4-BE49-F238E27FC236}">
                <a16:creationId xmlns:a16="http://schemas.microsoft.com/office/drawing/2014/main" id="{86A2F349-0E25-A507-B967-8185344EF6AE}"/>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21508" name="Rectangle 2">
            <a:extLst>
              <a:ext uri="{FF2B5EF4-FFF2-40B4-BE49-F238E27FC236}">
                <a16:creationId xmlns:a16="http://schemas.microsoft.com/office/drawing/2014/main" id="{BF585592-A3D5-A055-C2F4-FA8CD1843710}"/>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a:extLst>
              <a:ext uri="{FF2B5EF4-FFF2-40B4-BE49-F238E27FC236}">
                <a16:creationId xmlns:a16="http://schemas.microsoft.com/office/drawing/2014/main" id="{50A613B0-4704-54F6-9BE7-F643E2399C2D}"/>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31A275E0-DABA-5150-DE83-2ACF3CED0B61}"/>
              </a:ext>
            </a:extLst>
          </p:cNvPr>
          <p:cNvSpPr>
            <a:spLocks noGrp="1" noChangeArrowheads="1"/>
          </p:cNvSpPr>
          <p:nvPr>
            <p:ph type="sldNum" idx="11"/>
          </p:nvPr>
        </p:nvSpPr>
        <p:spPr>
          <a:ln/>
        </p:spPr>
        <p:txBody>
          <a:bodyPr/>
          <a:lstStyle>
            <a:lvl1pPr>
              <a:defRPr/>
            </a:lvl1pPr>
          </a:lstStyle>
          <a:p>
            <a:pPr>
              <a:defRPr/>
            </a:pPr>
            <a:fld id="{8F257227-D9B2-47E5-986A-AF04DB1D7543}" type="slidenum">
              <a:rPr lang="en-US" altLang="en-US"/>
              <a:pPr>
                <a:defRPr/>
              </a:pPr>
              <a:t>‹#›</a:t>
            </a:fld>
            <a:endParaRPr lang="en-US" altLang="en-US"/>
          </a:p>
        </p:txBody>
      </p:sp>
    </p:spTree>
    <p:extLst>
      <p:ext uri="{BB962C8B-B14F-4D97-AF65-F5344CB8AC3E}">
        <p14:creationId xmlns:p14="http://schemas.microsoft.com/office/powerpoint/2010/main" val="2834694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BF223BF3-146D-B5D8-CB43-E7ED62ACF84D}"/>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4FD300B6-F29E-90F7-28CC-502CC246741A}"/>
              </a:ext>
            </a:extLst>
          </p:cNvPr>
          <p:cNvSpPr>
            <a:spLocks noGrp="1" noChangeArrowheads="1"/>
          </p:cNvSpPr>
          <p:nvPr>
            <p:ph type="sldNum" idx="11"/>
          </p:nvPr>
        </p:nvSpPr>
        <p:spPr>
          <a:ln/>
        </p:spPr>
        <p:txBody>
          <a:bodyPr/>
          <a:lstStyle>
            <a:lvl1pPr>
              <a:defRPr/>
            </a:lvl1pPr>
          </a:lstStyle>
          <a:p>
            <a:pPr>
              <a:defRPr/>
            </a:pPr>
            <a:fld id="{981313EF-546C-4B93-8E79-711D97E4D8C2}" type="slidenum">
              <a:rPr lang="en-US" altLang="en-US"/>
              <a:pPr>
                <a:defRPr/>
              </a:pPr>
              <a:t>‹#›</a:t>
            </a:fld>
            <a:endParaRPr lang="en-US" altLang="en-US"/>
          </a:p>
        </p:txBody>
      </p:sp>
    </p:spTree>
    <p:extLst>
      <p:ext uri="{BB962C8B-B14F-4D97-AF65-F5344CB8AC3E}">
        <p14:creationId xmlns:p14="http://schemas.microsoft.com/office/powerpoint/2010/main" val="3436152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604963"/>
            <a:ext cx="2741084" cy="3975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DFADA8A7-F0C1-FCFD-AA6C-49358BFF5DA1}"/>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3F2392E1-9055-E78E-D5EF-0E9F7EA3FC5E}"/>
              </a:ext>
            </a:extLst>
          </p:cNvPr>
          <p:cNvSpPr>
            <a:spLocks noGrp="1" noChangeArrowheads="1"/>
          </p:cNvSpPr>
          <p:nvPr>
            <p:ph type="sldNum" idx="11"/>
          </p:nvPr>
        </p:nvSpPr>
        <p:spPr>
          <a:ln/>
        </p:spPr>
        <p:txBody>
          <a:bodyPr/>
          <a:lstStyle>
            <a:lvl1pPr>
              <a:defRPr/>
            </a:lvl1pPr>
          </a:lstStyle>
          <a:p>
            <a:pPr>
              <a:defRPr/>
            </a:pPr>
            <a:fld id="{DF40F486-08C7-43C2-AB6A-13FF9912EDAA}" type="slidenum">
              <a:rPr lang="en-US" altLang="en-US"/>
              <a:pPr>
                <a:defRPr/>
              </a:pPr>
              <a:t>‹#›</a:t>
            </a:fld>
            <a:endParaRPr lang="en-US" altLang="en-US"/>
          </a:p>
        </p:txBody>
      </p:sp>
    </p:spTree>
    <p:extLst>
      <p:ext uri="{BB962C8B-B14F-4D97-AF65-F5344CB8AC3E}">
        <p14:creationId xmlns:p14="http://schemas.microsoft.com/office/powerpoint/2010/main" val="3531463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p>
        </p:txBody>
      </p:sp>
      <p:sp>
        <p:nvSpPr>
          <p:cNvPr id="3" name="Rectangle 2">
            <a:extLst>
              <a:ext uri="{FF2B5EF4-FFF2-40B4-BE49-F238E27FC236}">
                <a16:creationId xmlns:a16="http://schemas.microsoft.com/office/drawing/2014/main" id="{CCB78B7B-7C38-B0DD-22C7-C523EFD4AC2B}"/>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01E87ADB-CD63-D888-E5D9-5D54437B11A4}"/>
              </a:ext>
            </a:extLst>
          </p:cNvPr>
          <p:cNvSpPr>
            <a:spLocks noGrp="1" noChangeArrowheads="1"/>
          </p:cNvSpPr>
          <p:nvPr>
            <p:ph type="sldNum" idx="11"/>
          </p:nvPr>
        </p:nvSpPr>
        <p:spPr>
          <a:ln/>
        </p:spPr>
        <p:txBody>
          <a:bodyPr/>
          <a:lstStyle>
            <a:lvl1pPr>
              <a:defRPr/>
            </a:lvl1pPr>
          </a:lstStyle>
          <a:p>
            <a:pPr>
              <a:defRPr/>
            </a:pPr>
            <a:fld id="{62FE2207-36A1-4FE0-99A5-600203500E7A}" type="slidenum">
              <a:rPr lang="en-US" altLang="en-US"/>
              <a:pPr>
                <a:defRPr/>
              </a:pPr>
              <a:t>‹#›</a:t>
            </a:fld>
            <a:endParaRPr lang="en-US" altLang="en-US"/>
          </a:p>
        </p:txBody>
      </p:sp>
    </p:spTree>
    <p:extLst>
      <p:ext uri="{BB962C8B-B14F-4D97-AF65-F5344CB8AC3E}">
        <p14:creationId xmlns:p14="http://schemas.microsoft.com/office/powerpoint/2010/main" val="1771792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CCB5E2BC-3684-A892-F045-294DF360E3D0}"/>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A580CB72-DA04-5B43-E99C-D12E7E92DB32}"/>
              </a:ext>
            </a:extLst>
          </p:cNvPr>
          <p:cNvSpPr>
            <a:spLocks noGrp="1" noChangeArrowheads="1"/>
          </p:cNvSpPr>
          <p:nvPr>
            <p:ph type="sldNum" idx="11"/>
          </p:nvPr>
        </p:nvSpPr>
        <p:spPr>
          <a:ln/>
        </p:spPr>
        <p:txBody>
          <a:bodyPr/>
          <a:lstStyle>
            <a:lvl1pPr>
              <a:defRPr/>
            </a:lvl1pPr>
          </a:lstStyle>
          <a:p>
            <a:pPr>
              <a:defRPr/>
            </a:pPr>
            <a:fld id="{97741A9C-679F-4A8E-8CF6-6B8862A1EC10}" type="slidenum">
              <a:rPr lang="en-US" altLang="en-US"/>
              <a:pPr>
                <a:defRPr/>
              </a:pPr>
              <a:t>‹#›</a:t>
            </a:fld>
            <a:endParaRPr lang="en-US" altLang="en-US"/>
          </a:p>
        </p:txBody>
      </p:sp>
    </p:spTree>
    <p:extLst>
      <p:ext uri="{BB962C8B-B14F-4D97-AF65-F5344CB8AC3E}">
        <p14:creationId xmlns:p14="http://schemas.microsoft.com/office/powerpoint/2010/main" val="3846176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426DDE83-83D4-65AC-BDE3-94C609B6279A}"/>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A35096DB-B796-797A-A37E-FF3D87C640C2}"/>
              </a:ext>
            </a:extLst>
          </p:cNvPr>
          <p:cNvSpPr>
            <a:spLocks noGrp="1" noChangeArrowheads="1"/>
          </p:cNvSpPr>
          <p:nvPr>
            <p:ph type="sldNum" idx="11"/>
          </p:nvPr>
        </p:nvSpPr>
        <p:spPr>
          <a:ln/>
        </p:spPr>
        <p:txBody>
          <a:bodyPr/>
          <a:lstStyle>
            <a:lvl1pPr>
              <a:defRPr/>
            </a:lvl1pPr>
          </a:lstStyle>
          <a:p>
            <a:pPr>
              <a:defRPr/>
            </a:pPr>
            <a:fld id="{032B1A36-B7F6-429B-8F2E-47668A124AE3}" type="slidenum">
              <a:rPr lang="en-US" altLang="en-US"/>
              <a:pPr>
                <a:defRPr/>
              </a:pPr>
              <a:t>‹#›</a:t>
            </a:fld>
            <a:endParaRPr lang="en-US" altLang="en-US"/>
          </a:p>
        </p:txBody>
      </p:sp>
    </p:spTree>
    <p:extLst>
      <p:ext uri="{BB962C8B-B14F-4D97-AF65-F5344CB8AC3E}">
        <p14:creationId xmlns:p14="http://schemas.microsoft.com/office/powerpoint/2010/main" val="1032232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E8D19187-0167-2E56-D849-53BDC541B69B}"/>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384AE1D5-30A6-9832-120E-0AC1ABE102D1}"/>
              </a:ext>
            </a:extLst>
          </p:cNvPr>
          <p:cNvSpPr>
            <a:spLocks noGrp="1" noChangeArrowheads="1"/>
          </p:cNvSpPr>
          <p:nvPr>
            <p:ph type="sldNum" idx="11"/>
          </p:nvPr>
        </p:nvSpPr>
        <p:spPr>
          <a:ln/>
        </p:spPr>
        <p:txBody>
          <a:bodyPr/>
          <a:lstStyle>
            <a:lvl1pPr>
              <a:defRPr/>
            </a:lvl1pPr>
          </a:lstStyle>
          <a:p>
            <a:pPr>
              <a:defRPr/>
            </a:pPr>
            <a:fld id="{733AED80-840B-4052-B55B-D66CF179C180}" type="slidenum">
              <a:rPr lang="en-US" altLang="en-US"/>
              <a:pPr>
                <a:defRPr/>
              </a:pPr>
              <a:t>‹#›</a:t>
            </a:fld>
            <a:endParaRPr lang="en-US" altLang="en-US"/>
          </a:p>
        </p:txBody>
      </p:sp>
    </p:spTree>
    <p:extLst>
      <p:ext uri="{BB962C8B-B14F-4D97-AF65-F5344CB8AC3E}">
        <p14:creationId xmlns:p14="http://schemas.microsoft.com/office/powerpoint/2010/main" val="1519860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688FE80B-8327-D975-72F4-3D27C3FFDA05}"/>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2AB54E3E-FE05-A53E-BAE2-697C76CC89AD}"/>
              </a:ext>
            </a:extLst>
          </p:cNvPr>
          <p:cNvSpPr>
            <a:spLocks noGrp="1" noChangeArrowheads="1"/>
          </p:cNvSpPr>
          <p:nvPr>
            <p:ph type="sldNum" idx="11"/>
          </p:nvPr>
        </p:nvSpPr>
        <p:spPr>
          <a:ln/>
        </p:spPr>
        <p:txBody>
          <a:bodyPr/>
          <a:lstStyle>
            <a:lvl1pPr>
              <a:defRPr/>
            </a:lvl1pPr>
          </a:lstStyle>
          <a:p>
            <a:pPr>
              <a:defRPr/>
            </a:pPr>
            <a:fld id="{C309DD07-1731-4B4C-B69C-E201565616C5}" type="slidenum">
              <a:rPr lang="en-US" altLang="en-US"/>
              <a:pPr>
                <a:defRPr/>
              </a:pPr>
              <a:t>‹#›</a:t>
            </a:fld>
            <a:endParaRPr lang="en-US" altLang="en-US"/>
          </a:p>
        </p:txBody>
      </p:sp>
    </p:spTree>
    <p:extLst>
      <p:ext uri="{BB962C8B-B14F-4D97-AF65-F5344CB8AC3E}">
        <p14:creationId xmlns:p14="http://schemas.microsoft.com/office/powerpoint/2010/main" val="2458443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B9A2F4C-DA93-713D-FB8C-78AA5078ECF9}"/>
              </a:ext>
            </a:extLst>
          </p:cNvPr>
          <p:cNvSpPr>
            <a:spLocks noGrp="1" noChangeArrowheads="1"/>
          </p:cNvSpPr>
          <p:nvPr>
            <p:ph type="dt" idx="10"/>
          </p:nvPr>
        </p:nvSpPr>
        <p:spPr>
          <a:ln/>
        </p:spPr>
        <p:txBody>
          <a:bodyPr/>
          <a:lstStyle>
            <a:lvl1pPr>
              <a:defRPr/>
            </a:lvl1pPr>
          </a:lstStyle>
          <a:p>
            <a:pPr>
              <a:defRPr/>
            </a:pPr>
            <a:r>
              <a:rPr lang="en-US"/>
              <a:t>2/7/20</a:t>
            </a:r>
          </a:p>
        </p:txBody>
      </p:sp>
      <p:sp>
        <p:nvSpPr>
          <p:cNvPr id="8" name="Rectangle 5">
            <a:extLst>
              <a:ext uri="{FF2B5EF4-FFF2-40B4-BE49-F238E27FC236}">
                <a16:creationId xmlns:a16="http://schemas.microsoft.com/office/drawing/2014/main" id="{B537853E-403A-605D-F2FD-28270A02BA62}"/>
              </a:ext>
            </a:extLst>
          </p:cNvPr>
          <p:cNvSpPr>
            <a:spLocks noGrp="1" noChangeArrowheads="1"/>
          </p:cNvSpPr>
          <p:nvPr>
            <p:ph type="sldNum" idx="11"/>
          </p:nvPr>
        </p:nvSpPr>
        <p:spPr>
          <a:ln/>
        </p:spPr>
        <p:txBody>
          <a:bodyPr/>
          <a:lstStyle>
            <a:lvl1pPr>
              <a:defRPr/>
            </a:lvl1pPr>
          </a:lstStyle>
          <a:p>
            <a:pPr>
              <a:defRPr/>
            </a:pPr>
            <a:fld id="{136234B9-24FD-47AD-99C0-71EAFABF3FDA}" type="slidenum">
              <a:rPr lang="en-US" altLang="en-US"/>
              <a:pPr>
                <a:defRPr/>
              </a:pPr>
              <a:t>‹#›</a:t>
            </a:fld>
            <a:endParaRPr lang="en-US" altLang="en-US"/>
          </a:p>
        </p:txBody>
      </p:sp>
    </p:spTree>
    <p:extLst>
      <p:ext uri="{BB962C8B-B14F-4D97-AF65-F5344CB8AC3E}">
        <p14:creationId xmlns:p14="http://schemas.microsoft.com/office/powerpoint/2010/main" val="150900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725EFECD-BFA2-D8A7-C936-CD4AE0B64291}"/>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5">
            <a:extLst>
              <a:ext uri="{FF2B5EF4-FFF2-40B4-BE49-F238E27FC236}">
                <a16:creationId xmlns:a16="http://schemas.microsoft.com/office/drawing/2014/main" id="{04F03D0A-8BE8-F63A-94FA-51F12DC50688}"/>
              </a:ext>
            </a:extLst>
          </p:cNvPr>
          <p:cNvSpPr>
            <a:spLocks noGrp="1" noChangeArrowheads="1"/>
          </p:cNvSpPr>
          <p:nvPr>
            <p:ph type="sldNum" idx="11"/>
          </p:nvPr>
        </p:nvSpPr>
        <p:spPr>
          <a:ln/>
        </p:spPr>
        <p:txBody>
          <a:bodyPr/>
          <a:lstStyle>
            <a:lvl1pPr>
              <a:defRPr/>
            </a:lvl1pPr>
          </a:lstStyle>
          <a:p>
            <a:pPr>
              <a:defRPr/>
            </a:pPr>
            <a:fld id="{B0CCC517-C76D-4113-BA2C-C0554D322E98}" type="slidenum">
              <a:rPr lang="en-US" altLang="en-US"/>
              <a:pPr>
                <a:defRPr/>
              </a:pPr>
              <a:t>‹#›</a:t>
            </a:fld>
            <a:endParaRPr lang="en-US" altLang="en-US"/>
          </a:p>
        </p:txBody>
      </p:sp>
    </p:spTree>
    <p:extLst>
      <p:ext uri="{BB962C8B-B14F-4D97-AF65-F5344CB8AC3E}">
        <p14:creationId xmlns:p14="http://schemas.microsoft.com/office/powerpoint/2010/main" val="1271535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625A869-D9A4-78D1-B950-4E2FF7A4C74C}"/>
              </a:ext>
            </a:extLst>
          </p:cNvPr>
          <p:cNvSpPr>
            <a:spLocks noGrp="1" noChangeArrowheads="1"/>
          </p:cNvSpPr>
          <p:nvPr>
            <p:ph type="dt" idx="10"/>
          </p:nvPr>
        </p:nvSpPr>
        <p:spPr>
          <a:ln/>
        </p:spPr>
        <p:txBody>
          <a:bodyPr/>
          <a:lstStyle>
            <a:lvl1pPr>
              <a:defRPr/>
            </a:lvl1pPr>
          </a:lstStyle>
          <a:p>
            <a:pPr>
              <a:defRPr/>
            </a:pPr>
            <a:r>
              <a:rPr lang="en-US"/>
              <a:t>2/7/20</a:t>
            </a:r>
          </a:p>
        </p:txBody>
      </p:sp>
      <p:sp>
        <p:nvSpPr>
          <p:cNvPr id="3" name="Rectangle 5">
            <a:extLst>
              <a:ext uri="{FF2B5EF4-FFF2-40B4-BE49-F238E27FC236}">
                <a16:creationId xmlns:a16="http://schemas.microsoft.com/office/drawing/2014/main" id="{3D418A42-28BD-8CE6-EA58-CAF284A7F3A8}"/>
              </a:ext>
            </a:extLst>
          </p:cNvPr>
          <p:cNvSpPr>
            <a:spLocks noGrp="1" noChangeArrowheads="1"/>
          </p:cNvSpPr>
          <p:nvPr>
            <p:ph type="sldNum" idx="11"/>
          </p:nvPr>
        </p:nvSpPr>
        <p:spPr>
          <a:ln/>
        </p:spPr>
        <p:txBody>
          <a:bodyPr/>
          <a:lstStyle>
            <a:lvl1pPr>
              <a:defRPr/>
            </a:lvl1pPr>
          </a:lstStyle>
          <a:p>
            <a:pPr>
              <a:defRPr/>
            </a:pPr>
            <a:fld id="{B52F4350-ACEB-4B7F-8C4D-7EBBEAF70C87}" type="slidenum">
              <a:rPr lang="en-US" altLang="en-US"/>
              <a:pPr>
                <a:defRPr/>
              </a:pPr>
              <a:t>‹#›</a:t>
            </a:fld>
            <a:endParaRPr lang="en-US" altLang="en-US"/>
          </a:p>
        </p:txBody>
      </p:sp>
    </p:spTree>
    <p:extLst>
      <p:ext uri="{BB962C8B-B14F-4D97-AF65-F5344CB8AC3E}">
        <p14:creationId xmlns:p14="http://schemas.microsoft.com/office/powerpoint/2010/main" val="337525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944FD5F5-4C12-97E7-8793-638100A61D30}"/>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4001B236-D2E6-3FE4-13FC-37C1336D6C97}"/>
              </a:ext>
            </a:extLst>
          </p:cNvPr>
          <p:cNvSpPr>
            <a:spLocks noGrp="1" noChangeArrowheads="1"/>
          </p:cNvSpPr>
          <p:nvPr>
            <p:ph type="sldNum" idx="11"/>
          </p:nvPr>
        </p:nvSpPr>
        <p:spPr>
          <a:ln/>
        </p:spPr>
        <p:txBody>
          <a:bodyPr/>
          <a:lstStyle>
            <a:lvl1pPr>
              <a:defRPr/>
            </a:lvl1pPr>
          </a:lstStyle>
          <a:p>
            <a:pPr>
              <a:defRPr/>
            </a:pPr>
            <a:fld id="{DA9DC11D-30BA-4CDE-96AB-BE8836406A55}" type="slidenum">
              <a:rPr lang="en-US" altLang="en-US"/>
              <a:pPr>
                <a:defRPr/>
              </a:pPr>
              <a:t>‹#›</a:t>
            </a:fld>
            <a:endParaRPr lang="en-US" altLang="en-US"/>
          </a:p>
        </p:txBody>
      </p:sp>
    </p:spTree>
    <p:extLst>
      <p:ext uri="{BB962C8B-B14F-4D97-AF65-F5344CB8AC3E}">
        <p14:creationId xmlns:p14="http://schemas.microsoft.com/office/powerpoint/2010/main" val="22542094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21D9C068-C5CF-26A1-C622-4107F0F431B7}"/>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92E525C8-3840-4374-A4BB-4E813991E475}"/>
              </a:ext>
            </a:extLst>
          </p:cNvPr>
          <p:cNvSpPr>
            <a:spLocks noGrp="1" noChangeArrowheads="1"/>
          </p:cNvSpPr>
          <p:nvPr>
            <p:ph type="sldNum" idx="11"/>
          </p:nvPr>
        </p:nvSpPr>
        <p:spPr>
          <a:ln/>
        </p:spPr>
        <p:txBody>
          <a:bodyPr/>
          <a:lstStyle>
            <a:lvl1pPr>
              <a:defRPr/>
            </a:lvl1pPr>
          </a:lstStyle>
          <a:p>
            <a:pPr>
              <a:defRPr/>
            </a:pPr>
            <a:fld id="{BC49D8DC-0154-47D8-8415-73EBFD34C3E2}" type="slidenum">
              <a:rPr lang="en-US" altLang="en-US"/>
              <a:pPr>
                <a:defRPr/>
              </a:pPr>
              <a:t>‹#›</a:t>
            </a:fld>
            <a:endParaRPr lang="en-US" altLang="en-US"/>
          </a:p>
        </p:txBody>
      </p:sp>
    </p:spTree>
    <p:extLst>
      <p:ext uri="{BB962C8B-B14F-4D97-AF65-F5344CB8AC3E}">
        <p14:creationId xmlns:p14="http://schemas.microsoft.com/office/powerpoint/2010/main" val="8561884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FD9697A4-52C1-42F5-5EEA-C7A0B340695C}"/>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B2CF8518-E6F3-796A-C067-C41CD4252C42}"/>
              </a:ext>
            </a:extLst>
          </p:cNvPr>
          <p:cNvSpPr>
            <a:spLocks noGrp="1" noChangeArrowheads="1"/>
          </p:cNvSpPr>
          <p:nvPr>
            <p:ph type="sldNum" idx="11"/>
          </p:nvPr>
        </p:nvSpPr>
        <p:spPr>
          <a:ln/>
        </p:spPr>
        <p:txBody>
          <a:bodyPr/>
          <a:lstStyle>
            <a:lvl1pPr>
              <a:defRPr/>
            </a:lvl1pPr>
          </a:lstStyle>
          <a:p>
            <a:pPr>
              <a:defRPr/>
            </a:pPr>
            <a:fld id="{F0F8E4A6-6876-4E97-BBBA-D6F50D253DEA}" type="slidenum">
              <a:rPr lang="en-US" altLang="en-US"/>
              <a:pPr>
                <a:defRPr/>
              </a:pPr>
              <a:t>‹#›</a:t>
            </a:fld>
            <a:endParaRPr lang="en-US" altLang="en-US"/>
          </a:p>
        </p:txBody>
      </p:sp>
    </p:spTree>
    <p:extLst>
      <p:ext uri="{BB962C8B-B14F-4D97-AF65-F5344CB8AC3E}">
        <p14:creationId xmlns:p14="http://schemas.microsoft.com/office/powerpoint/2010/main" val="2671780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DAB67373-AD69-BF0F-1299-C8D1C1D39157}"/>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9C9A7E09-952D-B342-0EEA-BAEB90405EF1}"/>
              </a:ext>
            </a:extLst>
          </p:cNvPr>
          <p:cNvSpPr>
            <a:spLocks noGrp="1" noChangeArrowheads="1"/>
          </p:cNvSpPr>
          <p:nvPr>
            <p:ph type="sldNum" idx="11"/>
          </p:nvPr>
        </p:nvSpPr>
        <p:spPr>
          <a:ln/>
        </p:spPr>
        <p:txBody>
          <a:bodyPr/>
          <a:lstStyle>
            <a:lvl1pPr>
              <a:defRPr/>
            </a:lvl1pPr>
          </a:lstStyle>
          <a:p>
            <a:pPr>
              <a:defRPr/>
            </a:pPr>
            <a:fld id="{90B89C7F-597F-474A-9D32-C6DC7348C36D}" type="slidenum">
              <a:rPr lang="en-US" altLang="en-US"/>
              <a:pPr>
                <a:defRPr/>
              </a:pPr>
              <a:t>‹#›</a:t>
            </a:fld>
            <a:endParaRPr lang="en-US" altLang="en-US"/>
          </a:p>
        </p:txBody>
      </p:sp>
    </p:spTree>
    <p:extLst>
      <p:ext uri="{BB962C8B-B14F-4D97-AF65-F5344CB8AC3E}">
        <p14:creationId xmlns:p14="http://schemas.microsoft.com/office/powerpoint/2010/main" val="20197355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1084"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6DEE034-54D1-0ACA-D078-E74A37C5B4E8}"/>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B0839131-E908-862E-821E-DA73354113DC}"/>
              </a:ext>
            </a:extLst>
          </p:cNvPr>
          <p:cNvSpPr>
            <a:spLocks noGrp="1" noChangeArrowheads="1"/>
          </p:cNvSpPr>
          <p:nvPr>
            <p:ph type="sldNum" idx="11"/>
          </p:nvPr>
        </p:nvSpPr>
        <p:spPr>
          <a:ln/>
        </p:spPr>
        <p:txBody>
          <a:bodyPr/>
          <a:lstStyle>
            <a:lvl1pPr>
              <a:defRPr/>
            </a:lvl1pPr>
          </a:lstStyle>
          <a:p>
            <a:pPr>
              <a:defRPr/>
            </a:pPr>
            <a:fld id="{0E541DA9-2FD1-44D8-8152-0FE28C0DFB63}" type="slidenum">
              <a:rPr lang="en-US" altLang="en-US"/>
              <a:pPr>
                <a:defRPr/>
              </a:pPr>
              <a:t>‹#›</a:t>
            </a:fld>
            <a:endParaRPr lang="en-US" altLang="en-US"/>
          </a:p>
        </p:txBody>
      </p:sp>
    </p:spTree>
    <p:extLst>
      <p:ext uri="{BB962C8B-B14F-4D97-AF65-F5344CB8AC3E}">
        <p14:creationId xmlns:p14="http://schemas.microsoft.com/office/powerpoint/2010/main" val="2653715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96F252B6-8357-0858-5D5B-45598E66EBAA}"/>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7B3DBCC2-F029-C028-0BEF-3D9A787DFFB0}"/>
              </a:ext>
            </a:extLst>
          </p:cNvPr>
          <p:cNvSpPr>
            <a:spLocks noGrp="1" noChangeArrowheads="1"/>
          </p:cNvSpPr>
          <p:nvPr>
            <p:ph type="sldNum" idx="11"/>
          </p:nvPr>
        </p:nvSpPr>
        <p:spPr>
          <a:ln/>
        </p:spPr>
        <p:txBody>
          <a:bodyPr/>
          <a:lstStyle>
            <a:lvl1pPr>
              <a:defRPr/>
            </a:lvl1pPr>
          </a:lstStyle>
          <a:p>
            <a:pPr>
              <a:defRPr/>
            </a:pPr>
            <a:fld id="{7BECE470-8380-4EF7-A0A2-77AA6E24B602}" type="slidenum">
              <a:rPr lang="en-US" altLang="en-US"/>
              <a:pPr>
                <a:defRPr/>
              </a:pPr>
              <a:t>‹#›</a:t>
            </a:fld>
            <a:endParaRPr lang="en-US" altLang="en-US"/>
          </a:p>
        </p:txBody>
      </p:sp>
    </p:spTree>
    <p:extLst>
      <p:ext uri="{BB962C8B-B14F-4D97-AF65-F5344CB8AC3E}">
        <p14:creationId xmlns:p14="http://schemas.microsoft.com/office/powerpoint/2010/main" val="25535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0A5FC6F1-A0AF-B962-A61B-5D4CEEFBB742}"/>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CE3FAFF2-0A8D-8B90-C651-ACC3803A2993}"/>
              </a:ext>
            </a:extLst>
          </p:cNvPr>
          <p:cNvSpPr>
            <a:spLocks noGrp="1" noChangeArrowheads="1"/>
          </p:cNvSpPr>
          <p:nvPr>
            <p:ph type="sldNum" idx="11"/>
          </p:nvPr>
        </p:nvSpPr>
        <p:spPr>
          <a:ln/>
        </p:spPr>
        <p:txBody>
          <a:bodyPr/>
          <a:lstStyle>
            <a:lvl1pPr>
              <a:defRPr/>
            </a:lvl1pPr>
          </a:lstStyle>
          <a:p>
            <a:pPr>
              <a:defRPr/>
            </a:pPr>
            <a:fld id="{4D0E644F-81BB-47EE-8D61-6013207B59B4}" type="slidenum">
              <a:rPr lang="en-US" altLang="en-US"/>
              <a:pPr>
                <a:defRPr/>
              </a:pPr>
              <a:t>‹#›</a:t>
            </a:fld>
            <a:endParaRPr lang="en-US" altLang="en-US"/>
          </a:p>
        </p:txBody>
      </p:sp>
    </p:spTree>
    <p:extLst>
      <p:ext uri="{BB962C8B-B14F-4D97-AF65-F5344CB8AC3E}">
        <p14:creationId xmlns:p14="http://schemas.microsoft.com/office/powerpoint/2010/main" val="3419751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BB0B8D96-EB77-0C37-E628-B9D66B6406AC}"/>
              </a:ext>
            </a:extLst>
          </p:cNvPr>
          <p:cNvSpPr>
            <a:spLocks noGrp="1" noChangeArrowheads="1"/>
          </p:cNvSpPr>
          <p:nvPr>
            <p:ph type="dt" idx="10"/>
          </p:nvPr>
        </p:nvSpPr>
        <p:spPr>
          <a:ln/>
        </p:spPr>
        <p:txBody>
          <a:bodyPr/>
          <a:lstStyle>
            <a:lvl1pPr>
              <a:defRPr/>
            </a:lvl1pPr>
          </a:lstStyle>
          <a:p>
            <a:pPr>
              <a:defRPr/>
            </a:pPr>
            <a:r>
              <a:rPr lang="en-US"/>
              <a:t>2/7/20</a:t>
            </a:r>
          </a:p>
        </p:txBody>
      </p:sp>
      <p:sp>
        <p:nvSpPr>
          <p:cNvPr id="8" name="Rectangle 4">
            <a:extLst>
              <a:ext uri="{FF2B5EF4-FFF2-40B4-BE49-F238E27FC236}">
                <a16:creationId xmlns:a16="http://schemas.microsoft.com/office/drawing/2014/main" id="{2BF2C329-2040-D18F-3D6B-A5A85AD5A47A}"/>
              </a:ext>
            </a:extLst>
          </p:cNvPr>
          <p:cNvSpPr>
            <a:spLocks noGrp="1" noChangeArrowheads="1"/>
          </p:cNvSpPr>
          <p:nvPr>
            <p:ph type="sldNum" idx="11"/>
          </p:nvPr>
        </p:nvSpPr>
        <p:spPr>
          <a:ln/>
        </p:spPr>
        <p:txBody>
          <a:bodyPr/>
          <a:lstStyle>
            <a:lvl1pPr>
              <a:defRPr/>
            </a:lvl1pPr>
          </a:lstStyle>
          <a:p>
            <a:pPr>
              <a:defRPr/>
            </a:pPr>
            <a:fld id="{BB6AF7DC-6A89-45BA-87B6-8C37EC29F225}" type="slidenum">
              <a:rPr lang="en-US" altLang="en-US"/>
              <a:pPr>
                <a:defRPr/>
              </a:pPr>
              <a:t>‹#›</a:t>
            </a:fld>
            <a:endParaRPr lang="en-US" altLang="en-US"/>
          </a:p>
        </p:txBody>
      </p:sp>
    </p:spTree>
    <p:extLst>
      <p:ext uri="{BB962C8B-B14F-4D97-AF65-F5344CB8AC3E}">
        <p14:creationId xmlns:p14="http://schemas.microsoft.com/office/powerpoint/2010/main" val="1097120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D5F0505F-D1E3-8015-B322-EA14DF962280}"/>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7965ED59-4A82-B0CD-1711-0078C27C74BA}"/>
              </a:ext>
            </a:extLst>
          </p:cNvPr>
          <p:cNvSpPr>
            <a:spLocks noGrp="1" noChangeArrowheads="1"/>
          </p:cNvSpPr>
          <p:nvPr>
            <p:ph type="sldNum" idx="11"/>
          </p:nvPr>
        </p:nvSpPr>
        <p:spPr>
          <a:ln/>
        </p:spPr>
        <p:txBody>
          <a:bodyPr/>
          <a:lstStyle>
            <a:lvl1pPr>
              <a:defRPr/>
            </a:lvl1pPr>
          </a:lstStyle>
          <a:p>
            <a:pPr>
              <a:defRPr/>
            </a:pPr>
            <a:fld id="{C370A921-F12A-49A7-9385-D30EAAA1230D}" type="slidenum">
              <a:rPr lang="en-US" altLang="en-US"/>
              <a:pPr>
                <a:defRPr/>
              </a:pPr>
              <a:t>‹#›</a:t>
            </a:fld>
            <a:endParaRPr lang="en-US" altLang="en-US"/>
          </a:p>
        </p:txBody>
      </p:sp>
    </p:spTree>
    <p:extLst>
      <p:ext uri="{BB962C8B-B14F-4D97-AF65-F5344CB8AC3E}">
        <p14:creationId xmlns:p14="http://schemas.microsoft.com/office/powerpoint/2010/main" val="3498227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109CDA4-5956-FB99-0447-F03F494300E7}"/>
              </a:ext>
            </a:extLst>
          </p:cNvPr>
          <p:cNvSpPr>
            <a:spLocks noGrp="1" noChangeArrowheads="1"/>
          </p:cNvSpPr>
          <p:nvPr>
            <p:ph type="dt" idx="10"/>
          </p:nvPr>
        </p:nvSpPr>
        <p:spPr>
          <a:ln/>
        </p:spPr>
        <p:txBody>
          <a:bodyPr/>
          <a:lstStyle>
            <a:lvl1pPr>
              <a:defRPr/>
            </a:lvl1pPr>
          </a:lstStyle>
          <a:p>
            <a:pPr>
              <a:defRPr/>
            </a:pPr>
            <a:r>
              <a:rPr lang="en-US"/>
              <a:t>2/7/20</a:t>
            </a:r>
          </a:p>
        </p:txBody>
      </p:sp>
      <p:sp>
        <p:nvSpPr>
          <p:cNvPr id="3" name="Rectangle 4">
            <a:extLst>
              <a:ext uri="{FF2B5EF4-FFF2-40B4-BE49-F238E27FC236}">
                <a16:creationId xmlns:a16="http://schemas.microsoft.com/office/drawing/2014/main" id="{7A422F94-812D-6E2C-8864-78698EEE9CB7}"/>
              </a:ext>
            </a:extLst>
          </p:cNvPr>
          <p:cNvSpPr>
            <a:spLocks noGrp="1" noChangeArrowheads="1"/>
          </p:cNvSpPr>
          <p:nvPr>
            <p:ph type="sldNum" idx="11"/>
          </p:nvPr>
        </p:nvSpPr>
        <p:spPr>
          <a:ln/>
        </p:spPr>
        <p:txBody>
          <a:bodyPr/>
          <a:lstStyle>
            <a:lvl1pPr>
              <a:defRPr/>
            </a:lvl1pPr>
          </a:lstStyle>
          <a:p>
            <a:pPr>
              <a:defRPr/>
            </a:pPr>
            <a:fld id="{2F53DCA6-FD26-464F-A560-86D1D3C19EC2}" type="slidenum">
              <a:rPr lang="en-US" altLang="en-US"/>
              <a:pPr>
                <a:defRPr/>
              </a:pPr>
              <a:t>‹#›</a:t>
            </a:fld>
            <a:endParaRPr lang="en-US" altLang="en-US"/>
          </a:p>
        </p:txBody>
      </p:sp>
    </p:spTree>
    <p:extLst>
      <p:ext uri="{BB962C8B-B14F-4D97-AF65-F5344CB8AC3E}">
        <p14:creationId xmlns:p14="http://schemas.microsoft.com/office/powerpoint/2010/main" val="423766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9EC3B05F-E7C6-07EF-22ED-F42B36DE4E7C}"/>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DD803F56-8E12-1C7E-68CC-3B9DDA5335AB}"/>
              </a:ext>
            </a:extLst>
          </p:cNvPr>
          <p:cNvSpPr>
            <a:spLocks noGrp="1" noChangeArrowheads="1"/>
          </p:cNvSpPr>
          <p:nvPr>
            <p:ph type="sldNum" idx="11"/>
          </p:nvPr>
        </p:nvSpPr>
        <p:spPr>
          <a:ln/>
        </p:spPr>
        <p:txBody>
          <a:bodyPr/>
          <a:lstStyle>
            <a:lvl1pPr>
              <a:defRPr/>
            </a:lvl1pPr>
          </a:lstStyle>
          <a:p>
            <a:pPr>
              <a:defRPr/>
            </a:pPr>
            <a:fld id="{59CB403F-C16E-4655-9F0B-11DF195A416A}" type="slidenum">
              <a:rPr lang="en-US" altLang="en-US"/>
              <a:pPr>
                <a:defRPr/>
              </a:pPr>
              <a:t>‹#›</a:t>
            </a:fld>
            <a:endParaRPr lang="en-US" altLang="en-US"/>
          </a:p>
        </p:txBody>
      </p:sp>
    </p:spTree>
    <p:extLst>
      <p:ext uri="{BB962C8B-B14F-4D97-AF65-F5344CB8AC3E}">
        <p14:creationId xmlns:p14="http://schemas.microsoft.com/office/powerpoint/2010/main" val="600570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B8B5C2C2-016E-C7F6-BE82-8F3CE3AF6E9F}"/>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723373C2-E1B6-D440-FFC6-554A3A2C174B}"/>
              </a:ext>
            </a:extLst>
          </p:cNvPr>
          <p:cNvSpPr>
            <a:spLocks noGrp="1" noChangeArrowheads="1"/>
          </p:cNvSpPr>
          <p:nvPr>
            <p:ph type="sldNum" idx="11"/>
          </p:nvPr>
        </p:nvSpPr>
        <p:spPr>
          <a:ln/>
        </p:spPr>
        <p:txBody>
          <a:bodyPr/>
          <a:lstStyle>
            <a:lvl1pPr>
              <a:defRPr/>
            </a:lvl1pPr>
          </a:lstStyle>
          <a:p>
            <a:pPr>
              <a:defRPr/>
            </a:pPr>
            <a:fld id="{766F083B-C497-4F1B-B450-444F7E4C3C79}" type="slidenum">
              <a:rPr lang="en-US" altLang="en-US"/>
              <a:pPr>
                <a:defRPr/>
              </a:pPr>
              <a:t>‹#›</a:t>
            </a:fld>
            <a:endParaRPr lang="en-US" altLang="en-US"/>
          </a:p>
        </p:txBody>
      </p:sp>
    </p:spTree>
    <p:extLst>
      <p:ext uri="{BB962C8B-B14F-4D97-AF65-F5344CB8AC3E}">
        <p14:creationId xmlns:p14="http://schemas.microsoft.com/office/powerpoint/2010/main" val="222887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theme" Target="../theme/theme2.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0C139676-D019-EA64-B014-FC80C81A9750}"/>
              </a:ext>
            </a:extLst>
          </p:cNvPr>
          <p:cNvSpPr>
            <a:spLocks noGrp="1" noChangeArrowheads="1"/>
          </p:cNvSpPr>
          <p:nvPr>
            <p:ph type="title"/>
          </p:nvPr>
        </p:nvSpPr>
        <p:spPr bwMode="auto">
          <a:xfrm>
            <a:off x="914400" y="2130425"/>
            <a:ext cx="10361613"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 name="Rectangle 2">
            <a:extLst>
              <a:ext uri="{FF2B5EF4-FFF2-40B4-BE49-F238E27FC236}">
                <a16:creationId xmlns:a16="http://schemas.microsoft.com/office/drawing/2014/main" id="{4F3B3971-21A6-D61B-D4E1-1658E3731935}"/>
              </a:ext>
            </a:extLst>
          </p:cNvPr>
          <p:cNvSpPr>
            <a:spLocks noGrp="1" noChangeArrowheads="1"/>
          </p:cNvSpPr>
          <p:nvPr>
            <p:ph type="dt"/>
          </p:nvPr>
        </p:nvSpPr>
        <p:spPr bwMode="auto">
          <a:xfrm>
            <a:off x="609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p>
        </p:txBody>
      </p:sp>
      <p:sp>
        <p:nvSpPr>
          <p:cNvPr id="1028" name="Text Box 3">
            <a:extLst>
              <a:ext uri="{FF2B5EF4-FFF2-40B4-BE49-F238E27FC236}">
                <a16:creationId xmlns:a16="http://schemas.microsoft.com/office/drawing/2014/main" id="{C645D364-47BD-DF93-BB58-657E856F1595}"/>
              </a:ext>
            </a:extLst>
          </p:cNvPr>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 name="Rectangle 4">
            <a:extLst>
              <a:ext uri="{FF2B5EF4-FFF2-40B4-BE49-F238E27FC236}">
                <a16:creationId xmlns:a16="http://schemas.microsoft.com/office/drawing/2014/main" id="{764EFA45-5930-1E18-BAA8-EFCD3F268F37}"/>
              </a:ext>
            </a:extLst>
          </p:cNvPr>
          <p:cNvSpPr>
            <a:spLocks noGrp="1" noChangeArrowheads="1"/>
          </p:cNvSpPr>
          <p:nvPr>
            <p:ph type="sldNum"/>
          </p:nvPr>
        </p:nvSpPr>
        <p:spPr bwMode="auto">
          <a:xfrm>
            <a:off x="8737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a:solidFill>
                  <a:srgbClr val="8B8B8B"/>
                </a:solidFill>
                <a:latin typeface="Calibri" panose="020F0502020204030204" pitchFamily="34" charset="0"/>
                <a:ea typeface="DejaVu Sans"/>
                <a:cs typeface="DejaVu Sans"/>
              </a:defRPr>
            </a:lvl1pPr>
          </a:lstStyle>
          <a:p>
            <a:pPr>
              <a:defRPr/>
            </a:pPr>
            <a:fld id="{D9E2E873-5A73-47CB-8A6C-C945FE1855AE}" type="slidenum">
              <a:rPr lang="en-US" altLang="en-US"/>
              <a:pPr>
                <a:defRPr/>
              </a:pPr>
              <a:t>‹#›</a:t>
            </a:fld>
            <a:endParaRPr lang="en-US" altLang="en-US"/>
          </a:p>
        </p:txBody>
      </p:sp>
      <p:sp>
        <p:nvSpPr>
          <p:cNvPr id="1030" name="Rectangle 5">
            <a:extLst>
              <a:ext uri="{FF2B5EF4-FFF2-40B4-BE49-F238E27FC236}">
                <a16:creationId xmlns:a16="http://schemas.microsoft.com/office/drawing/2014/main" id="{6491F733-0285-A32D-ECE9-60EF5AEB8F9D}"/>
              </a:ext>
            </a:extLst>
          </p:cNvPr>
          <p:cNvSpPr>
            <a:spLocks noGrp="1" noChangeArrowheads="1"/>
          </p:cNvSpPr>
          <p:nvPr>
            <p:ph type="body" idx="1"/>
          </p:nvPr>
        </p:nvSpPr>
        <p:spPr bwMode="auto">
          <a:xfrm>
            <a:off x="609600" y="1604963"/>
            <a:ext cx="10971213"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6908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9A6CA221-086C-223B-B3D1-717C18570D23}"/>
              </a:ext>
            </a:extLst>
          </p:cNvPr>
          <p:cNvSpPr>
            <a:spLocks noGrp="1" noChangeArrowheads="1"/>
          </p:cNvSpPr>
          <p:nvPr>
            <p:ph type="title"/>
          </p:nvPr>
        </p:nvSpPr>
        <p:spPr bwMode="auto">
          <a:xfrm>
            <a:off x="609600" y="274638"/>
            <a:ext cx="109712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2">
            <a:extLst>
              <a:ext uri="{FF2B5EF4-FFF2-40B4-BE49-F238E27FC236}">
                <a16:creationId xmlns:a16="http://schemas.microsoft.com/office/drawing/2014/main" id="{449D1221-740C-ED44-FF09-709A773BE006}"/>
              </a:ext>
            </a:extLst>
          </p:cNvPr>
          <p:cNvSpPr>
            <a:spLocks noGrp="1" noChangeArrowheads="1"/>
          </p:cNvSpPr>
          <p:nvPr>
            <p:ph type="body" idx="1"/>
          </p:nvPr>
        </p:nvSpPr>
        <p:spPr bwMode="auto">
          <a:xfrm>
            <a:off x="609600" y="1600200"/>
            <a:ext cx="109712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 name="Rectangle 3">
            <a:extLst>
              <a:ext uri="{FF2B5EF4-FFF2-40B4-BE49-F238E27FC236}">
                <a16:creationId xmlns:a16="http://schemas.microsoft.com/office/drawing/2014/main" id="{07215EB7-E5EF-8003-100E-57D2659CC87D}"/>
              </a:ext>
            </a:extLst>
          </p:cNvPr>
          <p:cNvSpPr>
            <a:spLocks noGrp="1" noChangeArrowheads="1"/>
          </p:cNvSpPr>
          <p:nvPr>
            <p:ph type="dt"/>
          </p:nvPr>
        </p:nvSpPr>
        <p:spPr bwMode="auto">
          <a:xfrm>
            <a:off x="609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p>
        </p:txBody>
      </p:sp>
      <p:sp>
        <p:nvSpPr>
          <p:cNvPr id="2053" name="Text Box 4">
            <a:extLst>
              <a:ext uri="{FF2B5EF4-FFF2-40B4-BE49-F238E27FC236}">
                <a16:creationId xmlns:a16="http://schemas.microsoft.com/office/drawing/2014/main" id="{1311B343-5A6F-FEB1-89E1-346CDA9BB28E}"/>
              </a:ext>
            </a:extLst>
          </p:cNvPr>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 name="Rectangle 5">
            <a:extLst>
              <a:ext uri="{FF2B5EF4-FFF2-40B4-BE49-F238E27FC236}">
                <a16:creationId xmlns:a16="http://schemas.microsoft.com/office/drawing/2014/main" id="{A387F9FE-477F-A3CA-36D4-D97BBBFAC239}"/>
              </a:ext>
            </a:extLst>
          </p:cNvPr>
          <p:cNvSpPr>
            <a:spLocks noGrp="1" noChangeArrowheads="1"/>
          </p:cNvSpPr>
          <p:nvPr>
            <p:ph type="sldNum"/>
          </p:nvPr>
        </p:nvSpPr>
        <p:spPr bwMode="auto">
          <a:xfrm>
            <a:off x="8737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a:solidFill>
                  <a:srgbClr val="8B8B8B"/>
                </a:solidFill>
                <a:latin typeface="Calibri" panose="020F0502020204030204" pitchFamily="34" charset="0"/>
                <a:ea typeface="DejaVu Sans"/>
                <a:cs typeface="DejaVu Sans"/>
              </a:defRPr>
            </a:lvl1pPr>
          </a:lstStyle>
          <a:p>
            <a:pPr>
              <a:defRPr/>
            </a:pPr>
            <a:fld id="{EF2F8D9A-9B76-4127-8563-E843436FE8F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0.xml" /><Relationship Id="rId1" Type="http://schemas.openxmlformats.org/officeDocument/2006/relationships/slideLayout" Target="../slideLayouts/slideLayout14.xml" /><Relationship Id="rId5" Type="http://schemas.openxmlformats.org/officeDocument/2006/relationships/image" Target="../media/image4.jpeg" /><Relationship Id="rId4" Type="http://schemas.openxmlformats.org/officeDocument/2006/relationships/image" Target="../media/image2.jpeg"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14.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14.xml" /><Relationship Id="rId5" Type="http://schemas.openxmlformats.org/officeDocument/2006/relationships/image" Target="../media/image3.jpeg" /><Relationship Id="rId4" Type="http://schemas.openxmlformats.org/officeDocument/2006/relationships/image" Target="../media/image2.jpeg"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1CD05C39-BC73-E084-82FC-82BFA2D61FDE}"/>
              </a:ext>
            </a:extLst>
          </p:cNvPr>
          <p:cNvSpPr>
            <a:spLocks noGrp="1" noChangeArrowheads="1"/>
          </p:cNvSpPr>
          <p:nvPr>
            <p:ph type="subTitle" idx="4294967295"/>
          </p:nvPr>
        </p:nvSpPr>
        <p:spPr>
          <a:xfrm>
            <a:off x="95250" y="5600700"/>
            <a:ext cx="3168650" cy="1057275"/>
          </a:xfrm>
          <a:solidFill>
            <a:srgbClr val="FFFFFF"/>
          </a:solidFill>
        </p:spPr>
        <p:txBody>
          <a:bodyPr lIns="91440" tIns="45720" rIns="91440" bIns="45720"/>
          <a:lstStyle/>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Arial Narrow" panose="020B0606020202030204" pitchFamily="34" charset="0"/>
                <a:cs typeface="Arial" panose="020B0604020202020204" pitchFamily="34" charset="0"/>
              </a:rPr>
              <a:t>PRESENTED</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sz="2400" b="1" dirty="0">
                <a:solidFill>
                  <a:schemeClr val="tx1"/>
                </a:solidFill>
                <a:latin typeface="Arial Narrow" panose="020B0606020202030204" pitchFamily="34" charset="0"/>
                <a:cs typeface="Arial" panose="020B0604020202020204" pitchFamily="34" charset="0"/>
              </a:rPr>
              <a:t>DIVYA P </a:t>
            </a:r>
            <a:endParaRPr lang="en-US" altLang="en-US" sz="2400" b="1" dirty="0">
              <a:solidFill>
                <a:schemeClr val="tx1"/>
              </a:solidFill>
              <a:latin typeface="Arial Narrow" panose="020B0606020202030204" pitchFamily="34" charset="0"/>
              <a:cs typeface="Arial" panose="020B0604020202020204" pitchFamily="34" charset="0"/>
            </a:endParaRP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Arial Narrow" panose="020B0606020202030204" pitchFamily="34" charset="0"/>
                <a:cs typeface="Arial" panose="020B0604020202020204" pitchFamily="34" charset="0"/>
              </a:rPr>
              <a:t>23038117104220</a:t>
            </a:r>
            <a:r>
              <a:rPr lang="en-IN" altLang="en-US" sz="2400" b="1" dirty="0">
                <a:solidFill>
                  <a:schemeClr val="tx1"/>
                </a:solidFill>
                <a:latin typeface="Arial Narrow" panose="020B0606020202030204" pitchFamily="34" charset="0"/>
                <a:cs typeface="Arial" panose="020B0604020202020204" pitchFamily="34" charset="0"/>
              </a:rPr>
              <a:t>35</a:t>
            </a:r>
            <a:endParaRPr lang="en-US" altLang="en-US" sz="1800" dirty="0">
              <a:solidFill>
                <a:srgbClr val="8B8B8B"/>
              </a:solidFill>
              <a:latin typeface="Arial" panose="020B0604020202020204" pitchFamily="34" charset="0"/>
              <a:cs typeface="Arial" panose="020B0604020202020204" pitchFamily="34" charset="0"/>
            </a:endParaRPr>
          </a:p>
        </p:txBody>
      </p:sp>
      <p:sp>
        <p:nvSpPr>
          <p:cNvPr id="4099" name="Rectangle 2">
            <a:extLst>
              <a:ext uri="{FF2B5EF4-FFF2-40B4-BE49-F238E27FC236}">
                <a16:creationId xmlns:a16="http://schemas.microsoft.com/office/drawing/2014/main" id="{D345200E-3208-311C-D9BA-7B0FD287A5D7}"/>
              </a:ext>
            </a:extLst>
          </p:cNvPr>
          <p:cNvSpPr>
            <a:spLocks noChangeArrowheads="1"/>
          </p:cNvSpPr>
          <p:nvPr/>
        </p:nvSpPr>
        <p:spPr bwMode="auto">
          <a:xfrm>
            <a:off x="1679575" y="-1684338"/>
            <a:ext cx="3543300" cy="351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4100" name="Picture 3">
            <a:extLst>
              <a:ext uri="{FF2B5EF4-FFF2-40B4-BE49-F238E27FC236}">
                <a16:creationId xmlns:a16="http://schemas.microsoft.com/office/drawing/2014/main" id="{B19F901A-9B38-5FB8-9A81-82799B7EB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25" y="7302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101" name="Rectangle 4">
            <a:extLst>
              <a:ext uri="{FF2B5EF4-FFF2-40B4-BE49-F238E27FC236}">
                <a16:creationId xmlns:a16="http://schemas.microsoft.com/office/drawing/2014/main" id="{3E0C9FB7-63B0-AE10-61A0-9781977E37D3}"/>
              </a:ext>
            </a:extLst>
          </p:cNvPr>
          <p:cNvSpPr>
            <a:spLocks noChangeArrowheads="1"/>
          </p:cNvSpPr>
          <p:nvPr/>
        </p:nvSpPr>
        <p:spPr bwMode="auto">
          <a:xfrm>
            <a:off x="1382713" y="236538"/>
            <a:ext cx="9424987"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9pPr>
          </a:lstStyle>
          <a:p>
            <a:pPr algn="ctr" eaLnBrk="1" hangingPunct="1">
              <a:buClr>
                <a:srgbClr val="000000"/>
              </a:buClr>
              <a:buSzPct val="100000"/>
              <a:buFont typeface="Times New Roman" panose="02020603050405020304" pitchFamily="18" charset="0"/>
              <a:buNone/>
            </a:pPr>
            <a:r>
              <a:rPr lang="en-US" altLang="en-US" sz="2800" b="1">
                <a:solidFill>
                  <a:srgbClr val="FF0066"/>
                </a:solidFill>
                <a:cs typeface="Arial" panose="020B0604020202020204" pitchFamily="34" charset="0"/>
              </a:rPr>
              <a:t>K.RAMAKRISHNAN COLLEGE OF TECHNOLOGY</a:t>
            </a:r>
          </a:p>
          <a:p>
            <a:pPr algn="ctr" eaLnBrk="1" hangingPunct="1">
              <a:buClr>
                <a:srgbClr val="000000"/>
              </a:buClr>
              <a:buSzPct val="100000"/>
              <a:buFont typeface="Times New Roman" panose="02020603050405020304" pitchFamily="18" charset="0"/>
              <a:buNone/>
            </a:pPr>
            <a:r>
              <a:rPr lang="en-US" altLang="en-US" sz="2800" b="1">
                <a:solidFill>
                  <a:srgbClr val="FF0066"/>
                </a:solidFill>
                <a:cs typeface="Arial" panose="020B0604020202020204" pitchFamily="34" charset="0"/>
              </a:rPr>
              <a:t>(AUTONOMOUS), TRICHY.</a:t>
            </a:r>
            <a:endParaRPr lang="en-US" altLang="en-US" sz="2800" b="1">
              <a:solidFill>
                <a:srgbClr val="0000FF"/>
              </a:solidFill>
              <a:cs typeface="Arial" panose="020B0604020202020204" pitchFamily="34" charset="0"/>
            </a:endParaRPr>
          </a:p>
        </p:txBody>
      </p:sp>
      <p:pic>
        <p:nvPicPr>
          <p:cNvPr id="4102" name="Picture 5">
            <a:extLst>
              <a:ext uri="{FF2B5EF4-FFF2-40B4-BE49-F238E27FC236}">
                <a16:creationId xmlns:a16="http://schemas.microsoft.com/office/drawing/2014/main" id="{A4A75C23-7885-D5E8-D690-B4227F0E25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6438" y="160338"/>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Rectangle 1">
            <a:extLst>
              <a:ext uri="{FF2B5EF4-FFF2-40B4-BE49-F238E27FC236}">
                <a16:creationId xmlns:a16="http://schemas.microsoft.com/office/drawing/2014/main" id="{4D4BC218-D824-A6A4-E891-34EFBFDC27F7}"/>
              </a:ext>
            </a:extLst>
          </p:cNvPr>
          <p:cNvSpPr txBox="1">
            <a:spLocks noChangeArrowheads="1"/>
          </p:cNvSpPr>
          <p:nvPr/>
        </p:nvSpPr>
        <p:spPr bwMode="auto">
          <a:xfrm>
            <a:off x="8688388" y="5468938"/>
            <a:ext cx="3059112" cy="1082675"/>
          </a:xfrm>
          <a:prstGeom prst="rect">
            <a:avLst/>
          </a:prstGeom>
          <a:solidFill>
            <a:srgbClr val="FFFFFF"/>
          </a:solidFill>
          <a:ln>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b="1" kern="0" dirty="0">
                <a:solidFill>
                  <a:schemeClr val="tx1"/>
                </a:solidFill>
                <a:latin typeface="Arial Narrow" panose="020B0606020202030204" pitchFamily="34" charset="0"/>
                <a:cs typeface="Arial" panose="020B0604020202020204" pitchFamily="34" charset="0"/>
              </a:rPr>
              <a:t>SUPERVISOR</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b="1" kern="0" dirty="0">
                <a:solidFill>
                  <a:schemeClr val="tx1"/>
                </a:solidFill>
                <a:latin typeface="Arial Narrow" panose="020B0606020202030204" pitchFamily="34" charset="0"/>
                <a:cs typeface="Arial" panose="020B0604020202020204" pitchFamily="34" charset="0"/>
              </a:rPr>
              <a:t>Mr. M. Saravanan, M.E.,</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b="1" kern="0" dirty="0">
                <a:solidFill>
                  <a:schemeClr val="tx1"/>
                </a:solidFill>
                <a:latin typeface="Arial Narrow" panose="020B0606020202030204" pitchFamily="34" charset="0"/>
                <a:cs typeface="Arial" panose="020B0604020202020204" pitchFamily="34" charset="0"/>
              </a:rPr>
              <a:t>AP/CSE.</a:t>
            </a:r>
            <a:endParaRPr lang="en-US" altLang="en-US" sz="1800" kern="0" dirty="0">
              <a:solidFill>
                <a:srgbClr val="8B8B8B"/>
              </a:solidFill>
              <a:latin typeface="Arial" panose="020B0604020202020204" pitchFamily="34" charset="0"/>
              <a:cs typeface="Arial" panose="020B0604020202020204" pitchFamily="34" charset="0"/>
            </a:endParaRPr>
          </a:p>
        </p:txBody>
      </p:sp>
      <p:sp>
        <p:nvSpPr>
          <p:cNvPr id="4104" name="TextBox 3">
            <a:extLst>
              <a:ext uri="{FF2B5EF4-FFF2-40B4-BE49-F238E27FC236}">
                <a16:creationId xmlns:a16="http://schemas.microsoft.com/office/drawing/2014/main" id="{4DE9995F-6179-598D-B1B1-A7037F3D8B2A}"/>
              </a:ext>
            </a:extLst>
          </p:cNvPr>
          <p:cNvSpPr txBox="1">
            <a:spLocks noChangeArrowheads="1"/>
          </p:cNvSpPr>
          <p:nvPr/>
        </p:nvSpPr>
        <p:spPr bwMode="auto">
          <a:xfrm>
            <a:off x="3048000" y="2979738"/>
            <a:ext cx="6096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9pPr>
          </a:lstStyle>
          <a:p>
            <a:pPr algn="ctr" eaLnBrk="1" hangingPunct="1">
              <a:buFont typeface="Times New Roman" panose="02020603050405020304" pitchFamily="18" charset="0"/>
              <a:buNone/>
            </a:pPr>
            <a:r>
              <a:rPr lang="en-IN" altLang="en-US" sz="3200" b="1" dirty="0">
                <a:cs typeface="Arial" panose="020B0604020202020204" pitchFamily="34" charset="0"/>
              </a:rPr>
              <a:t>STOCK</a:t>
            </a:r>
            <a:r>
              <a:rPr lang="en-US" altLang="en-US" sz="3200" b="1" dirty="0">
                <a:cs typeface="Arial" panose="020B0604020202020204" pitchFamily="34" charset="0"/>
              </a:rPr>
              <a:t> MANAGEMENT</a:t>
            </a:r>
            <a:r>
              <a:rPr lang="en-IN" altLang="en-US" sz="3200" b="1" dirty="0">
                <a:cs typeface="Arial" panose="020B0604020202020204" pitchFamily="34" charset="0"/>
              </a:rPr>
              <a:t> </a:t>
            </a:r>
            <a:r>
              <a:rPr lang="en-US" altLang="en-US" sz="3200" b="1" dirty="0">
                <a:cs typeface="Arial" panose="020B0604020202020204" pitchFamily="34" charset="0"/>
              </a:rPr>
              <a:t>SYSTEM</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BB6BE4B5-3E15-EF05-AD59-51518DBE8738}"/>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t>RESULTS AND DISCUSSION</a:t>
            </a:r>
          </a:p>
        </p:txBody>
      </p:sp>
      <p:sp>
        <p:nvSpPr>
          <p:cNvPr id="22531" name="Text Box 2">
            <a:extLst>
              <a:ext uri="{FF2B5EF4-FFF2-40B4-BE49-F238E27FC236}">
                <a16:creationId xmlns:a16="http://schemas.microsoft.com/office/drawing/2014/main" id="{F27ECDBA-F80F-41D7-9416-DDB0477C660C}"/>
              </a:ext>
            </a:extLst>
          </p:cNvPr>
          <p:cNvSpPr txBox="1">
            <a:spLocks noChangeArrowheads="1"/>
          </p:cNvSpPr>
          <p:nvPr/>
        </p:nvSpPr>
        <p:spPr bwMode="auto">
          <a:xfrm>
            <a:off x="0" y="1220788"/>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ctr" eaLnBrk="1" hangingPunct="1">
              <a:lnSpc>
                <a:spcPct val="150000"/>
              </a:lnSpc>
              <a:spcBef>
                <a:spcPct val="0"/>
              </a:spcBef>
              <a:buFontTx/>
              <a:buNone/>
            </a:pPr>
            <a:endParaRPr lang="en-US" altLang="en-US" sz="3000" dirty="0">
              <a:solidFill>
                <a:schemeClr val="tx1"/>
              </a:solidFill>
              <a:latin typeface="Arial" panose="020B0604020202020204" pitchFamily="34" charset="0"/>
            </a:endParaRPr>
          </a:p>
        </p:txBody>
      </p:sp>
      <p:pic>
        <p:nvPicPr>
          <p:cNvPr id="22532" name="Picture 3">
            <a:extLst>
              <a:ext uri="{FF2B5EF4-FFF2-40B4-BE49-F238E27FC236}">
                <a16:creationId xmlns:a16="http://schemas.microsoft.com/office/drawing/2014/main" id="{347EE496-A00A-6EC8-A506-8F3470036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33" name="Picture 5">
            <a:extLst>
              <a:ext uri="{FF2B5EF4-FFF2-40B4-BE49-F238E27FC236}">
                <a16:creationId xmlns:a16="http://schemas.microsoft.com/office/drawing/2014/main" id="{9BC7D5D8-5EF4-5707-CCD9-A6F81CB641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 name="Picture 3">
            <a:extLst>
              <a:ext uri="{FF2B5EF4-FFF2-40B4-BE49-F238E27FC236}">
                <a16:creationId xmlns:a16="http://schemas.microsoft.com/office/drawing/2014/main" id="{CCEC1E71-2CCA-F3D1-1BD1-0C3A545AED99}"/>
              </a:ext>
            </a:extLst>
          </p:cNvPr>
          <p:cNvPicPr>
            <a:picLocks noChangeAspect="1"/>
          </p:cNvPicPr>
          <p:nvPr/>
        </p:nvPicPr>
        <p:blipFill>
          <a:blip r:embed="rId5"/>
          <a:stretch>
            <a:fillRect/>
          </a:stretch>
        </p:blipFill>
        <p:spPr>
          <a:xfrm>
            <a:off x="1981200" y="1721223"/>
            <a:ext cx="8399929" cy="4141695"/>
          </a:xfrm>
          <a:prstGeom prst="rect">
            <a:avLst/>
          </a:prstGeom>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EAB379A-49BE-47E2-530B-6E645D8F840C}"/>
              </a:ext>
            </a:extLst>
          </p:cNvPr>
          <p:cNvSpPr>
            <a:spLocks noGrp="1"/>
          </p:cNvSpPr>
          <p:nvPr>
            <p:ph type="dt" sz="quarter" idx="10"/>
          </p:nvPr>
        </p:nvSpPr>
        <p:spPr/>
        <p:txBody>
          <a:bodyPr/>
          <a:lstStyle/>
          <a:p>
            <a:pPr>
              <a:defRPr/>
            </a:pPr>
            <a:r>
              <a:rPr lang="en-US"/>
              <a:t>2/7/20</a:t>
            </a:r>
          </a:p>
        </p:txBody>
      </p:sp>
      <p:pic>
        <p:nvPicPr>
          <p:cNvPr id="7" name="Content Placeholder 6">
            <a:extLst>
              <a:ext uri="{FF2B5EF4-FFF2-40B4-BE49-F238E27FC236}">
                <a16:creationId xmlns:a16="http://schemas.microsoft.com/office/drawing/2014/main" id="{483383F9-654C-F55E-07E5-107F754D683F}"/>
              </a:ext>
            </a:extLst>
          </p:cNvPr>
          <p:cNvPicPr>
            <a:picLocks noGrp="1" noChangeAspect="1"/>
          </p:cNvPicPr>
          <p:nvPr>
            <p:ph idx="1"/>
          </p:nvPr>
        </p:nvPicPr>
        <p:blipFill>
          <a:blip r:embed="rId2"/>
          <a:stretch>
            <a:fillRect/>
          </a:stretch>
        </p:blipFill>
        <p:spPr>
          <a:xfrm>
            <a:off x="1272988" y="1416050"/>
            <a:ext cx="9610165" cy="47085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981F0B6-E4B6-20B8-B74F-93FE76C818B8}"/>
              </a:ext>
            </a:extLst>
          </p:cNvPr>
          <p:cNvSpPr>
            <a:spLocks noGrp="1"/>
          </p:cNvSpPr>
          <p:nvPr>
            <p:ph type="dt" sz="quarter" idx="10"/>
          </p:nvPr>
        </p:nvSpPr>
        <p:spPr/>
        <p:txBody>
          <a:bodyPr/>
          <a:lstStyle/>
          <a:p>
            <a:pPr>
              <a:defRPr/>
            </a:pPr>
            <a:r>
              <a:rPr lang="en-US"/>
              <a:t>2/7/20</a:t>
            </a:r>
          </a:p>
        </p:txBody>
      </p:sp>
      <p:pic>
        <p:nvPicPr>
          <p:cNvPr id="7" name="Content Placeholder 6">
            <a:extLst>
              <a:ext uri="{FF2B5EF4-FFF2-40B4-BE49-F238E27FC236}">
                <a16:creationId xmlns:a16="http://schemas.microsoft.com/office/drawing/2014/main" id="{A2284E2B-719B-04C2-1927-8576364A516E}"/>
              </a:ext>
            </a:extLst>
          </p:cNvPr>
          <p:cNvPicPr>
            <a:picLocks noGrp="1" noChangeAspect="1"/>
          </p:cNvPicPr>
          <p:nvPr>
            <p:ph idx="1"/>
          </p:nvPr>
        </p:nvPicPr>
        <p:blipFill>
          <a:blip r:embed="rId2"/>
          <a:stretch>
            <a:fillRect/>
          </a:stretch>
        </p:blipFill>
        <p:spPr>
          <a:xfrm>
            <a:off x="1147483" y="1308847"/>
            <a:ext cx="10130118" cy="48157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CF91B98B-37F2-EDB3-F420-D6D4723A1193}"/>
              </a:ext>
            </a:extLst>
          </p:cNvPr>
          <p:cNvSpPr>
            <a:spLocks noGrp="1" noChangeArrowheads="1"/>
          </p:cNvSpPr>
          <p:nvPr>
            <p:ph type="title" idx="4294967295"/>
          </p:nvPr>
        </p:nvSpPr>
        <p:spPr>
          <a:xfrm>
            <a:off x="1774825" y="2492375"/>
            <a:ext cx="8229600" cy="760413"/>
          </a:xfrm>
        </p:spPr>
        <p:txBody>
          <a:bodyPr/>
          <a:lstStyle/>
          <a:p>
            <a:pPr algn="ctr" eaLnBrk="1" hangingPunct="1">
              <a:lnSpc>
                <a:spcPct val="150000"/>
              </a:lnSpc>
            </a:pPr>
            <a:r>
              <a:rPr lang="en-US" altLang="en-US" sz="4800" b="1"/>
              <a:t>QUERIES ?</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764B6CCD-60DB-20E3-E749-97B131CB876E}"/>
              </a:ext>
            </a:extLst>
          </p:cNvPr>
          <p:cNvSpPr>
            <a:spLocks noGrp="1" noChangeArrowheads="1"/>
          </p:cNvSpPr>
          <p:nvPr>
            <p:ph type="title" idx="4294967295"/>
          </p:nvPr>
        </p:nvSpPr>
        <p:spPr>
          <a:xfrm>
            <a:off x="1981200" y="190500"/>
            <a:ext cx="8229600" cy="758825"/>
          </a:xfrm>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a:latin typeface="Arial" panose="020B0604020202020204" pitchFamily="34" charset="0"/>
                <a:cs typeface="Arial" panose="020B0604020202020204" pitchFamily="34" charset="0"/>
              </a:rPr>
              <a:t>PRESENTATION OVERVIEW</a:t>
            </a:r>
          </a:p>
        </p:txBody>
      </p:sp>
      <p:sp>
        <p:nvSpPr>
          <p:cNvPr id="6147" name="Text Box 2">
            <a:extLst>
              <a:ext uri="{FF2B5EF4-FFF2-40B4-BE49-F238E27FC236}">
                <a16:creationId xmlns:a16="http://schemas.microsoft.com/office/drawing/2014/main" id="{892511B6-1EBA-9797-03D1-D220AD5561B7}"/>
              </a:ext>
            </a:extLst>
          </p:cNvPr>
          <p:cNvSpPr txBox="1">
            <a:spLocks noChangeArrowheads="1"/>
          </p:cNvSpPr>
          <p:nvPr/>
        </p:nvSpPr>
        <p:spPr bwMode="auto">
          <a:xfrm>
            <a:off x="701675" y="1220788"/>
            <a:ext cx="11687548"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just" eaLnBrk="1" hangingPunct="1">
              <a:lnSpc>
                <a:spcPct val="150000"/>
              </a:lnSpc>
              <a:spcBef>
                <a:spcPct val="0"/>
              </a:spcBef>
              <a:buFont typeface="Calibri" panose="020F0502020204030204" pitchFamily="34" charset="0"/>
              <a:buAutoNum type="arabicPeriod"/>
            </a:pPr>
            <a:r>
              <a:rPr lang="en-US" altLang="en-US" sz="2400" b="1" dirty="0">
                <a:latin typeface="Arial" panose="020B0604020202020204" pitchFamily="34" charset="0"/>
                <a:cs typeface="Arial" panose="020B0604020202020204" pitchFamily="34" charset="0"/>
              </a:rPr>
              <a:t>Objective</a:t>
            </a:r>
          </a:p>
          <a:p>
            <a:pPr algn="just" eaLnBrk="1" hangingPunct="1">
              <a:lnSpc>
                <a:spcPct val="150000"/>
              </a:lnSpc>
              <a:spcBef>
                <a:spcPct val="0"/>
              </a:spcBef>
              <a:buFont typeface="Calibri" panose="020F0502020204030204" pitchFamily="34" charset="0"/>
              <a:buAutoNum type="arabicPeriod"/>
            </a:pPr>
            <a:r>
              <a:rPr lang="en-US" altLang="en-US" sz="2400" b="1" dirty="0">
                <a:latin typeface="Arial" panose="020B0604020202020204" pitchFamily="34" charset="0"/>
                <a:cs typeface="Arial" panose="020B0604020202020204" pitchFamily="34" charset="0"/>
              </a:rPr>
              <a:t>Project Introduction</a:t>
            </a:r>
          </a:p>
          <a:p>
            <a:pPr algn="just" eaLnBrk="1" hangingPunct="1">
              <a:lnSpc>
                <a:spcPct val="150000"/>
              </a:lnSpc>
              <a:spcBef>
                <a:spcPct val="0"/>
              </a:spcBef>
              <a:buFont typeface="Calibri" panose="020F0502020204030204" pitchFamily="34" charset="0"/>
              <a:buAutoNum type="arabicPeriod"/>
            </a:pPr>
            <a:r>
              <a:rPr lang="en-US" altLang="en-US" sz="2400" b="1" dirty="0">
                <a:latin typeface="Arial" panose="020B0604020202020204" pitchFamily="34" charset="0"/>
                <a:cs typeface="Arial" panose="020B0604020202020204" pitchFamily="34" charset="0"/>
              </a:rPr>
              <a:t>Problem Statement</a:t>
            </a:r>
          </a:p>
          <a:p>
            <a:pPr algn="just" eaLnBrk="1" hangingPunct="1">
              <a:lnSpc>
                <a:spcPct val="150000"/>
              </a:lnSpc>
              <a:spcBef>
                <a:spcPct val="0"/>
              </a:spcBef>
              <a:buFont typeface="Calibri" panose="020F0502020204030204" pitchFamily="34" charset="0"/>
              <a:buAutoNum type="arabicPeriod"/>
            </a:pPr>
            <a:r>
              <a:rPr lang="en-US" altLang="en-US" sz="2400" b="1" dirty="0">
                <a:latin typeface="Arial" panose="020B0604020202020204" pitchFamily="34" charset="0"/>
                <a:cs typeface="Arial" panose="020B0604020202020204" pitchFamily="34" charset="0"/>
              </a:rPr>
              <a:t>Methodologies (Programming concepts relevant to problem statement)</a:t>
            </a:r>
          </a:p>
          <a:p>
            <a:pPr algn="just" eaLnBrk="1" hangingPunct="1">
              <a:lnSpc>
                <a:spcPct val="150000"/>
              </a:lnSpc>
              <a:spcBef>
                <a:spcPct val="0"/>
              </a:spcBef>
              <a:buFont typeface="Calibri" panose="020F0502020204030204" pitchFamily="34" charset="0"/>
              <a:buAutoNum type="arabicPeriod"/>
            </a:pPr>
            <a:r>
              <a:rPr lang="en-US" altLang="en-US" sz="2400" b="1" dirty="0">
                <a:solidFill>
                  <a:schemeClr val="tx1"/>
                </a:solidFill>
                <a:latin typeface="Arial" panose="020B0604020202020204" pitchFamily="34" charset="0"/>
              </a:rPr>
              <a:t>Architecture of the proposed system </a:t>
            </a:r>
          </a:p>
          <a:p>
            <a:pPr algn="just" eaLnBrk="1" hangingPunct="1">
              <a:lnSpc>
                <a:spcPct val="150000"/>
              </a:lnSpc>
              <a:spcBef>
                <a:spcPct val="0"/>
              </a:spcBef>
              <a:buFont typeface="Calibri" panose="020F0502020204030204" pitchFamily="34" charset="0"/>
              <a:buAutoNum type="arabicPeriod"/>
            </a:pPr>
            <a:r>
              <a:rPr lang="en-US" altLang="en-US" sz="2400" b="1" dirty="0">
                <a:latin typeface="Arial" panose="020B0604020202020204" pitchFamily="34" charset="0"/>
                <a:cs typeface="Arial" panose="020B0604020202020204" pitchFamily="34" charset="0"/>
              </a:rPr>
              <a:t>List of Modules</a:t>
            </a:r>
          </a:p>
          <a:p>
            <a:pPr algn="just" eaLnBrk="1" hangingPunct="1">
              <a:lnSpc>
                <a:spcPct val="150000"/>
              </a:lnSpc>
              <a:spcBef>
                <a:spcPct val="0"/>
              </a:spcBef>
              <a:buFont typeface="Calibri" panose="020F0502020204030204" pitchFamily="34" charset="0"/>
              <a:buAutoNum type="arabicPeriod"/>
            </a:pPr>
            <a:r>
              <a:rPr lang="en-US" altLang="en-US" sz="2400" b="1" dirty="0">
                <a:solidFill>
                  <a:schemeClr val="tx1"/>
                </a:solidFill>
                <a:latin typeface="Arial" panose="020B0604020202020204" pitchFamily="34" charset="0"/>
              </a:rPr>
              <a:t>Merits </a:t>
            </a:r>
          </a:p>
          <a:p>
            <a:pPr algn="just" eaLnBrk="1" hangingPunct="1">
              <a:lnSpc>
                <a:spcPct val="150000"/>
              </a:lnSpc>
              <a:spcBef>
                <a:spcPct val="0"/>
              </a:spcBef>
              <a:buFont typeface="Calibri" panose="020F0502020204030204" pitchFamily="34" charset="0"/>
              <a:buAutoNum type="arabicPeriod"/>
            </a:pPr>
            <a:r>
              <a:rPr lang="en-US" altLang="en-US" sz="2400" b="1" dirty="0">
                <a:solidFill>
                  <a:schemeClr val="tx1"/>
                </a:solidFill>
                <a:latin typeface="Arial" panose="020B0604020202020204" pitchFamily="34" charset="0"/>
              </a:rPr>
              <a:t>Results and Discussion</a:t>
            </a:r>
          </a:p>
          <a:p>
            <a:pPr algn="just" eaLnBrk="1" hangingPunct="1">
              <a:lnSpc>
                <a:spcPct val="150000"/>
              </a:lnSpc>
              <a:spcBef>
                <a:spcPct val="0"/>
              </a:spcBef>
              <a:buFont typeface="Calibri" panose="020F0502020204030204" pitchFamily="34" charset="0"/>
              <a:buAutoNum type="arabicPeriod"/>
            </a:pPr>
            <a:r>
              <a:rPr lang="en-US" altLang="en-US" sz="2400" b="1" dirty="0">
                <a:solidFill>
                  <a:schemeClr val="tx1"/>
                </a:solidFill>
                <a:latin typeface="Arial" panose="020B0604020202020204" pitchFamily="34" charset="0"/>
              </a:rPr>
              <a:t>Queries</a:t>
            </a:r>
            <a:endParaRPr lang="en-US" altLang="en-US" sz="2800" b="1" dirty="0">
              <a:solidFill>
                <a:schemeClr val="tx1"/>
              </a:solidFill>
              <a:latin typeface="Arial" panose="020B0604020202020204" pitchFamily="34" charset="0"/>
            </a:endParaRPr>
          </a:p>
        </p:txBody>
      </p:sp>
      <p:pic>
        <p:nvPicPr>
          <p:cNvPr id="6148" name="Picture 3">
            <a:extLst>
              <a:ext uri="{FF2B5EF4-FFF2-40B4-BE49-F238E27FC236}">
                <a16:creationId xmlns:a16="http://schemas.microsoft.com/office/drawing/2014/main" id="{B2310C8D-742B-6532-11F5-B24495BA8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149" name="Picture 5">
            <a:extLst>
              <a:ext uri="{FF2B5EF4-FFF2-40B4-BE49-F238E27FC236}">
                <a16:creationId xmlns:a16="http://schemas.microsoft.com/office/drawing/2014/main" id="{162F2489-53D9-8E82-6BBC-DB62DF8A58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8D1608A-0362-09B0-ED99-DEB114F34B3E}"/>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OBJECTIVE</a:t>
            </a:r>
          </a:p>
        </p:txBody>
      </p:sp>
      <p:pic>
        <p:nvPicPr>
          <p:cNvPr id="8196" name="Picture 3">
            <a:extLst>
              <a:ext uri="{FF2B5EF4-FFF2-40B4-BE49-F238E27FC236}">
                <a16:creationId xmlns:a16="http://schemas.microsoft.com/office/drawing/2014/main" id="{C45A0043-630C-D2BE-A7E9-85A8C131DE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8197" name="Picture 5">
            <a:extLst>
              <a:ext uri="{FF2B5EF4-FFF2-40B4-BE49-F238E27FC236}">
                <a16:creationId xmlns:a16="http://schemas.microsoft.com/office/drawing/2014/main" id="{06448758-8DD1-5722-A363-98CFECC998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 name="TextBox 2">
            <a:extLst>
              <a:ext uri="{FF2B5EF4-FFF2-40B4-BE49-F238E27FC236}">
                <a16:creationId xmlns:a16="http://schemas.microsoft.com/office/drawing/2014/main" id="{45F3197A-6EAE-B00D-3E07-EE576CC40133}"/>
              </a:ext>
            </a:extLst>
          </p:cNvPr>
          <p:cNvSpPr txBox="1"/>
          <p:nvPr/>
        </p:nvSpPr>
        <p:spPr>
          <a:xfrm>
            <a:off x="1235075" y="1633007"/>
            <a:ext cx="10040470" cy="4524315"/>
          </a:xfrm>
          <a:prstGeom prst="rect">
            <a:avLst/>
          </a:prstGeom>
          <a:noFill/>
        </p:spPr>
        <p:txBody>
          <a:bodyPr wrap="square">
            <a:spAutoFit/>
          </a:bodyPr>
          <a:lstStyle/>
          <a:p>
            <a:r>
              <a:rPr lang="en-IN" sz="3200" dirty="0"/>
              <a:t>The primary objective of the Stock Management System is to create a reliable, efficient, and user-friendly software solution for managing inventory. This system is designed to automate stock-related tasks, minimize errors, and improve operational efficiency for businesses. The system aims to ensure real-time stock tracking, maintain optimal stock levels, and streamline inventory operations, leading to enhanced productivity and cost savings.</a:t>
            </a:r>
            <a:endParaRPr lang="en-US" sz="3200"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5F097E22-3BB7-8AF9-EB2A-A592DFE42FE9}"/>
              </a:ext>
            </a:extLst>
          </p:cNvPr>
          <p:cNvSpPr>
            <a:spLocks noGrp="1" noChangeArrowheads="1"/>
          </p:cNvSpPr>
          <p:nvPr>
            <p:ph type="title" idx="4294967295"/>
          </p:nvPr>
        </p:nvSpPr>
        <p:spPr>
          <a:xfrm>
            <a:off x="1978819" y="189987"/>
            <a:ext cx="8229600" cy="758825"/>
          </a:xfrm>
        </p:spPr>
        <p:txBody>
          <a:bodyPr/>
          <a:lstStyle/>
          <a:p>
            <a:pPr algn="ctr" eaLnBrk="1" hangingPunct="1">
              <a:lnSpc>
                <a:spcPct val="150000"/>
              </a:lnSpc>
            </a:pPr>
            <a:r>
              <a:rPr lang="en-US" altLang="en-US" sz="3200" b="1" dirty="0">
                <a:cs typeface="Arial" panose="020B0604020202020204" pitchFamily="34" charset="0"/>
              </a:rPr>
              <a:t>PROJECT INTRODUCTION</a:t>
            </a:r>
          </a:p>
        </p:txBody>
      </p:sp>
      <p:sp>
        <p:nvSpPr>
          <p:cNvPr id="10243" name="Text Box 2">
            <a:extLst>
              <a:ext uri="{FF2B5EF4-FFF2-40B4-BE49-F238E27FC236}">
                <a16:creationId xmlns:a16="http://schemas.microsoft.com/office/drawing/2014/main" id="{1756C2E0-DDF3-C35E-6A3C-4D84C194AB4B}"/>
              </a:ext>
            </a:extLst>
          </p:cNvPr>
          <p:cNvSpPr txBox="1">
            <a:spLocks noChangeArrowheads="1"/>
          </p:cNvSpPr>
          <p:nvPr/>
        </p:nvSpPr>
        <p:spPr bwMode="auto">
          <a:xfrm>
            <a:off x="0" y="668338"/>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marL="0" indent="0" algn="ctr" eaLnBrk="1" hangingPunct="1">
              <a:lnSpc>
                <a:spcPct val="150000"/>
              </a:lnSpc>
              <a:spcBef>
                <a:spcPct val="0"/>
              </a:spcBef>
              <a:buNone/>
            </a:pPr>
            <a:endParaRPr lang="en-US" altLang="en-US" sz="3000" b="1" dirty="0">
              <a:solidFill>
                <a:schemeClr val="tx1"/>
              </a:solidFill>
              <a:latin typeface="Arial" panose="020B0604020202020204" pitchFamily="34" charset="0"/>
            </a:endParaRPr>
          </a:p>
        </p:txBody>
      </p:sp>
      <p:pic>
        <p:nvPicPr>
          <p:cNvPr id="10244" name="Picture 3">
            <a:extLst>
              <a:ext uri="{FF2B5EF4-FFF2-40B4-BE49-F238E27FC236}">
                <a16:creationId xmlns:a16="http://schemas.microsoft.com/office/drawing/2014/main" id="{922DF7A8-4610-E9CC-9D7E-FC879F95D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245" name="Picture 5">
            <a:extLst>
              <a:ext uri="{FF2B5EF4-FFF2-40B4-BE49-F238E27FC236}">
                <a16:creationId xmlns:a16="http://schemas.microsoft.com/office/drawing/2014/main" id="{70455D1E-EF56-F627-9BEB-F1C5B592AA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46" name="TextBox 4">
            <a:extLst>
              <a:ext uri="{FF2B5EF4-FFF2-40B4-BE49-F238E27FC236}">
                <a16:creationId xmlns:a16="http://schemas.microsoft.com/office/drawing/2014/main" id="{99151919-6915-891F-B2A4-41B965001DEE}"/>
              </a:ext>
            </a:extLst>
          </p:cNvPr>
          <p:cNvSpPr txBox="1">
            <a:spLocks noChangeArrowheads="1"/>
          </p:cNvSpPr>
          <p:nvPr/>
        </p:nvSpPr>
        <p:spPr bwMode="auto">
          <a:xfrm>
            <a:off x="519953" y="1633818"/>
            <a:ext cx="10865223"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IN" altLang="en-US" sz="3200" dirty="0">
                <a:solidFill>
                  <a:srgbClr val="0D0D0D"/>
                </a:solidFill>
                <a:latin typeface="Segoe UI Variable Text" pitchFamily="2" charset="0"/>
              </a:rPr>
              <a:t>The Stock Management System is a Java-based application tailored for businesses to manage and monitor their inventory effectively. The traditional manual methods of stock management are prone to errors, inefficiencies, and delays. This system offers a digital solution by integrating Java’s programming capabilities with database management. It allows businesses to track stock levels, record transactions, and forecast future stock requirements. </a:t>
            </a:r>
            <a:endParaRPr lang="en-IN" altLang="en-US" sz="3200"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3">
            <a:extLst>
              <a:ext uri="{FF2B5EF4-FFF2-40B4-BE49-F238E27FC236}">
                <a16:creationId xmlns:a16="http://schemas.microsoft.com/office/drawing/2014/main" id="{E1540241-ACC9-F9D0-E622-D41E7CB6C9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293" name="Picture 5">
            <a:extLst>
              <a:ext uri="{FF2B5EF4-FFF2-40B4-BE49-F238E27FC236}">
                <a16:creationId xmlns:a16="http://schemas.microsoft.com/office/drawing/2014/main" id="{14F879CD-1262-FAC1-DF2A-5FD85E3528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1282" y="117476"/>
            <a:ext cx="110595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 name="TextBox 2">
            <a:extLst>
              <a:ext uri="{FF2B5EF4-FFF2-40B4-BE49-F238E27FC236}">
                <a16:creationId xmlns:a16="http://schemas.microsoft.com/office/drawing/2014/main" id="{CAB2702B-D6FE-825F-E6A5-CA9D42D8BCAA}"/>
              </a:ext>
            </a:extLst>
          </p:cNvPr>
          <p:cNvSpPr txBox="1"/>
          <p:nvPr/>
        </p:nvSpPr>
        <p:spPr>
          <a:xfrm>
            <a:off x="788895" y="2322366"/>
            <a:ext cx="10865224" cy="3539430"/>
          </a:xfrm>
          <a:prstGeom prst="rect">
            <a:avLst/>
          </a:prstGeom>
          <a:noFill/>
        </p:spPr>
        <p:txBody>
          <a:bodyPr wrap="square">
            <a:spAutoFit/>
          </a:bodyPr>
          <a:lstStyle/>
          <a:p>
            <a:r>
              <a:rPr lang="en-IN" sz="3200" dirty="0"/>
              <a:t>Efficient inventory management is a critical challenge faced by businesses across various industries. Traditional manual methods of stock management are prone to errors, delays, and inefficiencies, leading to issues such as overstocking, stock shortages, and inaccurate record-keeping. These challenges can disrupt the supply chain, result in financial losses, and impact customer satisfaction. </a:t>
            </a:r>
            <a:endParaRPr lang="en-US" sz="3200" dirty="0"/>
          </a:p>
        </p:txBody>
      </p:sp>
      <p:sp>
        <p:nvSpPr>
          <p:cNvPr id="5" name="TextBox 4">
            <a:extLst>
              <a:ext uri="{FF2B5EF4-FFF2-40B4-BE49-F238E27FC236}">
                <a16:creationId xmlns:a16="http://schemas.microsoft.com/office/drawing/2014/main" id="{256A4F25-DCB8-279D-F0E8-637689ABFD51}"/>
              </a:ext>
            </a:extLst>
          </p:cNvPr>
          <p:cNvSpPr txBox="1"/>
          <p:nvPr/>
        </p:nvSpPr>
        <p:spPr>
          <a:xfrm>
            <a:off x="3729316" y="539191"/>
            <a:ext cx="5593976" cy="584775"/>
          </a:xfrm>
          <a:prstGeom prst="rect">
            <a:avLst/>
          </a:prstGeom>
          <a:noFill/>
        </p:spPr>
        <p:txBody>
          <a:bodyPr wrap="square">
            <a:spAutoFit/>
          </a:bodyPr>
          <a:lstStyle/>
          <a:p>
            <a:r>
              <a:rPr lang="en-IN" sz="3200" b="1" dirty="0"/>
              <a:t>PROBLEM STATEMENT </a:t>
            </a:r>
            <a:endParaRPr lang="en-US" sz="3200" b="1"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945694C0-403D-E10A-7141-FBE1370EBE31}"/>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dirty="0">
                <a:cs typeface="Arial" panose="020B0604020202020204" pitchFamily="34" charset="0"/>
              </a:rPr>
              <a:t>METHODOLOGIES</a:t>
            </a:r>
          </a:p>
        </p:txBody>
      </p:sp>
      <p:sp>
        <p:nvSpPr>
          <p:cNvPr id="14339" name="Text Box 2">
            <a:extLst>
              <a:ext uri="{FF2B5EF4-FFF2-40B4-BE49-F238E27FC236}">
                <a16:creationId xmlns:a16="http://schemas.microsoft.com/office/drawing/2014/main" id="{211B62E7-64C5-393A-A6FC-69F3821F9FA2}"/>
              </a:ext>
            </a:extLst>
          </p:cNvPr>
          <p:cNvSpPr txBox="1">
            <a:spLocks noChangeArrowheads="1"/>
          </p:cNvSpPr>
          <p:nvPr/>
        </p:nvSpPr>
        <p:spPr bwMode="auto">
          <a:xfrm>
            <a:off x="896470" y="1935816"/>
            <a:ext cx="12187238" cy="6158753"/>
          </a:xfrm>
          <a:prstGeom prst="rect">
            <a:avLst/>
          </a:prstGeom>
          <a:noFill/>
          <a:ln>
            <a:noFill/>
          </a:ln>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buFont typeface="Times New Roman" panose="02020603050405020304" pitchFamily="18" charset="0"/>
              <a:buNone/>
              <a:defRPr/>
            </a:pPr>
            <a:r>
              <a:rPr lang="en-IN" dirty="0"/>
              <a:t>1.Programming Concepts Used</a:t>
            </a:r>
          </a:p>
          <a:p>
            <a:pPr>
              <a:buFont typeface="Times New Roman" panose="02020603050405020304" pitchFamily="18" charset="0"/>
              <a:buNone/>
              <a:defRPr/>
            </a:pPr>
            <a:r>
              <a:rPr lang="en-IN" dirty="0"/>
              <a:t>2.Tools and Frameworks</a:t>
            </a:r>
          </a:p>
          <a:p>
            <a:pPr>
              <a:buFont typeface="Times New Roman" panose="02020603050405020304" pitchFamily="18" charset="0"/>
              <a:buNone/>
              <a:defRPr/>
            </a:pPr>
            <a:r>
              <a:rPr lang="en-IN" dirty="0"/>
              <a:t>3.Database Connectivity (JDBC)</a:t>
            </a:r>
          </a:p>
          <a:p>
            <a:pPr>
              <a:buFont typeface="Times New Roman" panose="02020603050405020304" pitchFamily="18" charset="0"/>
              <a:buNone/>
              <a:defRPr/>
            </a:pPr>
            <a:r>
              <a:rPr lang="en-IN" dirty="0"/>
              <a:t>4.Exception Handling</a:t>
            </a:r>
          </a:p>
          <a:p>
            <a:pPr>
              <a:buFont typeface="Times New Roman" panose="02020603050405020304" pitchFamily="18" charset="0"/>
              <a:buNone/>
              <a:defRPr/>
            </a:pPr>
            <a:r>
              <a:rPr lang="en-IN" dirty="0">
                <a:solidFill>
                  <a:srgbClr val="0D0D0D"/>
                </a:solidFill>
                <a:latin typeface="Segoe UI Variable Text" pitchFamily="2" charset="0"/>
              </a:rPr>
              <a:t>5.GUI Development</a:t>
            </a:r>
          </a:p>
          <a:p>
            <a:pPr>
              <a:buFont typeface="Times New Roman" panose="02020603050405020304" pitchFamily="18" charset="0"/>
              <a:buNone/>
              <a:defRPr/>
            </a:pPr>
            <a:br>
              <a:rPr lang="en-IN" dirty="0">
                <a:solidFill>
                  <a:srgbClr val="0D0D0D"/>
                </a:solidFill>
                <a:latin typeface="Segoe UI Variable Text" pitchFamily="2" charset="0"/>
              </a:rPr>
            </a:br>
            <a:endParaRPr lang="en-IN" b="1" dirty="0"/>
          </a:p>
        </p:txBody>
      </p:sp>
      <p:pic>
        <p:nvPicPr>
          <p:cNvPr id="14340" name="Picture 3">
            <a:extLst>
              <a:ext uri="{FF2B5EF4-FFF2-40B4-BE49-F238E27FC236}">
                <a16:creationId xmlns:a16="http://schemas.microsoft.com/office/drawing/2014/main" id="{F033B882-8582-4020-678E-8CF780720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4341" name="Picture 5">
            <a:extLst>
              <a:ext uri="{FF2B5EF4-FFF2-40B4-BE49-F238E27FC236}">
                <a16:creationId xmlns:a16="http://schemas.microsoft.com/office/drawing/2014/main" id="{E96995DC-601A-FAB7-BB2D-4C1DAF3561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B904181B-044D-73D9-D466-CEE8B1285DA6}"/>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t>ARCHITECTURE OF THE PROPOSED SYSTEM </a:t>
            </a:r>
          </a:p>
        </p:txBody>
      </p:sp>
      <p:pic>
        <p:nvPicPr>
          <p:cNvPr id="16388" name="Picture 3">
            <a:extLst>
              <a:ext uri="{FF2B5EF4-FFF2-40B4-BE49-F238E27FC236}">
                <a16:creationId xmlns:a16="http://schemas.microsoft.com/office/drawing/2014/main" id="{7128A3C8-41A1-A3E4-BA98-205B6B09F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389" name="Picture 5">
            <a:extLst>
              <a:ext uri="{FF2B5EF4-FFF2-40B4-BE49-F238E27FC236}">
                <a16:creationId xmlns:a16="http://schemas.microsoft.com/office/drawing/2014/main" id="{B9B4B049-4A9D-EDED-A599-6C7C2021F4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 name="Picture 3">
            <a:extLst>
              <a:ext uri="{FF2B5EF4-FFF2-40B4-BE49-F238E27FC236}">
                <a16:creationId xmlns:a16="http://schemas.microsoft.com/office/drawing/2014/main" id="{BCC26540-DEED-07D4-92B6-DF83BCB54FBA}"/>
              </a:ext>
            </a:extLst>
          </p:cNvPr>
          <p:cNvPicPr>
            <a:picLocks noChangeAspect="1"/>
          </p:cNvPicPr>
          <p:nvPr/>
        </p:nvPicPr>
        <p:blipFill>
          <a:blip r:embed="rId5"/>
          <a:stretch>
            <a:fillRect/>
          </a:stretch>
        </p:blipFill>
        <p:spPr>
          <a:xfrm>
            <a:off x="1470212" y="1577788"/>
            <a:ext cx="9562913" cy="4213412"/>
          </a:xfrm>
          <a:prstGeom prst="rect">
            <a:avLst/>
          </a:prstGeom>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205C0A5F-63DE-369D-9BEA-01DE2BD9DC04}"/>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LIST OF MODULES</a:t>
            </a:r>
          </a:p>
        </p:txBody>
      </p:sp>
      <p:sp>
        <p:nvSpPr>
          <p:cNvPr id="18435" name="Text Box 2">
            <a:extLst>
              <a:ext uri="{FF2B5EF4-FFF2-40B4-BE49-F238E27FC236}">
                <a16:creationId xmlns:a16="http://schemas.microsoft.com/office/drawing/2014/main" id="{196AF74A-7EC6-40AD-5B1F-894A51781103}"/>
              </a:ext>
            </a:extLst>
          </p:cNvPr>
          <p:cNvSpPr txBox="1">
            <a:spLocks noChangeArrowheads="1"/>
          </p:cNvSpPr>
          <p:nvPr/>
        </p:nvSpPr>
        <p:spPr bwMode="auto">
          <a:xfrm>
            <a:off x="1235075" y="1949076"/>
            <a:ext cx="12187238" cy="563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marL="457200" indent="-457200"/>
            <a:r>
              <a:rPr lang="en-IN" altLang="en-US" sz="2800" dirty="0"/>
              <a:t>Add stock item Module</a:t>
            </a:r>
          </a:p>
          <a:p>
            <a:pPr marL="457200" indent="-457200"/>
            <a:r>
              <a:rPr lang="en-IN" altLang="en-US" sz="2800" dirty="0"/>
              <a:t>view stock item Module  </a:t>
            </a:r>
          </a:p>
          <a:p>
            <a:pPr marL="457200" indent="-457200"/>
            <a:r>
              <a:rPr lang="en-IN" altLang="en-US" sz="2800" dirty="0"/>
              <a:t>update stock Quantity Module</a:t>
            </a:r>
          </a:p>
          <a:p>
            <a:pPr marL="457200" indent="-457200"/>
            <a:r>
              <a:rPr lang="en-IN" altLang="en-US" sz="2800" dirty="0"/>
              <a:t> Delete stock item Module </a:t>
            </a:r>
            <a:endParaRPr lang="en-US" altLang="en-US" sz="2800" dirty="0"/>
          </a:p>
        </p:txBody>
      </p:sp>
      <p:pic>
        <p:nvPicPr>
          <p:cNvPr id="18436" name="Picture 3">
            <a:extLst>
              <a:ext uri="{FF2B5EF4-FFF2-40B4-BE49-F238E27FC236}">
                <a16:creationId xmlns:a16="http://schemas.microsoft.com/office/drawing/2014/main" id="{D4C34257-8D65-C752-328D-93FED5FE50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8437" name="Picture 5">
            <a:extLst>
              <a:ext uri="{FF2B5EF4-FFF2-40B4-BE49-F238E27FC236}">
                <a16:creationId xmlns:a16="http://schemas.microsoft.com/office/drawing/2014/main" id="{6DB12F1F-6A00-2E31-DEDF-AF12FECC9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DCE2486D-53CD-0C1F-9C39-3D52A2EDB3FE}"/>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t>MERITS</a:t>
            </a:r>
            <a:endParaRPr lang="en-US" altLang="en-US" sz="3200" b="1">
              <a:cs typeface="Arial" panose="020B0604020202020204" pitchFamily="34" charset="0"/>
            </a:endParaRPr>
          </a:p>
        </p:txBody>
      </p:sp>
      <p:sp>
        <p:nvSpPr>
          <p:cNvPr id="20483" name="Text Box 2">
            <a:extLst>
              <a:ext uri="{FF2B5EF4-FFF2-40B4-BE49-F238E27FC236}">
                <a16:creationId xmlns:a16="http://schemas.microsoft.com/office/drawing/2014/main" id="{5E033F76-7189-5893-7E0B-B216E5BFF8A7}"/>
              </a:ext>
            </a:extLst>
          </p:cNvPr>
          <p:cNvSpPr txBox="1">
            <a:spLocks noChangeArrowheads="1"/>
          </p:cNvSpPr>
          <p:nvPr/>
        </p:nvSpPr>
        <p:spPr bwMode="auto">
          <a:xfrm>
            <a:off x="356440" y="949325"/>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buFont typeface="Times New Roman" panose="02020603050405020304" pitchFamily="18" charset="0"/>
              <a:buNone/>
            </a:pPr>
            <a:endParaRPr lang="en-IN" altLang="en-US" dirty="0">
              <a:solidFill>
                <a:srgbClr val="0D0D0D"/>
              </a:solidFill>
              <a:latin typeface="Segoe UI Variable Text" pitchFamily="2" charset="0"/>
            </a:endParaRPr>
          </a:p>
          <a:p>
            <a:pPr>
              <a:buFont typeface="Times New Roman" panose="02020603050405020304" pitchFamily="18" charset="0"/>
              <a:buNone/>
            </a:pPr>
            <a:r>
              <a:rPr lang="en-IN" altLang="en-US" dirty="0">
                <a:solidFill>
                  <a:srgbClr val="0D0D0D"/>
                </a:solidFill>
                <a:latin typeface="Segoe UI Variable Text" pitchFamily="2" charset="0"/>
              </a:rPr>
              <a:t>1. Automation and Efficiency:
Reduces manual effort by automating inventory management tasks.
Improves efficiency in stock tracking and transaction recording.
2. Error Reduction:
Minimizes human errors in data entry and stock calculations.
3. Real-Time Data:
Provides up-to-date information on stock levels, enabling better decision-making.</a:t>
            </a:r>
          </a:p>
          <a:p>
            <a:pPr>
              <a:buFont typeface="Times New Roman" panose="02020603050405020304" pitchFamily="18" charset="0"/>
              <a:buNone/>
            </a:pPr>
            <a:endParaRPr lang="en-IN" altLang="en-US" b="1" dirty="0">
              <a:solidFill>
                <a:srgbClr val="0D0D0D"/>
              </a:solidFill>
              <a:latin typeface="Segoe UI Variable Text" pitchFamily="2" charset="0"/>
            </a:endParaRPr>
          </a:p>
          <a:p>
            <a:pPr>
              <a:buFont typeface="Times New Roman" panose="02020603050405020304" pitchFamily="18" charset="0"/>
              <a:buNone/>
            </a:pPr>
            <a:endParaRPr lang="en-IN" altLang="en-US" b="1" dirty="0">
              <a:solidFill>
                <a:srgbClr val="0D0D0D"/>
              </a:solidFill>
              <a:latin typeface="Segoe UI Variable Text" pitchFamily="2" charset="0"/>
            </a:endParaRPr>
          </a:p>
          <a:p>
            <a:pPr>
              <a:buFont typeface="Times New Roman" panose="02020603050405020304" pitchFamily="18" charset="0"/>
              <a:buNone/>
            </a:pPr>
            <a:endParaRPr lang="en-IN" altLang="en-US" b="1" dirty="0">
              <a:solidFill>
                <a:srgbClr val="0D0D0D"/>
              </a:solidFill>
              <a:latin typeface="Segoe UI Variable Text" pitchFamily="2" charset="0"/>
            </a:endParaRPr>
          </a:p>
          <a:p>
            <a:pPr>
              <a:buFont typeface="Times New Roman" panose="02020603050405020304" pitchFamily="18" charset="0"/>
              <a:buNone/>
            </a:pPr>
            <a:endParaRPr lang="en-IN" altLang="en-US" b="1" dirty="0"/>
          </a:p>
        </p:txBody>
      </p:sp>
      <p:pic>
        <p:nvPicPr>
          <p:cNvPr id="20484" name="Picture 3">
            <a:extLst>
              <a:ext uri="{FF2B5EF4-FFF2-40B4-BE49-F238E27FC236}">
                <a16:creationId xmlns:a16="http://schemas.microsoft.com/office/drawing/2014/main" id="{E99C7EA3-4622-E445-8AAC-6C6950E282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0485" name="Picture 5">
            <a:extLst>
              <a:ext uri="{FF2B5EF4-FFF2-40B4-BE49-F238E27FC236}">
                <a16:creationId xmlns:a16="http://schemas.microsoft.com/office/drawing/2014/main" id="{08CE9DF3-2A8F-AA7F-2783-D6A9DA26BC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2656356</TotalTime>
  <Words>372</Words>
  <Application>Microsoft Office PowerPoint</Application>
  <PresentationFormat>Widescreen</PresentationFormat>
  <Paragraphs>78</Paragraphs>
  <Slides>13</Slides>
  <Notes>11</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1_Office Theme</vt:lpstr>
      <vt:lpstr>PowerPoint Presentation</vt:lpstr>
      <vt:lpstr>PRESENTATION OVERVIEW</vt:lpstr>
      <vt:lpstr>OBJECTIVE</vt:lpstr>
      <vt:lpstr>PROJECT INTRODUCTION</vt:lpstr>
      <vt:lpstr>PowerPoint Presentation</vt:lpstr>
      <vt:lpstr>METHODOLOGIES</vt:lpstr>
      <vt:lpstr>ARCHITECTURE OF THE PROPOSED SYSTEM </vt:lpstr>
      <vt:lpstr>LIST OF MODULES</vt:lpstr>
      <vt:lpstr>MERITS</vt:lpstr>
      <vt:lpstr>RESULTS AND DISCUSSION</vt:lpstr>
      <vt:lpstr>PowerPoint Presentation</vt:lpstr>
      <vt:lpstr>PowerPoint Presentation</vt:lpstr>
      <vt:lpstr>QUERIES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Divya Periyasamy</cp:lastModifiedBy>
  <cp:revision>177</cp:revision>
  <cp:lastPrinted>1601-01-01T00:00:00Z</cp:lastPrinted>
  <dcterms:created xsi:type="dcterms:W3CDTF">2018-05-03T08:24:28Z</dcterms:created>
  <dcterms:modified xsi:type="dcterms:W3CDTF">2024-12-01T11:37:57Z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r8>18</vt:r8>
  </property>
</Properties>
</file>