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sldIdLst>
    <p:sldId id="256" r:id="rId2"/>
    <p:sldId id="268" r:id="rId3"/>
    <p:sldId id="269" r:id="rId4"/>
    <p:sldId id="280" r:id="rId5"/>
    <p:sldId id="277" r:id="rId6"/>
    <p:sldId id="278" r:id="rId7"/>
    <p:sldId id="281" r:id="rId8"/>
    <p:sldId id="282" r:id="rId9"/>
    <p:sldId id="274" r:id="rId10"/>
    <p:sldId id="257" r:id="rId11"/>
    <p:sldId id="258" r:id="rId12"/>
    <p:sldId id="259" r:id="rId13"/>
    <p:sldId id="260" r:id="rId14"/>
    <p:sldId id="261" r:id="rId15"/>
    <p:sldId id="262" r:id="rId16"/>
    <p:sldId id="267" r:id="rId17"/>
    <p:sldId id="283" r:id="rId18"/>
    <p:sldId id="275"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78140-D754-4F39-92EF-87BF81518D6F}" v="102" dt="2022-12-27T06:42:32.339"/>
    <p1510:client id="{34855B4B-E925-4E1D-A677-9756DE5CA6AB}" v="28" dt="2022-12-27T07:03:57.476"/>
    <p1510:client id="{CBB3293A-B759-4CDD-B12B-1379E4BBDCDE}" v="191" dt="2022-12-27T06:26:04.445"/>
    <p1510:client id="{DAD4511A-A37D-463A-A68E-6CB5A90302DF}" v="176" dt="2022-12-26T12:40:04.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5" d="100"/>
          <a:sy n="85" d="100"/>
        </p:scale>
        <p:origin x="49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9:27:01.675"/>
    </inkml:context>
    <inkml:brush xml:id="br0">
      <inkml:brushProperty name="width" value="0.05" units="cm"/>
      <inkml:brushProperty name="height" value="0.05" units="cm"/>
      <inkml:brushProperty name="color" value="#FF0066"/>
    </inkml:brush>
  </inkml:definitions>
  <inkml:trace contextRef="#ctx0" brushRef="#br0">38 182 24575,'-1'66'0,"3"72"0,7-87 0,-6-39 0,-1 2 0,3 20 0,-5 294 0,0-157 0,-3-153 0,2 0 0,-5 22 0,2-20 0,-3 31 0,7 215 0,1-125 0,0-127 0,0-1 0,7 26 0,-5-24 0,-1 0 0,3 18 0,-7 75 0,4 43 0,6-90 0,-5-38 0,4 40 0,-8 11 0,2 55 0,7-72 0,-4-37 0,3 32 0,-6 349 0,-3-193 0,2-194 0,1 2 0,-1 0 0,0 0 0,-1 0 0,-1 1 0,-1-2 0,-1 1 0,-8 23 0,8-25 0,0 1 0,0-1 0,1 1 0,-2 16 0,-3 18 0,6-32 0,-1 0 0,2 0 0,1 22 0,0-23 0,0-1 0,-1 0 0,0 1 0,-5 21 0,1-8 0,0 0 0,2 1 0,1-2 0,4 54 0,0-15 0,-1 10 0,-3 85 0,-6-112 0,4-36 0,2 0 0,-2 20 0,3 355 0,2-187 0,1-185 0,0 0 0,2 0 0,-2 0 0,10 25 0,2 13 0,3 6 0,-11-46 0,-2 1 0,0 0 0,-1 0 0,2 26 0,-6 31 0,2 40 0,-1-111 0,1 0 0,-1 0 0,0 0 0,1 0 0,0-1 0,-1 3 0,2-2 0,-1 0 0,-1-1 0,2 1 0,-1 0 0,0 0 0,1-1 0,-1 1 0,2 1 0,-2-2 0,0 0 0,1 1 0,0-2 0,0 2 0,1 0 0,7 2 0,-2 1 0,2-2 0,17 4 0,8 4 0,-19-2 0,27 18 0,-29-18 0,0-1 0,26 13 0,92 31 0,-97-34 0,-29-13 0,2-1 0,-1 0 0,1-1 0,14 5 0,30 7 0,-36-9 0,1-1 0,0-1 0,0-1 0,29 3 0,-31-6 0,1-1 0,-1 0 0,1-2 0,-2 1 0,1-2 0,-1 1 0,23-10 0,-28 10 0,1 0 0,1 1 0,-2 0 0,1 0 0,12 1 0,-9 1 0,1-1 0,17-4 0,3-5 0,-19 5 0,2 1 0,-1-1 0,1 2 0,20 0 0,-21 2 0,32-6 0,-31 2 0,31 0 0,403 4 0,-218 2 0,635-1 0,-854 1 0,-2 0 0,27 7 0,-24-5 0,1 0 0,16 0 0,395-2 0,-208-2 0,335 1 0,-549 0 0,2-1 0,-2 0 0,0 1 0,1-2 0,-1 1 0,0-1 0,1 0 0,-1-1 0,7-2 0,10-6 0,-12 8 0,0 0 0,0 1 0,1 1 0,-1-1 0,0 2 0,19-1 0,-14 2 0,-1-2 0,24-4 0,-11 1 0,1 1 0,53 1 0,4 0 0,-22-8 0,-40 7 0,39-3 0,787 7 0,-829 0 0,-2 1 0,21 4 0,-19-2 0,31 1 0,375-3 0,-205-4 0,-190 2 0,-11-1 0,2 1 0,0 1 0,-1 0 0,0 2 0,1 0 0,21 8 0,-25-5 0,1-2 0,-2 0 0,2-1 0,27 1 0,76-4 0,-48-2 0,-46 3 0,0 0 0,44 9 0,-29-5 0,0-1 0,-1-3 0,46-3 0,-8 1 0,824 1 0,-899 0 0,2 0 0,-2-1 0,0 0 0,1 1 0,-1-1 0,0-1 0,1 1 0,-1-1 0,0-1 0,-1 1 0,2 0 0,-2-1 0,0 0 0,1 0 0,-1 1 0,1-3 0,-2 2 0,2-1 0,-1 1 0,-2-3 0,2 2 0,-1 0 0,0-1 0,0 1 0,-1-1 0,1 1 0,-1-2 0,0 1 0,-1 0 0,1-1 0,0 1 0,0-7 0,6-37 0,-4 32 0,2-27 0,-4 26 0,0 2 0,1 2 0,11-33 0,1-7 0,5-37 0,-15 71 0,7-29 0,-6 34 0,-2 0 0,-1 1 0,0-1 0,1-23 0,-4-296 0,-1 320 0,-1 1 0,-5-26 0,4 24 0,0 0 0,-1-17 0,3 12 0,-8-35 0,1 19 0,1-4 0,3 25 0,1 0 0,-2-26 0,6-254 0,-2 277 0,-1 0 0,-4-23 0,2 22 0,-2-33 0,7-71 0,-3-49 0,-6 123 0,4 34 0,2 2 0,-1-21 0,2-306 0,2 163 0,-2 163 0,0-1 0,-7-23 0,5 23 0,1 0 0,-2-17 0,4-382 0,1 200 0,-1-1392 0,-1 1592 0,0 0 0,-7-24 0,5 23 0,0 0 0,0-18 0,0 15 0,1-2 0,0 2 0,-3 0 0,-6-21 0,5 15 0,4 18-80,-6-17-348,3-1-1,-7-44 1,12 53-6398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9:35:07.802"/>
    </inkml:context>
    <inkml:brush xml:id="br0">
      <inkml:brushProperty name="width" value="0.05" units="cm"/>
      <inkml:brushProperty name="height" value="0.05" units="cm"/>
      <inkml:brushProperty name="color" value="#FF0066"/>
    </inkml:brush>
  </inkml:definitions>
  <inkml:trace contextRef="#ctx0" brushRef="#br0">1 21 24575,'2360'0'0,"-2346"-1"0,1-1 0,23-4 0,-23 2 0,-1 1 0,19 0 0,385 2 0,-203 3 0,471-2-1365,-670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9:35:23.977"/>
    </inkml:context>
    <inkml:brush xml:id="br0">
      <inkml:brushProperty name="width" value="0.05" units="cm"/>
      <inkml:brushProperty name="height" value="0.05" units="cm"/>
      <inkml:brushProperty name="color" value="#FF0066"/>
    </inkml:brush>
  </inkml:definitions>
  <inkml:trace contextRef="#ctx0" brushRef="#br0">0 8 24575,'745'0'0,"-727"0"0,1 3 0,21 3 0,-20-1 0,32-1 0,377-2 0,-208-4 0,651 2 0,-858 1 0,1 1 0,24 4 0,-25-2 0,1-2 0,18 2 0,384-3 0,-201-2 0,62 1 0,-264-1 0,1-1 0,23-5 0,-23 3 0,0 3 0,18-3 0,384 3 0,-202 2 0,119-1 0,-324 0 0,-1 0 0,1-2 0,-1 0 0,0 2 0,-1-3 0,1 0 0,0 0 0,8-4 0,-9 2-1365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93C3-ED07-2AFF-26BD-93E33B3EFB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2056DA-E869-40CA-78EC-63BE309E8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D21F0A-5306-843D-036A-168F828A6128}"/>
              </a:ext>
            </a:extLst>
          </p:cNvPr>
          <p:cNvSpPr>
            <a:spLocks noGrp="1"/>
          </p:cNvSpPr>
          <p:nvPr>
            <p:ph type="dt" sz="half" idx="10"/>
          </p:nvPr>
        </p:nvSpPr>
        <p:spPr/>
        <p:txBody>
          <a:bodyPr/>
          <a:lstStyle/>
          <a:p>
            <a:fld id="{EED1C14C-A143-42F5-B247-D0E800131009}" type="datetimeFigureOut">
              <a:rPr lang="en-US" smtClean="0"/>
              <a:t>11/15/2023</a:t>
            </a:fld>
            <a:endParaRPr lang="en-US"/>
          </a:p>
        </p:txBody>
      </p:sp>
      <p:sp>
        <p:nvSpPr>
          <p:cNvPr id="5" name="Footer Placeholder 4">
            <a:extLst>
              <a:ext uri="{FF2B5EF4-FFF2-40B4-BE49-F238E27FC236}">
                <a16:creationId xmlns:a16="http://schemas.microsoft.com/office/drawing/2014/main" id="{E67B5597-7029-9D36-CD79-F45160963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E93D9-B011-76C2-9706-03467169D25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66140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7606-36C2-CC9B-06D7-B7258BEE0D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1A3983-1588-3A86-DA32-D644D7E3F6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A928F-1293-917A-AAD8-FBBE2F13C8C1}"/>
              </a:ext>
            </a:extLst>
          </p:cNvPr>
          <p:cNvSpPr>
            <a:spLocks noGrp="1"/>
          </p:cNvSpPr>
          <p:nvPr>
            <p:ph type="dt" sz="half" idx="10"/>
          </p:nvPr>
        </p:nvSpPr>
        <p:spPr/>
        <p:txBody>
          <a:bodyPr/>
          <a:lstStyle/>
          <a:p>
            <a:fld id="{EED1C14C-A143-42F5-B247-D0E800131009}" type="datetimeFigureOut">
              <a:rPr lang="en-US" smtClean="0"/>
              <a:t>11/15/2023</a:t>
            </a:fld>
            <a:endParaRPr lang="en-US"/>
          </a:p>
        </p:txBody>
      </p:sp>
      <p:sp>
        <p:nvSpPr>
          <p:cNvPr id="5" name="Footer Placeholder 4">
            <a:extLst>
              <a:ext uri="{FF2B5EF4-FFF2-40B4-BE49-F238E27FC236}">
                <a16:creationId xmlns:a16="http://schemas.microsoft.com/office/drawing/2014/main" id="{2594EFFA-F1DE-430A-1DCC-EF63A69C3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126BE-71F9-2F8A-8B89-8564495717FE}"/>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1939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524B8-09F5-0C86-D2A9-65D8ED3E5E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C80A38-11A8-C87D-AEF2-51EAC4E3C2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914F7A-04DA-C3A9-999F-5ED2F8122D05}"/>
              </a:ext>
            </a:extLst>
          </p:cNvPr>
          <p:cNvSpPr>
            <a:spLocks noGrp="1"/>
          </p:cNvSpPr>
          <p:nvPr>
            <p:ph type="dt" sz="half" idx="10"/>
          </p:nvPr>
        </p:nvSpPr>
        <p:spPr/>
        <p:txBody>
          <a:bodyPr/>
          <a:lstStyle/>
          <a:p>
            <a:fld id="{EED1C14C-A143-42F5-B247-D0E800131009}" type="datetimeFigureOut">
              <a:rPr lang="en-US" smtClean="0"/>
              <a:t>11/15/2023</a:t>
            </a:fld>
            <a:endParaRPr lang="en-US"/>
          </a:p>
        </p:txBody>
      </p:sp>
      <p:sp>
        <p:nvSpPr>
          <p:cNvPr id="5" name="Footer Placeholder 4">
            <a:extLst>
              <a:ext uri="{FF2B5EF4-FFF2-40B4-BE49-F238E27FC236}">
                <a16:creationId xmlns:a16="http://schemas.microsoft.com/office/drawing/2014/main" id="{098E389B-75A7-56DC-F102-65C10BCE1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4B8C2-0F27-3BC4-C87F-0A2C759D790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98669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098D-6B0B-3468-EADF-6D3D57A5E2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28F574-4D31-FEE0-F70F-E69F64D39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93A1E9-5A33-D16F-3132-3F1BB1FD576C}"/>
              </a:ext>
            </a:extLst>
          </p:cNvPr>
          <p:cNvSpPr>
            <a:spLocks noGrp="1"/>
          </p:cNvSpPr>
          <p:nvPr>
            <p:ph type="dt" sz="half" idx="10"/>
          </p:nvPr>
        </p:nvSpPr>
        <p:spPr/>
        <p:txBody>
          <a:bodyPr/>
          <a:lstStyle/>
          <a:p>
            <a:fld id="{EED1C14C-A143-42F5-B247-D0E800131009}" type="datetimeFigureOut">
              <a:rPr lang="en-US" smtClean="0"/>
              <a:t>11/15/2023</a:t>
            </a:fld>
            <a:endParaRPr lang="en-US"/>
          </a:p>
        </p:txBody>
      </p:sp>
      <p:sp>
        <p:nvSpPr>
          <p:cNvPr id="5" name="Footer Placeholder 4">
            <a:extLst>
              <a:ext uri="{FF2B5EF4-FFF2-40B4-BE49-F238E27FC236}">
                <a16:creationId xmlns:a16="http://schemas.microsoft.com/office/drawing/2014/main" id="{014A8C7F-EE8C-5305-8851-8809DB398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13307-81F9-8EB5-BCD2-322661159D53}"/>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4602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CAFB-C464-AF7C-501C-3E2A3E5A3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F2D7AE-B229-E86E-ED85-3688C2679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1B094A-9A53-5F4B-AE7C-CAD933C73589}"/>
              </a:ext>
            </a:extLst>
          </p:cNvPr>
          <p:cNvSpPr>
            <a:spLocks noGrp="1"/>
          </p:cNvSpPr>
          <p:nvPr>
            <p:ph type="dt" sz="half" idx="10"/>
          </p:nvPr>
        </p:nvSpPr>
        <p:spPr/>
        <p:txBody>
          <a:bodyPr/>
          <a:lstStyle/>
          <a:p>
            <a:fld id="{EED1C14C-A143-42F5-B247-D0E800131009}" type="datetimeFigureOut">
              <a:rPr lang="en-US" smtClean="0"/>
              <a:t>11/15/2023</a:t>
            </a:fld>
            <a:endParaRPr lang="en-US"/>
          </a:p>
        </p:txBody>
      </p:sp>
      <p:sp>
        <p:nvSpPr>
          <p:cNvPr id="5" name="Footer Placeholder 4">
            <a:extLst>
              <a:ext uri="{FF2B5EF4-FFF2-40B4-BE49-F238E27FC236}">
                <a16:creationId xmlns:a16="http://schemas.microsoft.com/office/drawing/2014/main" id="{370DBBF9-FCD8-2693-D171-341D00699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B12EC-D355-A3CE-689C-E2D185D9E27A}"/>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6058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A3C1-EA5F-C01A-CE97-E7BD0A95BA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DBA7DB-CAB7-38EC-0B87-5763A4182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CF3D1E-88C5-4994-A4F4-A53850552A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6C53A1-5C11-354A-3866-0EB364E4CBAF}"/>
              </a:ext>
            </a:extLst>
          </p:cNvPr>
          <p:cNvSpPr>
            <a:spLocks noGrp="1"/>
          </p:cNvSpPr>
          <p:nvPr>
            <p:ph type="dt" sz="half" idx="10"/>
          </p:nvPr>
        </p:nvSpPr>
        <p:spPr/>
        <p:txBody>
          <a:bodyPr/>
          <a:lstStyle/>
          <a:p>
            <a:fld id="{EED1C14C-A143-42F5-B247-D0E800131009}" type="datetimeFigureOut">
              <a:rPr lang="en-US" smtClean="0"/>
              <a:t>11/15/2023</a:t>
            </a:fld>
            <a:endParaRPr lang="en-US"/>
          </a:p>
        </p:txBody>
      </p:sp>
      <p:sp>
        <p:nvSpPr>
          <p:cNvPr id="6" name="Footer Placeholder 5">
            <a:extLst>
              <a:ext uri="{FF2B5EF4-FFF2-40B4-BE49-F238E27FC236}">
                <a16:creationId xmlns:a16="http://schemas.microsoft.com/office/drawing/2014/main" id="{5EA828E9-26D8-ADCA-FD4D-B0D8A28E6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215B7-F9CF-8E0B-A49D-FAD30A6140D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9564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F612-9043-C360-7681-6235E0BCCC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A9C5F7-D716-F94A-B3A0-4F5E53D4B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BB782D-0B9E-2A48-8E77-BC4051414C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3B96DB-678D-A901-0798-F2984FAEDD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602BD4-E256-8C94-44D5-79A9A421A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6E1A37-2F79-5722-18C1-F501F82BBDAD}"/>
              </a:ext>
            </a:extLst>
          </p:cNvPr>
          <p:cNvSpPr>
            <a:spLocks noGrp="1"/>
          </p:cNvSpPr>
          <p:nvPr>
            <p:ph type="dt" sz="half" idx="10"/>
          </p:nvPr>
        </p:nvSpPr>
        <p:spPr/>
        <p:txBody>
          <a:bodyPr/>
          <a:lstStyle/>
          <a:p>
            <a:fld id="{EED1C14C-A143-42F5-B247-D0E800131009}" type="datetimeFigureOut">
              <a:rPr lang="en-US" smtClean="0"/>
              <a:t>11/15/2023</a:t>
            </a:fld>
            <a:endParaRPr lang="en-US"/>
          </a:p>
        </p:txBody>
      </p:sp>
      <p:sp>
        <p:nvSpPr>
          <p:cNvPr id="8" name="Footer Placeholder 7">
            <a:extLst>
              <a:ext uri="{FF2B5EF4-FFF2-40B4-BE49-F238E27FC236}">
                <a16:creationId xmlns:a16="http://schemas.microsoft.com/office/drawing/2014/main" id="{A97096EA-CBA3-F5B2-AEDE-23689397C9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2A2B67-E2B1-5119-3850-72B62DF063D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1071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1E28-D2D5-9EF6-8C2D-362E21A7F6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39B85B-9C09-F869-96FB-3ABC858E054B}"/>
              </a:ext>
            </a:extLst>
          </p:cNvPr>
          <p:cNvSpPr>
            <a:spLocks noGrp="1"/>
          </p:cNvSpPr>
          <p:nvPr>
            <p:ph type="dt" sz="half" idx="10"/>
          </p:nvPr>
        </p:nvSpPr>
        <p:spPr/>
        <p:txBody>
          <a:bodyPr/>
          <a:lstStyle/>
          <a:p>
            <a:fld id="{EED1C14C-A143-42F5-B247-D0E800131009}" type="datetimeFigureOut">
              <a:rPr lang="en-US" smtClean="0"/>
              <a:t>11/15/2023</a:t>
            </a:fld>
            <a:endParaRPr lang="en-US"/>
          </a:p>
        </p:txBody>
      </p:sp>
      <p:sp>
        <p:nvSpPr>
          <p:cNvPr id="4" name="Footer Placeholder 3">
            <a:extLst>
              <a:ext uri="{FF2B5EF4-FFF2-40B4-BE49-F238E27FC236}">
                <a16:creationId xmlns:a16="http://schemas.microsoft.com/office/drawing/2014/main" id="{4E0D47C1-97DC-AF72-568F-7BC936E741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95A2CE-ED74-5300-85D1-C0DB41F8B40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6876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D68AA-A156-0439-F280-562AD3BBE6A8}"/>
              </a:ext>
            </a:extLst>
          </p:cNvPr>
          <p:cNvSpPr>
            <a:spLocks noGrp="1"/>
          </p:cNvSpPr>
          <p:nvPr>
            <p:ph type="dt" sz="half" idx="10"/>
          </p:nvPr>
        </p:nvSpPr>
        <p:spPr/>
        <p:txBody>
          <a:bodyPr/>
          <a:lstStyle/>
          <a:p>
            <a:fld id="{EED1C14C-A143-42F5-B247-D0E800131009}" type="datetimeFigureOut">
              <a:rPr lang="en-US" smtClean="0"/>
              <a:t>11/15/2023</a:t>
            </a:fld>
            <a:endParaRPr lang="en-US"/>
          </a:p>
        </p:txBody>
      </p:sp>
      <p:sp>
        <p:nvSpPr>
          <p:cNvPr id="3" name="Footer Placeholder 2">
            <a:extLst>
              <a:ext uri="{FF2B5EF4-FFF2-40B4-BE49-F238E27FC236}">
                <a16:creationId xmlns:a16="http://schemas.microsoft.com/office/drawing/2014/main" id="{6DEA85DE-711B-4D2C-413E-B4FCDF2E73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EC1104-1868-9845-72D8-EAD14140907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36367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5944-B9AB-E8E7-1792-48C2E09F6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87A8A9-CD37-122B-2553-D6413E817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56A727-DCFB-35FD-8305-DB017A714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6B3FDF-46B0-89FF-0B8A-AB5796A93779}"/>
              </a:ext>
            </a:extLst>
          </p:cNvPr>
          <p:cNvSpPr>
            <a:spLocks noGrp="1"/>
          </p:cNvSpPr>
          <p:nvPr>
            <p:ph type="dt" sz="half" idx="10"/>
          </p:nvPr>
        </p:nvSpPr>
        <p:spPr/>
        <p:txBody>
          <a:bodyPr/>
          <a:lstStyle/>
          <a:p>
            <a:fld id="{EED1C14C-A143-42F5-B247-D0E800131009}" type="datetimeFigureOut">
              <a:rPr lang="en-US" smtClean="0"/>
              <a:t>11/15/2023</a:t>
            </a:fld>
            <a:endParaRPr lang="en-US"/>
          </a:p>
        </p:txBody>
      </p:sp>
      <p:sp>
        <p:nvSpPr>
          <p:cNvPr id="6" name="Footer Placeholder 5">
            <a:extLst>
              <a:ext uri="{FF2B5EF4-FFF2-40B4-BE49-F238E27FC236}">
                <a16:creationId xmlns:a16="http://schemas.microsoft.com/office/drawing/2014/main" id="{9E364726-D706-D13B-DE88-3FD25BE53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29E9F-B139-8EFE-8FC9-6E12BF43E3E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0971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EFAF-0C0E-3625-F304-C0A12E103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48DDBD-BF5E-CB3E-A2A4-B0513464BC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2DF21C-638A-6C5F-A320-F0A167CD0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B6C55-FC47-2869-AAFE-1124390D3DD6}"/>
              </a:ext>
            </a:extLst>
          </p:cNvPr>
          <p:cNvSpPr>
            <a:spLocks noGrp="1"/>
          </p:cNvSpPr>
          <p:nvPr>
            <p:ph type="dt" sz="half" idx="10"/>
          </p:nvPr>
        </p:nvSpPr>
        <p:spPr/>
        <p:txBody>
          <a:bodyPr/>
          <a:lstStyle/>
          <a:p>
            <a:fld id="{EED1C14C-A143-42F5-B247-D0E800131009}" type="datetimeFigureOut">
              <a:rPr lang="en-US" smtClean="0"/>
              <a:t>11/15/2023</a:t>
            </a:fld>
            <a:endParaRPr lang="en-US"/>
          </a:p>
        </p:txBody>
      </p:sp>
      <p:sp>
        <p:nvSpPr>
          <p:cNvPr id="6" name="Footer Placeholder 5">
            <a:extLst>
              <a:ext uri="{FF2B5EF4-FFF2-40B4-BE49-F238E27FC236}">
                <a16:creationId xmlns:a16="http://schemas.microsoft.com/office/drawing/2014/main" id="{8BE7F1A1-E298-192B-0ED1-C6B741EAE9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C56A4-ED5D-44B8-9A97-91DF9FBE2FD2}"/>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2584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2805D5-9EA1-4962-B668-2FA3CF9E1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B8760B-B563-E158-19A4-D73458E65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CD2646-FED5-B4FD-0EC0-9013057020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11/15/2023</a:t>
            </a:fld>
            <a:endParaRPr lang="en-US"/>
          </a:p>
        </p:txBody>
      </p:sp>
      <p:sp>
        <p:nvSpPr>
          <p:cNvPr id="5" name="Footer Placeholder 4">
            <a:extLst>
              <a:ext uri="{FF2B5EF4-FFF2-40B4-BE49-F238E27FC236}">
                <a16:creationId xmlns:a16="http://schemas.microsoft.com/office/drawing/2014/main" id="{AC6B1D44-F75E-904C-9274-CC1E27E426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CB42D3-4924-E513-EC83-0CCC0095AA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67461079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shared/BKRZGZ6G3?:display_count=n&amp;:origin=viz_share_link" TargetMode="External"/><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customXml" Target="../ink/ink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alculator, pen, compass, money and a paper with graphs printed on it">
            <a:extLst>
              <a:ext uri="{FF2B5EF4-FFF2-40B4-BE49-F238E27FC236}">
                <a16:creationId xmlns:a16="http://schemas.microsoft.com/office/drawing/2014/main" id="{3A98C5F4-5A61-09C1-57F1-14CDCF7E85A3}"/>
              </a:ext>
            </a:extLst>
          </p:cNvPr>
          <p:cNvPicPr>
            <a:picLocks noChangeAspect="1"/>
          </p:cNvPicPr>
          <p:nvPr/>
        </p:nvPicPr>
        <p:blipFill rotWithShape="1">
          <a:blip r:embed="rId2">
            <a:alphaModFix amt="50000"/>
          </a:blip>
          <a:srcRect r="-1" b="6615"/>
          <a:stretch/>
        </p:blipFill>
        <p:spPr>
          <a:xfrm>
            <a:off x="20" y="10"/>
            <a:ext cx="12188930" cy="6857990"/>
          </a:xfrm>
          <a:prstGeom prst="rect">
            <a:avLst/>
          </a:prstGeom>
        </p:spPr>
      </p:pic>
      <p:sp>
        <p:nvSpPr>
          <p:cNvPr id="13" name="Title 12">
            <a:extLst>
              <a:ext uri="{FF2B5EF4-FFF2-40B4-BE49-F238E27FC236}">
                <a16:creationId xmlns:a16="http://schemas.microsoft.com/office/drawing/2014/main" id="{4FC45818-E351-5994-1C93-AC2AABD5CF57}"/>
              </a:ext>
            </a:extLst>
          </p:cNvPr>
          <p:cNvSpPr>
            <a:spLocks noGrp="1"/>
          </p:cNvSpPr>
          <p:nvPr>
            <p:ph type="ctrTitle"/>
          </p:nvPr>
        </p:nvSpPr>
        <p:spPr>
          <a:xfrm>
            <a:off x="1524000" y="1122363"/>
            <a:ext cx="9144000" cy="3063240"/>
          </a:xfrm>
        </p:spPr>
        <p:txBody>
          <a:bodyPr>
            <a:normAutofit/>
          </a:bodyPr>
          <a:lstStyle/>
          <a:p>
            <a:r>
              <a:rPr lang="en-US" sz="5100" b="1" i="0">
                <a:solidFill>
                  <a:schemeClr val="bg1"/>
                </a:solidFill>
                <a:effectLst/>
                <a:latin typeface="Times New Roman" panose="02020603050405020304" pitchFamily="18" charset="0"/>
                <a:cs typeface="Times New Roman" panose="02020603050405020304" pitchFamily="18" charset="0"/>
              </a:rPr>
              <a:t>Comparison of Region Based on Sales</a:t>
            </a:r>
            <a:br>
              <a:rPr lang="en-US" sz="5100" b="1" i="0">
                <a:solidFill>
                  <a:schemeClr val="bg1"/>
                </a:solidFill>
                <a:effectLst/>
                <a:latin typeface="Times New Roman" panose="02020603050405020304" pitchFamily="18" charset="0"/>
                <a:cs typeface="Times New Roman" panose="02020603050405020304" pitchFamily="18" charset="0"/>
              </a:rPr>
            </a:br>
            <a:br>
              <a:rPr lang="en-US" sz="5100" b="0" i="0">
                <a:solidFill>
                  <a:schemeClr val="bg1"/>
                </a:solidFill>
                <a:effectLst/>
                <a:latin typeface="Gotham Rounded SSm A"/>
              </a:rPr>
            </a:br>
            <a:endParaRPr lang="en-IN" sz="5100">
              <a:solidFill>
                <a:schemeClr val="bg1"/>
              </a:solidFill>
            </a:endParaRPr>
          </a:p>
        </p:txBody>
      </p:sp>
      <p:sp>
        <p:nvSpPr>
          <p:cNvPr id="2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28EE5DA-92D8-C01B-571A-0A4DA8B8954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b="0" i="0" kern="1200">
                <a:solidFill>
                  <a:schemeClr val="tx1"/>
                </a:solidFill>
                <a:effectLst/>
                <a:latin typeface="+mj-lt"/>
                <a:ea typeface="+mj-ea"/>
                <a:cs typeface="+mj-cs"/>
              </a:rPr>
              <a:t>Displaying the following details for the Primary Region:</a:t>
            </a:r>
            <a:endParaRPr lang="en-US" sz="4600" kern="1200">
              <a:solidFill>
                <a:schemeClr val="tx1"/>
              </a:solidFill>
              <a:latin typeface="+mj-lt"/>
              <a:ea typeface="+mj-ea"/>
              <a:cs typeface="+mj-cs"/>
            </a:endParaRP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omputer&#10;&#10;Description automatically generated">
            <a:extLst>
              <a:ext uri="{FF2B5EF4-FFF2-40B4-BE49-F238E27FC236}">
                <a16:creationId xmlns:a16="http://schemas.microsoft.com/office/drawing/2014/main" id="{672FEA7B-E959-6148-B0F4-E923B7194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584575"/>
            <a:ext cx="7214616" cy="366141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E2A479-A22E-E07C-6BEB-65865605577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b="0" i="0" kern="1200">
                <a:solidFill>
                  <a:schemeClr val="tx1"/>
                </a:solidFill>
                <a:effectLst/>
                <a:latin typeface="+mj-lt"/>
                <a:ea typeface="+mj-ea"/>
                <a:cs typeface="+mj-cs"/>
              </a:rPr>
              <a:t>Displaying the following details for the Secondary Region:</a:t>
            </a:r>
            <a:endParaRPr lang="en-US" sz="4600" kern="120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EB09387D-9A82-7CE7-F4B4-689F13921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449301"/>
            <a:ext cx="7214616" cy="393196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D680B-EB8D-FA28-12EF-8527B4A45BD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Primary Region Map</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map of the united states&#10;&#10;Description automatically generated">
            <a:extLst>
              <a:ext uri="{FF2B5EF4-FFF2-40B4-BE49-F238E27FC236}">
                <a16:creationId xmlns:a16="http://schemas.microsoft.com/office/drawing/2014/main" id="{2BC30B9C-B722-620E-4F7E-9B40DEA4446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87" r="12087"/>
          <a:stretch>
            <a:fillRect/>
          </a:stretch>
        </p:blipFill>
        <p:spPr>
          <a:xfrm>
            <a:off x="4739719" y="640080"/>
            <a:ext cx="7043769" cy="555040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02733-73EF-EDDE-D24C-F461A126587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b="1" kern="1200">
                <a:solidFill>
                  <a:schemeClr val="tx1"/>
                </a:solidFill>
                <a:latin typeface="+mj-lt"/>
                <a:ea typeface="+mj-ea"/>
                <a:cs typeface="+mj-cs"/>
              </a:rPr>
              <a:t>Secondary Region Map</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map of the united states&#10;&#10;Description automatically generated">
            <a:extLst>
              <a:ext uri="{FF2B5EF4-FFF2-40B4-BE49-F238E27FC236}">
                <a16:creationId xmlns:a16="http://schemas.microsoft.com/office/drawing/2014/main" id="{AE4B3D27-ACB9-5E1E-5206-DBE897F1735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430" r="12430"/>
          <a:stretch>
            <a:fillRect/>
          </a:stretch>
        </p:blipFill>
        <p:spPr>
          <a:xfrm>
            <a:off x="4742132" y="640080"/>
            <a:ext cx="7038943" cy="555040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7F2D7-7419-0C47-AB0E-246832FE4853}"/>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b="1"/>
              <a:t>Primary Region Details</a:t>
            </a:r>
          </a:p>
        </p:txBody>
      </p:sp>
      <p:sp>
        <p:nvSpPr>
          <p:cNvPr id="31"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screen&#10;&#10;Description automatically generated">
            <a:extLst>
              <a:ext uri="{FF2B5EF4-FFF2-40B4-BE49-F238E27FC236}">
                <a16:creationId xmlns:a16="http://schemas.microsoft.com/office/drawing/2014/main" id="{A413A8EB-6FF2-3809-8B89-819E772DB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2182761"/>
            <a:ext cx="2912708" cy="449334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37A3D6D0-42ED-68B6-793F-72567E9CC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793" y="2326776"/>
            <a:ext cx="3758184" cy="4205309"/>
          </a:xfrm>
          <a:prstGeom prst="rect">
            <a:avLst/>
          </a:prstGeom>
        </p:spPr>
      </p:pic>
      <p:pic>
        <p:nvPicPr>
          <p:cNvPr id="10" name="Picture 9" descr="A black and white image of a grey background&#10;&#10;Description automatically generated with medium confidence">
            <a:extLst>
              <a:ext uri="{FF2B5EF4-FFF2-40B4-BE49-F238E27FC236}">
                <a16:creationId xmlns:a16="http://schemas.microsoft.com/office/drawing/2014/main" id="{1BC496EB-20A1-EE46-5B66-4E3EC2849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2326776"/>
            <a:ext cx="3758184" cy="418702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DDA2B-521B-FB0A-70B9-FC194D802CBD}"/>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b="1"/>
              <a:t>Secondary Region Details</a:t>
            </a:r>
          </a:p>
        </p:txBody>
      </p:sp>
      <p:sp>
        <p:nvSpPr>
          <p:cNvPr id="3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28EB46F9-0B1D-C467-B787-C2B72BF065F0}"/>
              </a:ext>
            </a:extLst>
          </p:cNvPr>
          <p:cNvPicPr>
            <a:picLocks noChangeAspect="1"/>
          </p:cNvPicPr>
          <p:nvPr/>
        </p:nvPicPr>
        <p:blipFill rotWithShape="1">
          <a:blip r:embed="rId2">
            <a:extLst>
              <a:ext uri="{28A0092B-C50C-407E-A947-70E740481C1C}">
                <a14:useLocalDpi xmlns:a14="http://schemas.microsoft.com/office/drawing/2010/main" val="0"/>
              </a:ext>
            </a:extLst>
          </a:blip>
          <a:srcRect t="184" r="1" b="16849"/>
          <a:stretch/>
        </p:blipFill>
        <p:spPr>
          <a:xfrm>
            <a:off x="363795" y="2206829"/>
            <a:ext cx="2571974" cy="448893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8CBBA3A-4774-FE03-C1B7-C082B116F5F5}"/>
              </a:ext>
            </a:extLst>
          </p:cNvPr>
          <p:cNvPicPr>
            <a:picLocks noChangeAspect="1"/>
          </p:cNvPicPr>
          <p:nvPr/>
        </p:nvPicPr>
        <p:blipFill rotWithShape="1">
          <a:blip r:embed="rId3">
            <a:extLst>
              <a:ext uri="{28A0092B-C50C-407E-A947-70E740481C1C}">
                <a14:useLocalDpi xmlns:a14="http://schemas.microsoft.com/office/drawing/2010/main" val="0"/>
              </a:ext>
            </a:extLst>
          </a:blip>
          <a:srcRect l="4796" r="19277" b="-3"/>
          <a:stretch/>
        </p:blipFill>
        <p:spPr>
          <a:xfrm>
            <a:off x="3784227" y="2406272"/>
            <a:ext cx="3953759" cy="4028918"/>
          </a:xfrm>
          <a:prstGeom prst="rect">
            <a:avLst/>
          </a:prstGeom>
        </p:spPr>
      </p:pic>
      <p:pic>
        <p:nvPicPr>
          <p:cNvPr id="7" name="Picture 6" descr="A screenshot of a graph&#10;&#10;Description automatically generated">
            <a:extLst>
              <a:ext uri="{FF2B5EF4-FFF2-40B4-BE49-F238E27FC236}">
                <a16:creationId xmlns:a16="http://schemas.microsoft.com/office/drawing/2014/main" id="{A42D23DE-415A-40A4-FD21-C6AA95D85A31}"/>
              </a:ext>
            </a:extLst>
          </p:cNvPr>
          <p:cNvPicPr>
            <a:picLocks noChangeAspect="1"/>
          </p:cNvPicPr>
          <p:nvPr/>
        </p:nvPicPr>
        <p:blipFill rotWithShape="1">
          <a:blip r:embed="rId4">
            <a:extLst>
              <a:ext uri="{28A0092B-C50C-407E-A947-70E740481C1C}">
                <a14:useLocalDpi xmlns:a14="http://schemas.microsoft.com/office/drawing/2010/main" val="0"/>
              </a:ext>
            </a:extLst>
          </a:blip>
          <a:srcRect l="33632" r="24135" b="1"/>
          <a:stretch/>
        </p:blipFill>
        <p:spPr>
          <a:xfrm>
            <a:off x="7999699" y="2467406"/>
            <a:ext cx="3758184" cy="3967784"/>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60050-3EE8-9A38-0051-1E327F1C936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Sales Comparison by Primary and Secondary Region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1B677D72-FA6E-2591-9657-3284EF19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539484"/>
            <a:ext cx="7214616" cy="375159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560050-3EE8-9A38-0051-1E327F1C9366}"/>
              </a:ext>
            </a:extLst>
          </p:cNvPr>
          <p:cNvSpPr>
            <a:spLocks noGrp="1"/>
          </p:cNvSpPr>
          <p:nvPr>
            <p:ph type="title"/>
          </p:nvPr>
        </p:nvSpPr>
        <p:spPr>
          <a:xfrm>
            <a:off x="1115568" y="509521"/>
            <a:ext cx="10232136" cy="1014984"/>
          </a:xfrm>
        </p:spPr>
        <p:txBody>
          <a:bodyPr vert="horz" lIns="91440" tIns="45720" rIns="91440" bIns="45720" rtlCol="0" anchor="ctr">
            <a:normAutofit/>
          </a:bodyPr>
          <a:lstStyle/>
          <a:p>
            <a:r>
              <a:rPr lang="en-US" sz="4000" kern="1200">
                <a:solidFill>
                  <a:schemeClr val="tx1"/>
                </a:solidFill>
                <a:latin typeface="+mj-lt"/>
                <a:ea typeface="+mj-ea"/>
                <a:cs typeface="+mj-cs"/>
              </a:rPr>
              <a:t>Final Dashboard</a:t>
            </a: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screenshot of a computer&#10;&#10;Description automatically generated">
            <a:extLst>
              <a:ext uri="{FF2B5EF4-FFF2-40B4-BE49-F238E27FC236}">
                <a16:creationId xmlns:a16="http://schemas.microsoft.com/office/drawing/2014/main" id="{5FA8BFEF-66D5-E2DD-A552-45C169359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361" y="1673352"/>
            <a:ext cx="9406040" cy="3691871"/>
          </a:xfrm>
          <a:prstGeom prst="rect">
            <a:avLst/>
          </a:prstGeom>
        </p:spPr>
      </p:pic>
      <p:sp>
        <p:nvSpPr>
          <p:cNvPr id="6" name="TextBox 5">
            <a:extLst>
              <a:ext uri="{FF2B5EF4-FFF2-40B4-BE49-F238E27FC236}">
                <a16:creationId xmlns:a16="http://schemas.microsoft.com/office/drawing/2014/main" id="{8CB7228C-2D20-0018-4587-4EEDAB7908F0}"/>
              </a:ext>
            </a:extLst>
          </p:cNvPr>
          <p:cNvSpPr txBox="1"/>
          <p:nvPr/>
        </p:nvSpPr>
        <p:spPr>
          <a:xfrm>
            <a:off x="1188469" y="5674343"/>
            <a:ext cx="10086334" cy="333265"/>
          </a:xfrm>
          <a:prstGeom prst="rect">
            <a:avLst/>
          </a:prstGeom>
          <a:noFill/>
        </p:spPr>
        <p:txBody>
          <a:bodyPr wrap="square" rtlCol="0">
            <a:spAutoFit/>
          </a:bodyPr>
          <a:lstStyle/>
          <a:p>
            <a:pPr algn="ctr" defTabSz="799522">
              <a:spcAft>
                <a:spcPts val="570"/>
              </a:spcAft>
            </a:pPr>
            <a:r>
              <a:rPr lang="en-IN" sz="1574" kern="1200" dirty="0">
                <a:solidFill>
                  <a:schemeClr val="tx1"/>
                </a:solidFill>
                <a:latin typeface="+mn-lt"/>
                <a:ea typeface="+mn-ea"/>
                <a:cs typeface="+mn-cs"/>
              </a:rPr>
              <a:t>Dashboard Link: </a:t>
            </a:r>
            <a:r>
              <a:rPr lang="en-IN" sz="1574" kern="1200" dirty="0">
                <a:solidFill>
                  <a:srgbClr val="00B0F0"/>
                </a:solidFill>
                <a:latin typeface="+mn-lt"/>
                <a:ea typeface="+mn-ea"/>
                <a:cs typeface="+mn-cs"/>
                <a:hlinkClick r:id="rId3">
                  <a:extLst>
                    <a:ext uri="{A12FA001-AC4F-418D-AE19-62706E023703}">
                      <ahyp:hlinkClr xmlns:ahyp="http://schemas.microsoft.com/office/drawing/2018/hyperlinkcolor" val="tx"/>
                    </a:ext>
                  </a:extLst>
                </a:hlinkClick>
              </a:rPr>
              <a:t>https://public.tableau.com/shared/BKRZGZ6G3?:display_count=n&amp;:origin=viz_share_link</a:t>
            </a:r>
            <a:endParaRPr lang="en-IN" dirty="0">
              <a:solidFill>
                <a:srgbClr val="00B0F0"/>
              </a:solidFill>
            </a:endParaRPr>
          </a:p>
        </p:txBody>
      </p:sp>
    </p:spTree>
    <p:extLst>
      <p:ext uri="{BB962C8B-B14F-4D97-AF65-F5344CB8AC3E}">
        <p14:creationId xmlns:p14="http://schemas.microsoft.com/office/powerpoint/2010/main" val="2977836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gital financial graph">
            <a:extLst>
              <a:ext uri="{FF2B5EF4-FFF2-40B4-BE49-F238E27FC236}">
                <a16:creationId xmlns:a16="http://schemas.microsoft.com/office/drawing/2014/main" id="{D2B65058-8F0C-F725-A8D8-25CA86725593}"/>
              </a:ext>
            </a:extLst>
          </p:cNvPr>
          <p:cNvPicPr>
            <a:picLocks noChangeAspect="1"/>
          </p:cNvPicPr>
          <p:nvPr/>
        </p:nvPicPr>
        <p:blipFill rotWithShape="1">
          <a:blip r:embed="rId2"/>
          <a:srcRect l="32672" r="17386"/>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DD1DA-6213-3FCF-AB1A-89D10897BD0D}"/>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a:t>Project Outcome</a:t>
            </a:r>
          </a:p>
        </p:txBody>
      </p:sp>
      <p:sp>
        <p:nvSpPr>
          <p:cNvPr id="4" name="TextBox 3">
            <a:extLst>
              <a:ext uri="{FF2B5EF4-FFF2-40B4-BE49-F238E27FC236}">
                <a16:creationId xmlns:a16="http://schemas.microsoft.com/office/drawing/2014/main" id="{EC91F332-83E4-1632-4C65-48116D7FADF0}"/>
              </a:ext>
            </a:extLst>
          </p:cNvPr>
          <p:cNvSpPr txBox="1"/>
          <p:nvPr/>
        </p:nvSpPr>
        <p:spPr>
          <a:xfrm>
            <a:off x="761801" y="2884929"/>
            <a:ext cx="4659756" cy="3374137"/>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000" dirty="0"/>
              <a:t>This project aims to develop a dashboard that visualizes sales comparisons between two selected regions. </a:t>
            </a:r>
          </a:p>
          <a:p>
            <a:pPr marL="342900" indent="-228600">
              <a:lnSpc>
                <a:spcPct val="90000"/>
              </a:lnSpc>
              <a:spcAft>
                <a:spcPts val="600"/>
              </a:spcAft>
              <a:buFont typeface="Arial" panose="020B0604020202020204" pitchFamily="34" charset="0"/>
              <a:buChar char="•"/>
            </a:pPr>
            <a:r>
              <a:rPr lang="en-US" sz="2000" dirty="0"/>
              <a:t>By utilizing these dashboards, the organization can proactively implement measures to enhance sales in these </a:t>
            </a:r>
            <a:r>
              <a:rPr lang="en-US" sz="2000" dirty="0" err="1"/>
              <a:t>regions.I</a:t>
            </a:r>
            <a:r>
              <a:rPr lang="en-US" sz="2000" dirty="0"/>
              <a:t> order to increase sales, the organization can take preventive measures using dashboards.</a:t>
            </a:r>
          </a:p>
        </p:txBody>
      </p:sp>
    </p:spTree>
    <p:extLst>
      <p:ext uri="{BB962C8B-B14F-4D97-AF65-F5344CB8AC3E}">
        <p14:creationId xmlns:p14="http://schemas.microsoft.com/office/powerpoint/2010/main" val="1587741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6420995-25B8-A4CD-2175-C710357D9452}"/>
              </a:ext>
            </a:extLst>
          </p:cNvPr>
          <p:cNvSpPr txBox="1"/>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kern="1200">
                <a:solidFill>
                  <a:schemeClr val="tx1"/>
                </a:solidFill>
                <a:latin typeface="+mj-lt"/>
                <a:ea typeface="+mj-ea"/>
                <a:cs typeface="+mj-cs"/>
              </a:rPr>
              <a:t>Thank You</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62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BCB5F-F4A0-1F67-69FB-835DFD46AE45}"/>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Objectives</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385A87-FDE3-BC85-CFB9-FCC539FD362A}"/>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sz="2200" b="0" i="0">
                <a:effectLst/>
              </a:rPr>
              <a:t>Help the organization by creating a dashboard to visualize the sales comparison between two selected regions.</a:t>
            </a:r>
            <a:endParaRPr lang="en-US" sz="2200">
              <a:cs typeface="Times New Roman" panose="02020603050405020304" pitchFamily="18" charset="0"/>
            </a:endParaRPr>
          </a:p>
        </p:txBody>
      </p:sp>
      <p:pic>
        <p:nvPicPr>
          <p:cNvPr id="5" name="Picture 4" descr="Light bulb on yellow background with sketched light beams and cord">
            <a:extLst>
              <a:ext uri="{FF2B5EF4-FFF2-40B4-BE49-F238E27FC236}">
                <a16:creationId xmlns:a16="http://schemas.microsoft.com/office/drawing/2014/main" id="{28352186-181C-9690-8E67-B872825820FA}"/>
              </a:ext>
            </a:extLst>
          </p:cNvPr>
          <p:cNvPicPr>
            <a:picLocks noChangeAspect="1"/>
          </p:cNvPicPr>
          <p:nvPr/>
        </p:nvPicPr>
        <p:blipFill rotWithShape="1">
          <a:blip r:embed="rId2"/>
          <a:srcRect l="383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59071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8F44E-0D30-CB04-912A-0D6BD2928CA9}"/>
              </a:ext>
            </a:extLst>
          </p:cNvPr>
          <p:cNvSpPr>
            <a:spLocks noGrp="1"/>
          </p:cNvSpPr>
          <p:nvPr>
            <p:ph type="title"/>
          </p:nvPr>
        </p:nvSpPr>
        <p:spPr>
          <a:xfrm>
            <a:off x="640080" y="325369"/>
            <a:ext cx="4368602" cy="1956841"/>
          </a:xfrm>
        </p:spPr>
        <p:txBody>
          <a:bodyPr anchor="b">
            <a:normAutofit/>
          </a:bodyPr>
          <a:lstStyle/>
          <a:p>
            <a:r>
              <a:rPr lang="en-US" sz="5400" b="1">
                <a:ea typeface="+mj-lt"/>
                <a:cs typeface="+mj-lt"/>
              </a:rPr>
              <a:t>Problem Statement</a:t>
            </a:r>
            <a:endParaRPr lang="en-US" sz="5400" b="1"/>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B9610D-B15A-F4BF-5BB8-B2F2F1C350A2}"/>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sz="2000">
                <a:ea typeface="+mn-lt"/>
                <a:cs typeface="Times New Roman" panose="02020603050405020304" pitchFamily="18" charset="0"/>
              </a:rPr>
              <a:t>The director of a leading organization wants to compare the sales between two regions. He has asked each region operators to record the sales data to compare by region. The upper management wants to visualize the sales data using a dashboard to understand the performance between them and suggest the necessary improvements.</a:t>
            </a:r>
          </a:p>
        </p:txBody>
      </p:sp>
      <p:pic>
        <p:nvPicPr>
          <p:cNvPr id="5" name="Picture 4" descr="Desk with productivity items">
            <a:extLst>
              <a:ext uri="{FF2B5EF4-FFF2-40B4-BE49-F238E27FC236}">
                <a16:creationId xmlns:a16="http://schemas.microsoft.com/office/drawing/2014/main" id="{12589B66-7D73-A372-5EE7-219476B0254D}"/>
              </a:ext>
            </a:extLst>
          </p:cNvPr>
          <p:cNvPicPr>
            <a:picLocks noChangeAspect="1"/>
          </p:cNvPicPr>
          <p:nvPr/>
        </p:nvPicPr>
        <p:blipFill rotWithShape="1">
          <a:blip r:embed="rId2"/>
          <a:srcRect l="23459" r="958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888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4B163-E02F-D302-B4A8-A8B97F413CF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200" kern="1200">
                <a:solidFill>
                  <a:schemeClr val="tx1"/>
                </a:solidFill>
                <a:latin typeface="+mj-lt"/>
                <a:ea typeface="+mj-ea"/>
                <a:cs typeface="+mj-cs"/>
              </a:rPr>
              <a:t>Select Sample Superstore as Dataset</a:t>
            </a:r>
          </a:p>
        </p:txBody>
      </p:sp>
      <p:sp>
        <p:nvSpPr>
          <p:cNvPr id="2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622B25F-56A3-0770-8E31-07AEE1EA199D}"/>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2200"/>
              <a:t>Use Sample Superstore Dataset </a:t>
            </a:r>
          </a:p>
          <a:p>
            <a:pPr marL="285750" indent="-228600">
              <a:buFont typeface="Arial" panose="020B0604020202020204" pitchFamily="34" charset="0"/>
              <a:buChar char="•"/>
            </a:pPr>
            <a:r>
              <a:rPr lang="en-US" sz="2200"/>
              <a:t>Select Data </a:t>
            </a:r>
            <a:endParaRPr lang="en-US" sz="2200" dirty="0"/>
          </a:p>
        </p:txBody>
      </p:sp>
      <p:pic>
        <p:nvPicPr>
          <p:cNvPr id="20" name="Picture Placeholder 19" descr="A screenshot of a computer&#10;&#10;Description automatically generated">
            <a:extLst>
              <a:ext uri="{FF2B5EF4-FFF2-40B4-BE49-F238E27FC236}">
                <a16:creationId xmlns:a16="http://schemas.microsoft.com/office/drawing/2014/main" id="{E0886490-D77F-C7C7-B60E-1F8C0751BFE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322" r="18322"/>
          <a:stretch>
            <a:fillRect/>
          </a:stretch>
        </p:blipFill>
        <p:spPr>
          <a:xfrm>
            <a:off x="4654296" y="704824"/>
            <a:ext cx="6903720" cy="5448352"/>
          </a:xfrm>
          <a:prstGeom prst="rect">
            <a:avLst/>
          </a:prstGeom>
        </p:spPr>
      </p:pic>
    </p:spTree>
    <p:extLst>
      <p:ext uri="{BB962C8B-B14F-4D97-AF65-F5344CB8AC3E}">
        <p14:creationId xmlns:p14="http://schemas.microsoft.com/office/powerpoint/2010/main" val="1186161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22B25F-56A3-0770-8E31-07AEE1EA199D}"/>
              </a:ext>
            </a:extLst>
          </p:cNvPr>
          <p:cNvSpPr>
            <a:spLocks noGrp="1"/>
          </p:cNvSpPr>
          <p:nvPr>
            <p:ph type="body" sz="half" idx="2"/>
          </p:nvPr>
        </p:nvSpPr>
        <p:spPr>
          <a:xfrm>
            <a:off x="5034117" y="2027720"/>
            <a:ext cx="6853084" cy="2729302"/>
          </a:xfrm>
        </p:spPr>
        <p:txBody>
          <a:bodyPr vert="horz" lIns="91440" tIns="45720" rIns="91440" bIns="45720" rtlCol="0" anchor="t">
            <a:normAutofit/>
          </a:bodyPr>
          <a:lstStyle/>
          <a:p>
            <a:pPr marL="57150"/>
            <a:r>
              <a:rPr lang="en-US" sz="2800" kern="1200" dirty="0">
                <a:solidFill>
                  <a:schemeClr val="tx1"/>
                </a:solidFill>
                <a:latin typeface="+mn-lt"/>
                <a:ea typeface="+mn-ea"/>
                <a:cs typeface="+mn-cs"/>
              </a:rPr>
              <a:t>Use Group by from Data Source Table on a Folder to create a folder to segregate the required data for Customer Name and Order ID in order to organize the data thoroughly.</a:t>
            </a:r>
          </a:p>
          <a:p>
            <a:pPr marL="57150"/>
            <a:r>
              <a:rPr lang="en-US" sz="2800" kern="1200" dirty="0">
                <a:solidFill>
                  <a:schemeClr val="tx1"/>
                </a:solidFill>
                <a:latin typeface="+mn-lt"/>
                <a:ea typeface="+mn-ea"/>
                <a:cs typeface="+mn-cs"/>
              </a:rPr>
              <a:t> </a:t>
            </a:r>
            <a:endParaRPr lang="en-US" sz="2800" dirty="0"/>
          </a:p>
        </p:txBody>
      </p:sp>
      <p:pic>
        <p:nvPicPr>
          <p:cNvPr id="12" name="Picture 11" descr="A screenshot of a computer&#10;&#10;Description automatically generated">
            <a:extLst>
              <a:ext uri="{FF2B5EF4-FFF2-40B4-BE49-F238E27FC236}">
                <a16:creationId xmlns:a16="http://schemas.microsoft.com/office/drawing/2014/main" id="{534D0FF5-47EA-F541-5F54-B1746D760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539" y="279281"/>
            <a:ext cx="3572290" cy="6013363"/>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128303BD-65F5-39EF-8B52-5F3CF90829BC}"/>
                  </a:ext>
                </a:extLst>
              </p14:cNvPr>
              <p14:cNvContentPartPr/>
              <p14:nvPr/>
            </p14:nvContentPartPr>
            <p14:xfrm>
              <a:off x="1368314" y="2027719"/>
              <a:ext cx="3044740" cy="1986593"/>
            </p14:xfrm>
          </p:contentPart>
        </mc:Choice>
        <mc:Fallback xmlns="">
          <p:pic>
            <p:nvPicPr>
              <p:cNvPr id="20" name="Ink 19">
                <a:extLst>
                  <a:ext uri="{FF2B5EF4-FFF2-40B4-BE49-F238E27FC236}">
                    <a16:creationId xmlns:a16="http://schemas.microsoft.com/office/drawing/2014/main" id="{128303BD-65F5-39EF-8B52-5F3CF90829BC}"/>
                  </a:ext>
                </a:extLst>
              </p:cNvPr>
              <p:cNvPicPr/>
              <p:nvPr/>
            </p:nvPicPr>
            <p:blipFill>
              <a:blip r:embed="rId4"/>
              <a:stretch>
                <a:fillRect/>
              </a:stretch>
            </p:blipFill>
            <p:spPr>
              <a:xfrm>
                <a:off x="1359314" y="2018720"/>
                <a:ext cx="3062379" cy="2004231"/>
              </a:xfrm>
              <a:prstGeom prst="rect">
                <a:avLst/>
              </a:prstGeom>
            </p:spPr>
          </p:pic>
        </mc:Fallback>
      </mc:AlternateContent>
    </p:spTree>
    <p:extLst>
      <p:ext uri="{BB962C8B-B14F-4D97-AF65-F5344CB8AC3E}">
        <p14:creationId xmlns:p14="http://schemas.microsoft.com/office/powerpoint/2010/main" val="17567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4B163-E02F-D302-B4A8-A8B97F413CF3}"/>
              </a:ext>
            </a:extLst>
          </p:cNvPr>
          <p:cNvSpPr>
            <a:spLocks noGrp="1"/>
          </p:cNvSpPr>
          <p:nvPr>
            <p:ph type="title"/>
          </p:nvPr>
        </p:nvSpPr>
        <p:spPr>
          <a:xfrm>
            <a:off x="4988878" y="1079595"/>
            <a:ext cx="5003768" cy="2904094"/>
          </a:xfrm>
        </p:spPr>
        <p:txBody>
          <a:bodyPr vert="horz" lIns="91440" tIns="45720" rIns="91440" bIns="45720" rtlCol="0" anchor="b">
            <a:normAutofit/>
          </a:bodyPr>
          <a:lstStyle/>
          <a:p>
            <a:pPr defTabSz="675467"/>
            <a:r>
              <a:rPr lang="en-US" sz="2136" kern="1200" dirty="0">
                <a:solidFill>
                  <a:schemeClr val="tx1"/>
                </a:solidFill>
                <a:latin typeface="+mn-lt"/>
                <a:ea typeface="+mj-ea"/>
                <a:cs typeface="+mj-cs"/>
              </a:rPr>
              <a:t>Create a hierarchy called Location for the variable Country. </a:t>
            </a:r>
            <a:br>
              <a:rPr lang="en-US" sz="1625" kern="1200" dirty="0">
                <a:solidFill>
                  <a:schemeClr val="tx1"/>
                </a:solidFill>
                <a:latin typeface="+mn-lt"/>
                <a:ea typeface="+mj-ea"/>
                <a:cs typeface="+mj-cs"/>
              </a:rPr>
            </a:br>
            <a:br>
              <a:rPr lang="en-US" sz="1625" kern="1200" dirty="0">
                <a:solidFill>
                  <a:schemeClr val="tx1"/>
                </a:solidFill>
                <a:latin typeface="+mn-lt"/>
                <a:ea typeface="+mj-ea"/>
                <a:cs typeface="+mj-cs"/>
              </a:rPr>
            </a:br>
            <a:endParaRPr lang="en-US" sz="2200" kern="1200" dirty="0">
              <a:solidFill>
                <a:schemeClr val="tx1"/>
              </a:solidFill>
              <a:latin typeface="+mn-lt"/>
              <a:ea typeface="+mj-ea"/>
              <a:cs typeface="+mj-cs"/>
            </a:endParaRPr>
          </a:p>
        </p:txBody>
      </p:sp>
      <p:pic>
        <p:nvPicPr>
          <p:cNvPr id="4" name="Picture 3" descr="A screenshot of a computer&#10;&#10;Description automatically generated">
            <a:extLst>
              <a:ext uri="{FF2B5EF4-FFF2-40B4-BE49-F238E27FC236}">
                <a16:creationId xmlns:a16="http://schemas.microsoft.com/office/drawing/2014/main" id="{4BE9F312-5174-7733-BA3D-B4FBB9B3C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753" y="914400"/>
            <a:ext cx="1672564" cy="4968819"/>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E8F7A09D-5F67-508D-CF39-1E9686013412}"/>
                  </a:ext>
                </a:extLst>
              </p14:cNvPr>
              <p14:cNvContentPartPr/>
              <p14:nvPr/>
            </p14:nvContentPartPr>
            <p14:xfrm>
              <a:off x="2297190" y="3642360"/>
              <a:ext cx="1377254" cy="7520"/>
            </p14:xfrm>
          </p:contentPart>
        </mc:Choice>
        <mc:Fallback xmlns="">
          <p:pic>
            <p:nvPicPr>
              <p:cNvPr id="15" name="Ink 14">
                <a:extLst>
                  <a:ext uri="{FF2B5EF4-FFF2-40B4-BE49-F238E27FC236}">
                    <a16:creationId xmlns:a16="http://schemas.microsoft.com/office/drawing/2014/main" id="{E8F7A09D-5F67-508D-CF39-1E9686013412}"/>
                  </a:ext>
                </a:extLst>
              </p:cNvPr>
              <p:cNvPicPr/>
              <p:nvPr/>
            </p:nvPicPr>
            <p:blipFill>
              <a:blip r:embed="rId4"/>
              <a:stretch>
                <a:fillRect/>
              </a:stretch>
            </p:blipFill>
            <p:spPr>
              <a:xfrm>
                <a:off x="2288188" y="3633408"/>
                <a:ext cx="1394897" cy="2506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297C85D1-2927-2E03-CFDF-3EE2470BED59}"/>
                  </a:ext>
                </a:extLst>
              </p14:cNvPr>
              <p14:cNvContentPartPr/>
              <p14:nvPr/>
            </p14:nvContentPartPr>
            <p14:xfrm>
              <a:off x="2123153" y="4797503"/>
              <a:ext cx="1674298" cy="16652"/>
            </p14:xfrm>
          </p:contentPart>
        </mc:Choice>
        <mc:Fallback xmlns="">
          <p:pic>
            <p:nvPicPr>
              <p:cNvPr id="18" name="Ink 17">
                <a:extLst>
                  <a:ext uri="{FF2B5EF4-FFF2-40B4-BE49-F238E27FC236}">
                    <a16:creationId xmlns:a16="http://schemas.microsoft.com/office/drawing/2014/main" id="{297C85D1-2927-2E03-CFDF-3EE2470BED59}"/>
                  </a:ext>
                </a:extLst>
              </p:cNvPr>
              <p:cNvPicPr/>
              <p:nvPr/>
            </p:nvPicPr>
            <p:blipFill>
              <a:blip r:embed="rId6"/>
              <a:stretch>
                <a:fillRect/>
              </a:stretch>
            </p:blipFill>
            <p:spPr>
              <a:xfrm>
                <a:off x="2114155" y="4788453"/>
                <a:ext cx="1691934" cy="34390"/>
              </a:xfrm>
              <a:prstGeom prst="rect">
                <a:avLst/>
              </a:prstGeom>
            </p:spPr>
          </p:pic>
        </mc:Fallback>
      </mc:AlternateContent>
    </p:spTree>
    <p:extLst>
      <p:ext uri="{BB962C8B-B14F-4D97-AF65-F5344CB8AC3E}">
        <p14:creationId xmlns:p14="http://schemas.microsoft.com/office/powerpoint/2010/main" val="183164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4B163-E02F-D302-B4A8-A8B97F413CF3}"/>
              </a:ext>
            </a:extLst>
          </p:cNvPr>
          <p:cNvSpPr>
            <a:spLocks noGrp="1"/>
          </p:cNvSpPr>
          <p:nvPr>
            <p:ph type="title"/>
          </p:nvPr>
        </p:nvSpPr>
        <p:spPr>
          <a:xfrm>
            <a:off x="612648" y="365125"/>
            <a:ext cx="5295015" cy="2063808"/>
          </a:xfrm>
        </p:spPr>
        <p:txBody>
          <a:bodyPr vert="horz" lIns="91440" tIns="45720" rIns="91440" bIns="45720" rtlCol="0" anchor="b">
            <a:normAutofit/>
          </a:bodyPr>
          <a:lstStyle/>
          <a:p>
            <a:br>
              <a:rPr lang="en-US" sz="4600" b="0" i="0">
                <a:effectLst/>
              </a:rPr>
            </a:br>
            <a:br>
              <a:rPr lang="en-US" sz="4600"/>
            </a:br>
            <a:endParaRPr lang="en-US" sz="4600"/>
          </a:p>
        </p:txBody>
      </p:sp>
      <p:sp>
        <p:nvSpPr>
          <p:cNvPr id="29"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3CBB56-B46E-0087-FB0A-74DF44702A5D}"/>
              </a:ext>
            </a:extLst>
          </p:cNvPr>
          <p:cNvSpPr txBox="1"/>
          <p:nvPr/>
        </p:nvSpPr>
        <p:spPr>
          <a:xfrm>
            <a:off x="612648" y="2908005"/>
            <a:ext cx="5295015" cy="326895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0" i="0">
                <a:effectLst/>
              </a:rPr>
              <a:t>Create two parameters:</a:t>
            </a:r>
            <a:br>
              <a:rPr lang="en-US" sz="2200" b="0" i="0">
                <a:effectLst/>
              </a:rPr>
            </a:br>
            <a:r>
              <a:rPr lang="en-US" sz="2200" b="0" i="0">
                <a:effectLst/>
              </a:rPr>
              <a:t>Primary Region and Secondary Region with all regions listed in them. Here, primary and secondary region are the two regions where the sales are being compared.</a:t>
            </a:r>
            <a:br>
              <a:rPr lang="en-US" sz="2200" b="0" i="0">
                <a:effectLst/>
              </a:rPr>
            </a:br>
            <a:endParaRPr lang="en-US" sz="2200"/>
          </a:p>
        </p:txBody>
      </p:sp>
      <p:pic>
        <p:nvPicPr>
          <p:cNvPr id="9" name="Picture 8" descr="A screenshot of a computer&#10;&#10;Description automatically generated">
            <a:extLst>
              <a:ext uri="{FF2B5EF4-FFF2-40B4-BE49-F238E27FC236}">
                <a16:creationId xmlns:a16="http://schemas.microsoft.com/office/drawing/2014/main" id="{D010D0F8-6A3C-C2DC-91D0-F3D5D8A3D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571" y="362384"/>
            <a:ext cx="2293257" cy="2884488"/>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7ECD35C6-E4D1-8262-6A9A-F2C5942E9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0222" y="362383"/>
            <a:ext cx="2451816" cy="2884489"/>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728D0CEA-D9BE-CF58-9B24-46DB4E140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2800" y="3426258"/>
            <a:ext cx="2358730" cy="2750705"/>
          </a:xfrm>
          <a:prstGeom prst="rect">
            <a:avLst/>
          </a:prstGeom>
        </p:spPr>
      </p:pic>
    </p:spTree>
    <p:extLst>
      <p:ext uri="{BB962C8B-B14F-4D97-AF65-F5344CB8AC3E}">
        <p14:creationId xmlns:p14="http://schemas.microsoft.com/office/powerpoint/2010/main" val="160498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4B163-E02F-D302-B4A8-A8B97F413CF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b="0" i="0">
                <a:effectLst/>
              </a:rPr>
              <a:t>Create a Calculated Field for both Primary Region and Secondary Region</a:t>
            </a:r>
            <a:endParaRPr lang="en-US" sz="4600"/>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7CB2D83D-B0A8-9A07-B4AD-FAE2ED289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020850"/>
            <a:ext cx="5614416" cy="284931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FD2A60F-9962-DDF5-AED7-29E668190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3027868"/>
            <a:ext cx="5614416" cy="2835279"/>
          </a:xfrm>
          <a:prstGeom prst="rect">
            <a:avLst/>
          </a:prstGeom>
        </p:spPr>
      </p:pic>
    </p:spTree>
    <p:extLst>
      <p:ext uri="{BB962C8B-B14F-4D97-AF65-F5344CB8AC3E}">
        <p14:creationId xmlns:p14="http://schemas.microsoft.com/office/powerpoint/2010/main" val="81016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9E1AD-9B3C-5DD1-9B2E-0E37F574AB2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Create a First Order Date </a:t>
            </a:r>
          </a:p>
        </p:txBody>
      </p:sp>
      <p:sp>
        <p:nvSpPr>
          <p:cNvPr id="4" name="Text Placeholder 3">
            <a:extLst>
              <a:ext uri="{FF2B5EF4-FFF2-40B4-BE49-F238E27FC236}">
                <a16:creationId xmlns:a16="http://schemas.microsoft.com/office/drawing/2014/main" id="{629442D1-1487-5D7D-C567-E09FB389FB66}"/>
              </a:ext>
            </a:extLst>
          </p:cNvPr>
          <p:cNvSpPr>
            <a:spLocks noGrp="1"/>
          </p:cNvSpPr>
          <p:nvPr>
            <p:ph type="body" sz="half" idx="2"/>
          </p:nvPr>
        </p:nvSpPr>
        <p:spPr>
          <a:xfrm>
            <a:off x="638881" y="1809541"/>
            <a:ext cx="10909643" cy="687406"/>
          </a:xfrm>
        </p:spPr>
        <p:txBody>
          <a:bodyPr vert="horz" lIns="91440" tIns="45720" rIns="91440" bIns="45720" rtlCol="0" anchor="ctr">
            <a:normAutofit/>
          </a:bodyPr>
          <a:lstStyle/>
          <a:p>
            <a:pPr algn="ctr"/>
            <a:r>
              <a:rPr lang="en-US" sz="2400" kern="1200">
                <a:solidFill>
                  <a:schemeClr val="tx1"/>
                </a:solidFill>
                <a:latin typeface="+mn-lt"/>
                <a:ea typeface="+mn-ea"/>
                <a:cs typeface="+mn-cs"/>
              </a:rPr>
              <a:t>Create a Calculated Field and name it as the First Order Date</a:t>
            </a:r>
          </a:p>
        </p:txBody>
      </p:sp>
      <p:sp>
        <p:nvSpPr>
          <p:cNvPr id="3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screenshot of a computer&#10;&#10;Description automatically generated">
            <a:extLst>
              <a:ext uri="{FF2B5EF4-FFF2-40B4-BE49-F238E27FC236}">
                <a16:creationId xmlns:a16="http://schemas.microsoft.com/office/drawing/2014/main" id="{E7915212-5E44-D215-42F0-076DF55A6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966" y="2633472"/>
            <a:ext cx="7137019" cy="3586353"/>
          </a:xfrm>
          <a:prstGeom prst="rect">
            <a:avLst/>
          </a:prstGeom>
        </p:spPr>
      </p:pic>
    </p:spTree>
    <p:extLst>
      <p:ext uri="{BB962C8B-B14F-4D97-AF65-F5344CB8AC3E}">
        <p14:creationId xmlns:p14="http://schemas.microsoft.com/office/powerpoint/2010/main" val="4182928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TotalTime>
  <Words>325</Words>
  <Application>Microsoft Office PowerPoint</Application>
  <PresentationFormat>Widescreen</PresentationFormat>
  <Paragraphs>29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Gotham Rounded SSm A</vt:lpstr>
      <vt:lpstr>Times New Roman</vt:lpstr>
      <vt:lpstr>Office Theme</vt:lpstr>
      <vt:lpstr>Comparison of Region Based on Sales  </vt:lpstr>
      <vt:lpstr>Objectives</vt:lpstr>
      <vt:lpstr>Problem Statement</vt:lpstr>
      <vt:lpstr>Select Sample Superstore as Dataset</vt:lpstr>
      <vt:lpstr>PowerPoint Presentation</vt:lpstr>
      <vt:lpstr>Create a hierarchy called Location for the variable Country.   </vt:lpstr>
      <vt:lpstr>  </vt:lpstr>
      <vt:lpstr>Create a Calculated Field for both Primary Region and Secondary Region</vt:lpstr>
      <vt:lpstr>Create a First Order Date </vt:lpstr>
      <vt:lpstr>Displaying the following details for the Primary Region:</vt:lpstr>
      <vt:lpstr>Displaying the following details for the Secondary Region:</vt:lpstr>
      <vt:lpstr>Primary Region Map</vt:lpstr>
      <vt:lpstr>Secondary Region Map</vt:lpstr>
      <vt:lpstr>Primary Region Details</vt:lpstr>
      <vt:lpstr>Secondary Region Details</vt:lpstr>
      <vt:lpstr>Sales Comparison by Primary and Secondary Region</vt:lpstr>
      <vt:lpstr>Final Dashboard</vt:lpstr>
      <vt:lpstr>Project Outcome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Comparisons by Region</dc:title>
  <dc:creator>Divya Pardeshi</dc:creator>
  <cp:lastModifiedBy>Divya Pardeshi</cp:lastModifiedBy>
  <cp:revision>265</cp:revision>
  <dcterms:created xsi:type="dcterms:W3CDTF">2022-12-26T12:20:27Z</dcterms:created>
  <dcterms:modified xsi:type="dcterms:W3CDTF">2023-11-15T05:55:09Z</dcterms:modified>
</cp:coreProperties>
</file>