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andCustomerInsightsDashboards/CustomerDashbo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6BA58E4-859B-41BC-8363-53E0646E8A5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and Customer Insights Dashboards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083B89C-289B-4DDE-841C-739E77D4D62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7/20/2024 1:16:16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2" name="slide2">
            <a:extLst>
              <a:ext uri="{FF2B5EF4-FFF2-40B4-BE49-F238E27FC236}">
                <a16:creationId xmlns:a16="http://schemas.microsoft.com/office/drawing/2014/main" id="{50AD923A-1584-48E7-98DD-ACD0283A8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84" y="0"/>
            <a:ext cx="10290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Dashbooard" id="3" name="slide3">
            <a:extLst>
              <a:ext uri="{FF2B5EF4-FFF2-40B4-BE49-F238E27FC236}">
                <a16:creationId xmlns:a16="http://schemas.microsoft.com/office/drawing/2014/main" id="{88F3A636-B326-4516-93FF-4272F43C0E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84" y="0"/>
            <a:ext cx="10290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2024-07-20T13:16:16Z</dcterms:created>
  <dcterms:modified xsi:type="dcterms:W3CDTF">2024-07-20T13:16:16Z</dcterms:modified>
</cp:coreProperties>
</file>