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486026" y="5593793"/>
            <a:ext cx="83727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pc="15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R.DIVYA DHARSHINI </a:t>
            </a:r>
            <a:endParaRPr spc="15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214BE-E0A4-DB7F-9F69-B7CAE8C86614}"/>
              </a:ext>
            </a:extLst>
          </p:cNvPr>
          <p:cNvSpPr txBox="1"/>
          <p:nvPr/>
        </p:nvSpPr>
        <p:spPr>
          <a:xfrm>
            <a:off x="783981" y="3000046"/>
            <a:ext cx="9579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Image Compression and Reconstruction </a:t>
            </a:r>
          </a:p>
          <a:p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         using Autoencoders 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A3D78-5D27-4D39-2D30-64A9C9FCDEB4}"/>
              </a:ext>
            </a:extLst>
          </p:cNvPr>
          <p:cNvSpPr txBox="1"/>
          <p:nvPr/>
        </p:nvSpPr>
        <p:spPr>
          <a:xfrm>
            <a:off x="6934200" y="5009018"/>
            <a:ext cx="954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BY: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437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990084"/>
            <a:ext cx="83845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Trebuchet MS"/>
                <a:cs typeface="Trebuchet MS"/>
              </a:rPr>
              <a:t>https://github.com/Divya-Q/Naan-mudhalvan-.git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BCC57-297B-482D-51E2-684B69A8FDAE}"/>
              </a:ext>
            </a:extLst>
          </p:cNvPr>
          <p:cNvSpPr txBox="1"/>
          <p:nvPr/>
        </p:nvSpPr>
        <p:spPr>
          <a:xfrm>
            <a:off x="533400" y="1459731"/>
            <a:ext cx="105247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Compression: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autoencoder effectively compresses CIFAR-100 images into a compact representation while retaining essential visual information.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Quality: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reconstructed images closely resemble the originals, demonstrating the model's ability to preserve image quality during compression and reconstruction.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trained autoencoder achieves efficient compression rates, reducing the storage and transmission requirements for CIFAR-100 images.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Generalization: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 generalizes well to unseen test data, indicating its ability to learn meaningful representations from the training 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FF2E2-0118-4A90-36C7-71532BED0847}"/>
              </a:ext>
            </a:extLst>
          </p:cNvPr>
          <p:cNvSpPr txBox="1"/>
          <p:nvPr/>
        </p:nvSpPr>
        <p:spPr>
          <a:xfrm>
            <a:off x="714375" y="5587902"/>
            <a:ext cx="42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 flipV="1">
            <a:off x="6717152" y="329861"/>
            <a:ext cx="293247" cy="3559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60382-043B-86CE-47DB-84B7091F8477}"/>
              </a:ext>
            </a:extLst>
          </p:cNvPr>
          <p:cNvSpPr txBox="1"/>
          <p:nvPr/>
        </p:nvSpPr>
        <p:spPr>
          <a:xfrm>
            <a:off x="927584" y="1346895"/>
            <a:ext cx="91048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 . Divya Dharshini 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B. Tech Information Technology 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Meenakshi Sundararajan Engineering College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GMAILID: divyadharshini8102003@gmail.com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NMID:CB5A6E0E470FD7DB70B4F27B942FF3E2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III: Chennai-III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69DE-ED69-DD46-F593-D3BEF63D374E}"/>
              </a:ext>
            </a:extLst>
          </p:cNvPr>
          <p:cNvSpPr txBox="1"/>
          <p:nvPr/>
        </p:nvSpPr>
        <p:spPr>
          <a:xfrm>
            <a:off x="2346009" y="1772809"/>
            <a:ext cx="73303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852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A006A-AAE4-531F-49F1-8E84BCF48482}"/>
              </a:ext>
            </a:extLst>
          </p:cNvPr>
          <p:cNvSpPr txBox="1"/>
          <p:nvPr/>
        </p:nvSpPr>
        <p:spPr>
          <a:xfrm>
            <a:off x="914400" y="2115562"/>
            <a:ext cx="7324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volume of image data generated and consumed across various domains such as computer vision, healthcare, and entertainment, there is a growing need for efficient image compression techniques that can reduce storage and transmission requirements without compromising image quality.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there is a demand for methods to reconstruct compressed images accurately.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65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09244-809E-4AAB-BD29-855197171A5B}"/>
              </a:ext>
            </a:extLst>
          </p:cNvPr>
          <p:cNvSpPr txBox="1"/>
          <p:nvPr/>
        </p:nvSpPr>
        <p:spPr>
          <a:xfrm>
            <a:off x="1143000" y="2019300"/>
            <a:ext cx="7515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address the aforementioned challenges by implementing an autoencoder neural network architecture for image compression and reconstruction tasks.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it focuses on the CIFAR-100 dataset, which contains 32x32 color images belonging to 100 different classes.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training an autoencoder model to learn a compact representation of the input images and then reconstruct them from this encoded representation.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06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70C3B-256E-A22A-727F-285DBF2315A4}"/>
              </a:ext>
            </a:extLst>
          </p:cNvPr>
          <p:cNvSpPr txBox="1"/>
          <p:nvPr/>
        </p:nvSpPr>
        <p:spPr>
          <a:xfrm>
            <a:off x="1219199" y="2133599"/>
            <a:ext cx="8315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practitioners in computer vision and image processing fields.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 working on image compression and reconstruction algorithms.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and organizations dealing with large-scale image data storage and transmission.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5146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8893" y="1314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782" y="470762"/>
            <a:ext cx="11862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84C59-E128-3605-FF0F-8AB81100A8D1}"/>
              </a:ext>
            </a:extLst>
          </p:cNvPr>
          <p:cNvSpPr txBox="1"/>
          <p:nvPr/>
        </p:nvSpPr>
        <p:spPr>
          <a:xfrm>
            <a:off x="2667000" y="1638300"/>
            <a:ext cx="78200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utilizes autoencoder neural networks to compress and reconstruct images from the CIFAR-100 dataset. The value propositions include: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Compression:</a:t>
            </a:r>
            <a:r>
              <a:rPr lang="en-US" sz="22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autoencoder learns to encode input images into a compact representation, allowing for efficient storage and transmission of image data.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Reconstruction:</a:t>
            </a:r>
            <a:r>
              <a:rPr lang="en-US" sz="22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Despite the compression, the autoencoder reconstructs images with minimal loss in quality, ensuring that important visual information is preserved.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Versatility:</a:t>
            </a:r>
            <a:r>
              <a:rPr lang="en-US" sz="22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is versatile and can be applied to various image datasets beyond CIFAR-100, catering to different domains and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71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F64AA-0ED5-5793-4CDC-8591F615FA33}"/>
              </a:ext>
            </a:extLst>
          </p:cNvPr>
          <p:cNvSpPr txBox="1"/>
          <p:nvPr/>
        </p:nvSpPr>
        <p:spPr>
          <a:xfrm>
            <a:off x="3002719" y="2042545"/>
            <a:ext cx="73867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striking aspect of our solution is its ability to achieve high-quality image reconstruction despite significant compression.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power of deep learning, our autoencoder model can capture complex patterns and features in the input images, resulting in visually pleasing reconstructions that closely resemble the original images.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86796"/>
            <a:ext cx="5127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EB66D-E013-180F-0050-C8DE425D5333}"/>
              </a:ext>
            </a:extLst>
          </p:cNvPr>
          <p:cNvSpPr txBox="1"/>
          <p:nvPr/>
        </p:nvSpPr>
        <p:spPr>
          <a:xfrm>
            <a:off x="914400" y="2209801"/>
            <a:ext cx="8620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autoencoder architecture consists of an input layer, an encoding layer with ReLU activation, and a decoding layer with a sigmoid activation.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using the CIFAR-100 dataset with binary cross-entropy loss and Adam optimizer.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experiment with different encoding dimensions and hyperparameters to optimize performance.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567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 Black</vt:lpstr>
      <vt:lpstr>Calibri</vt:lpstr>
      <vt:lpstr>Times New Roman</vt:lpstr>
      <vt:lpstr>Trebuchet MS</vt:lpstr>
      <vt:lpstr>Wingdings</vt:lpstr>
      <vt:lpstr>Office Theme</vt:lpstr>
      <vt:lpstr>R.DIVYA DHARSHINI 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SUGHASHINI M</dc:title>
  <dc:creator>SUGHASHINI M</dc:creator>
  <cp:lastModifiedBy>haifa zulaika</cp:lastModifiedBy>
  <cp:revision>4</cp:revision>
  <dcterms:created xsi:type="dcterms:W3CDTF">2024-04-04T19:40:44Z</dcterms:created>
  <dcterms:modified xsi:type="dcterms:W3CDTF">2024-04-24T16:27:43Z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