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neis-recruitment.s3.amazonaws.com/2014/stories-web-app.m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775A-491F-4BA9-9B72-D7412FCE9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 path Story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E3C9-A323-480F-941B-3A65776D2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Analysis, Design,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951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F069-953E-44A2-A1AA-31BAB48F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CEB3-3A85-4A3C-9563-C095631B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multi path story is an example of writing different paths that a story could take from a single point. A decision Tree is one example of a multi path story where a decision is made at each node in order to traverse the tree.</a:t>
            </a:r>
          </a:p>
          <a:p>
            <a:r>
              <a:rPr lang="en-GB" dirty="0"/>
              <a:t>The web interface consists of five input elements where the node sentence is in the centre and the other four correspond to the 4 other paths that can be traversed from the node.</a:t>
            </a:r>
          </a:p>
          <a:p>
            <a:r>
              <a:rPr lang="en-GB" dirty="0"/>
              <a:t>Please click </a:t>
            </a:r>
            <a:r>
              <a:rPr lang="en-GB" dirty="0">
                <a:hlinkClick r:id="rId2"/>
              </a:rPr>
              <a:t>here</a:t>
            </a:r>
            <a:r>
              <a:rPr lang="en-GB" dirty="0"/>
              <a:t> to find a basic animation of the </a:t>
            </a:r>
            <a:r>
              <a:rPr lang="en-GB"/>
              <a:t>end product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63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E3A4-B6AD-479E-888E-E63767AD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AB52-639D-40C9-B470-0AEB14CCD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8183"/>
            <a:ext cx="8915400" cy="4473039"/>
          </a:xfrm>
        </p:spPr>
        <p:txBody>
          <a:bodyPr/>
          <a:lstStyle/>
          <a:p>
            <a:r>
              <a:rPr lang="en-GB" b="1" dirty="0"/>
              <a:t>Proposed system</a:t>
            </a:r>
          </a:p>
          <a:p>
            <a:r>
              <a:rPr lang="en-GB" dirty="0"/>
              <a:t>The database consists of 2 tables, </a:t>
            </a:r>
          </a:p>
          <a:p>
            <a:r>
              <a:rPr lang="en-GB" dirty="0"/>
              <a:t>Table 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Table 2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initial state displays the first sentence of the story which readily available. The user need to input the stories one by one in the 4 given input fields and submit them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5EA1E9E-B2DF-4431-A332-6482446FA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52711"/>
              </p:ext>
            </p:extLst>
          </p:nvPr>
        </p:nvGraphicFramePr>
        <p:xfrm>
          <a:off x="2982912" y="2598433"/>
          <a:ext cx="28941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91">
                  <a:extLst>
                    <a:ext uri="{9D8B030D-6E8A-4147-A177-3AD203B41FA5}">
                      <a16:colId xmlns:a16="http://schemas.microsoft.com/office/drawing/2014/main" val="1998324933"/>
                    </a:ext>
                  </a:extLst>
                </a:gridCol>
                <a:gridCol w="1830615">
                  <a:extLst>
                    <a:ext uri="{9D8B030D-6E8A-4147-A177-3AD203B41FA5}">
                      <a16:colId xmlns:a16="http://schemas.microsoft.com/office/drawing/2014/main" val="4084050635"/>
                    </a:ext>
                  </a:extLst>
                </a:gridCol>
              </a:tblGrid>
              <a:tr h="305440">
                <a:tc>
                  <a:txBody>
                    <a:bodyPr/>
                    <a:lstStyle/>
                    <a:p>
                      <a:r>
                        <a:rPr lang="en-GB" dirty="0"/>
                        <a:t>Path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Linked Path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88375"/>
                  </a:ext>
                </a:extLst>
              </a:tr>
              <a:tr h="3054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3307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8B4026E-57C9-43F1-B826-4892D0676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01135"/>
              </p:ext>
            </p:extLst>
          </p:nvPr>
        </p:nvGraphicFramePr>
        <p:xfrm>
          <a:off x="2982911" y="377318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428327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40264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092935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41881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632152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35697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Main_line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6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E717-D2F1-4483-A627-F122125E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5421-963D-4F86-A9F8-019E0144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9002"/>
            <a:ext cx="8915400" cy="4242220"/>
          </a:xfrm>
        </p:spPr>
        <p:txBody>
          <a:bodyPr/>
          <a:lstStyle/>
          <a:p>
            <a:r>
              <a:rPr lang="en-GB" dirty="0"/>
              <a:t>Each submission creates a separate path and is stored in table 2 after being linked with its parent node in table 1</a:t>
            </a:r>
          </a:p>
          <a:p>
            <a:r>
              <a:rPr lang="en-GB" dirty="0"/>
              <a:t>Hence the primary key of table 1 is ‘path Id’ and ‘linked path id’ acts as the foreign key linked to the primary key of Table 2.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On the Frontend, we require 1 html file that has 5 input elements. Once a new sentence has been submitted it turns into a link.</a:t>
            </a:r>
          </a:p>
          <a:p>
            <a:r>
              <a:rPr lang="en-GB" dirty="0"/>
              <a:t>For the controller part of the framework, we require a single controller class with 2 main methods:</a:t>
            </a:r>
          </a:p>
          <a:p>
            <a:pPr lvl="1"/>
            <a:r>
              <a:rPr lang="en-GB" dirty="0" err="1"/>
              <a:t>DisplayPage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AddNewPath</a:t>
            </a:r>
            <a:r>
              <a:rPr lang="en-GB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66533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19FE-C40E-41A6-9297-156A5560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2950"/>
          </a:xfrm>
        </p:spPr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304D-C825-49B2-A754-C22F7E77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6039"/>
            <a:ext cx="8915400" cy="4535183"/>
          </a:xfrm>
        </p:spPr>
        <p:txBody>
          <a:bodyPr/>
          <a:lstStyle/>
          <a:p>
            <a:r>
              <a:rPr lang="en-GB" b="1" dirty="0"/>
              <a:t>Design Specification</a:t>
            </a:r>
          </a:p>
          <a:p>
            <a:r>
              <a:rPr lang="en-GB" dirty="0"/>
              <a:t>This web app has been designed using the Flask framework and Python.</a:t>
            </a:r>
          </a:p>
          <a:p>
            <a:r>
              <a:rPr lang="en-GB" dirty="0"/>
              <a:t>The Frontend file consists of a table that accommodates the story and its sentences in the current path. The 4 paths/inputs have their corresponding submit buttons that invokes form submit for each &lt;td&gt;</a:t>
            </a:r>
          </a:p>
          <a:p>
            <a:r>
              <a:rPr lang="en-GB" dirty="0"/>
              <a:t>Django tags have been used for embedding runtime variables to produce simple code</a:t>
            </a:r>
          </a:p>
          <a:p>
            <a:r>
              <a:rPr lang="en-GB" dirty="0"/>
              <a:t>Form submission a single URL for all 4 stories and the method </a:t>
            </a:r>
            <a:r>
              <a:rPr lang="en-GB" dirty="0" err="1"/>
              <a:t>AddNewPath</a:t>
            </a:r>
            <a:r>
              <a:rPr lang="en-GB" dirty="0"/>
              <a:t>() is invoked</a:t>
            </a:r>
          </a:p>
          <a:p>
            <a:r>
              <a:rPr lang="en-GB" dirty="0"/>
              <a:t>Once the new path is added, it is redirected to </a:t>
            </a:r>
            <a:r>
              <a:rPr lang="en-GB" dirty="0" err="1"/>
              <a:t>DisplayPage</a:t>
            </a:r>
            <a:r>
              <a:rPr lang="en-GB" dirty="0"/>
              <a:t>()</a:t>
            </a:r>
          </a:p>
          <a:p>
            <a:r>
              <a:rPr lang="en-GB" dirty="0"/>
              <a:t>For the purposes of this task I have used a basic Python </a:t>
            </a:r>
            <a:r>
              <a:rPr lang="en-GB" dirty="0" err="1"/>
              <a:t>dict</a:t>
            </a:r>
            <a:r>
              <a:rPr lang="en-GB" dirty="0"/>
              <a:t>() to store the multi path stories, that can be scaled to a proper DB</a:t>
            </a:r>
          </a:p>
        </p:txBody>
      </p:sp>
    </p:spTree>
    <p:extLst>
      <p:ext uri="{BB962C8B-B14F-4D97-AF65-F5344CB8AC3E}">
        <p14:creationId xmlns:p14="http://schemas.microsoft.com/office/powerpoint/2010/main" val="164746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0ED0-D48F-4E71-AAE6-18915576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Implementation – Please click on the play button</a:t>
            </a:r>
          </a:p>
        </p:txBody>
      </p:sp>
      <p:pic>
        <p:nvPicPr>
          <p:cNvPr id="4" name="Multi-path stories Web App">
            <a:hlinkClick r:id="" action="ppaction://media"/>
            <a:extLst>
              <a:ext uri="{FF2B5EF4-FFF2-40B4-BE49-F238E27FC236}">
                <a16:creationId xmlns:a16="http://schemas.microsoft.com/office/drawing/2014/main" id="{ED473A15-2C3D-4FEE-888B-4F890229560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92925" y="1556551"/>
            <a:ext cx="8663989" cy="4241986"/>
          </a:xfrm>
        </p:spPr>
      </p:pic>
    </p:spTree>
    <p:extLst>
      <p:ext uri="{BB962C8B-B14F-4D97-AF65-F5344CB8AC3E}">
        <p14:creationId xmlns:p14="http://schemas.microsoft.com/office/powerpoint/2010/main" val="358421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2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E738-6F7E-49C9-AD87-5776AAAA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CACA-9C67-4AB2-ADE3-26A698B4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 basic prototype of a multi path story web app that has the potential to be scaled efficiently</a:t>
            </a:r>
          </a:p>
          <a:p>
            <a:r>
              <a:rPr lang="en-GB" dirty="0"/>
              <a:t>The implementation challenges that I faced with this project are very minimal, I just had to figure out the right place to link the </a:t>
            </a:r>
            <a:r>
              <a:rPr lang="en-GB" dirty="0" err="1"/>
              <a:t>path_id</a:t>
            </a:r>
            <a:r>
              <a:rPr lang="en-GB" dirty="0"/>
              <a:t> with the appropriated </a:t>
            </a:r>
            <a:r>
              <a:rPr lang="en-GB" dirty="0" err="1"/>
              <a:t>linked_path_id</a:t>
            </a:r>
            <a:r>
              <a:rPr lang="en-GB" dirty="0"/>
              <a:t> </a:t>
            </a:r>
          </a:p>
          <a:p>
            <a:r>
              <a:rPr lang="en-GB" dirty="0"/>
              <a:t>The passing of the </a:t>
            </a:r>
            <a:r>
              <a:rPr lang="en-GB" dirty="0" err="1"/>
              <a:t>current_path_id</a:t>
            </a:r>
            <a:r>
              <a:rPr lang="en-GB" dirty="0"/>
              <a:t> in the </a:t>
            </a:r>
            <a:r>
              <a:rPr lang="en-GB" dirty="0" err="1"/>
              <a:t>Url</a:t>
            </a:r>
            <a:r>
              <a:rPr lang="en-GB" dirty="0"/>
              <a:t> enabled me to randomly take a  glance at each path provided I knew the path Id.</a:t>
            </a:r>
          </a:p>
          <a:p>
            <a:r>
              <a:rPr lang="en-GB" dirty="0"/>
              <a:t>This model has many applications in gaming apps and educational apps. </a:t>
            </a:r>
          </a:p>
        </p:txBody>
      </p:sp>
    </p:spTree>
    <p:extLst>
      <p:ext uri="{BB962C8B-B14F-4D97-AF65-F5344CB8AC3E}">
        <p14:creationId xmlns:p14="http://schemas.microsoft.com/office/powerpoint/2010/main" val="5334132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1147</TotalTime>
  <Words>505</Words>
  <Application>Microsoft Office PowerPoint</Application>
  <PresentationFormat>Widescreen</PresentationFormat>
  <Paragraphs>46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Multi path Story Web App</vt:lpstr>
      <vt:lpstr>Problem Statement</vt:lpstr>
      <vt:lpstr>Requirements Analysis</vt:lpstr>
      <vt:lpstr>Continued…</vt:lpstr>
      <vt:lpstr>Design</vt:lpstr>
      <vt:lpstr>Implementation – Please click on the play button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path Story Web App</dc:title>
  <dc:creator>Divya Ravindran</dc:creator>
  <cp:lastModifiedBy>Divya Ravindran</cp:lastModifiedBy>
  <cp:revision>11</cp:revision>
  <dcterms:created xsi:type="dcterms:W3CDTF">2020-11-01T20:31:31Z</dcterms:created>
  <dcterms:modified xsi:type="dcterms:W3CDTF">2020-11-02T15:38:46Z</dcterms:modified>
</cp:coreProperties>
</file>