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8" r:id="rId5"/>
    <p:sldId id="263" r:id="rId6"/>
    <p:sldId id="264" r:id="rId7"/>
    <p:sldId id="265" r:id="rId8"/>
    <p:sldId id="266" r:id="rId9"/>
    <p:sldId id="267" r:id="rId10"/>
    <p:sldId id="284" r:id="rId11"/>
    <p:sldId id="270" r:id="rId12"/>
    <p:sldId id="268" r:id="rId13"/>
    <p:sldId id="269" r:id="rId14"/>
    <p:sldId id="271" r:id="rId15"/>
    <p:sldId id="272" r:id="rId16"/>
    <p:sldId id="285" r:id="rId17"/>
    <p:sldId id="259" r:id="rId18"/>
    <p:sldId id="273" r:id="rId19"/>
    <p:sldId id="274" r:id="rId20"/>
    <p:sldId id="286" r:id="rId21"/>
    <p:sldId id="287" r:id="rId22"/>
    <p:sldId id="275" r:id="rId23"/>
    <p:sldId id="277" r:id="rId24"/>
    <p:sldId id="276" r:id="rId25"/>
    <p:sldId id="279" r:id="rId26"/>
    <p:sldId id="280" r:id="rId27"/>
    <p:sldId id="278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tarupa" initials="S" lastIdx="1" clrIdx="0">
    <p:extLst>
      <p:ext uri="{19B8F6BF-5375-455C-9EA6-DF929625EA0E}">
        <p15:presenceInfo xmlns:p15="http://schemas.microsoft.com/office/powerpoint/2012/main" userId="Shataru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A8A8D-0984-4F25-B67B-60F95DEDA8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62291-254A-46CD-BF1B-037D98BE3BC9}">
      <dgm:prSet phldrT="[Text]"/>
      <dgm:spPr/>
      <dgm:t>
        <a:bodyPr/>
        <a:lstStyle/>
        <a:p>
          <a:r>
            <a:rPr lang="en-US" dirty="0" err="1" smtClean="0"/>
            <a:t>enqueue</a:t>
          </a:r>
          <a:endParaRPr lang="en-US" dirty="0"/>
        </a:p>
      </dgm:t>
    </dgm:pt>
    <dgm:pt modelId="{50FCC454-6D33-4273-BDAB-F9937A4D83DA}" type="parTrans" cxnId="{D1AE7B81-A3C4-470D-B104-8C0AB49F7E3C}">
      <dgm:prSet/>
      <dgm:spPr/>
      <dgm:t>
        <a:bodyPr/>
        <a:lstStyle/>
        <a:p>
          <a:endParaRPr lang="en-US"/>
        </a:p>
      </dgm:t>
    </dgm:pt>
    <dgm:pt modelId="{623CC99F-65A9-449F-ADA2-25EE73935B13}" type="sibTrans" cxnId="{D1AE7B81-A3C4-470D-B104-8C0AB49F7E3C}">
      <dgm:prSet/>
      <dgm:spPr/>
      <dgm:t>
        <a:bodyPr/>
        <a:lstStyle/>
        <a:p>
          <a:endParaRPr lang="en-US"/>
        </a:p>
      </dgm:t>
    </dgm:pt>
    <dgm:pt modelId="{3EE45045-E3CD-4939-A4FE-809A0E37D8B1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rear</a:t>
          </a:r>
          <a:r>
            <a:rPr lang="en-US" dirty="0" smtClean="0"/>
            <a:t>++</a:t>
          </a:r>
          <a:endParaRPr lang="en-US" dirty="0"/>
        </a:p>
      </dgm:t>
    </dgm:pt>
    <dgm:pt modelId="{1CF47312-24B0-42AB-A662-5D2F69994FE1}" type="parTrans" cxnId="{9CA0A288-6FCD-47C4-88E1-EAD0BB98976D}">
      <dgm:prSet/>
      <dgm:spPr/>
      <dgm:t>
        <a:bodyPr/>
        <a:lstStyle/>
        <a:p>
          <a:endParaRPr lang="en-US"/>
        </a:p>
      </dgm:t>
    </dgm:pt>
    <dgm:pt modelId="{FEAEDEB5-E0B8-49C1-B096-1A47693D8E71}" type="sibTrans" cxnId="{9CA0A288-6FCD-47C4-88E1-EAD0BB98976D}">
      <dgm:prSet/>
      <dgm:spPr/>
      <dgm:t>
        <a:bodyPr/>
        <a:lstStyle/>
        <a:p>
          <a:endParaRPr lang="en-US"/>
        </a:p>
      </dgm:t>
    </dgm:pt>
    <dgm:pt modelId="{08A59CD0-9D25-4E86-A62B-A294C6A72A44}">
      <dgm:prSet phldrT="[Text]"/>
      <dgm:spPr/>
      <dgm:t>
        <a:bodyPr/>
        <a:lstStyle/>
        <a:p>
          <a:r>
            <a:rPr lang="en-US" smtClean="0"/>
            <a:t>add </a:t>
          </a:r>
          <a:r>
            <a:rPr lang="en-US" dirty="0" smtClean="0"/>
            <a:t>data</a:t>
          </a:r>
          <a:endParaRPr lang="en-US" dirty="0"/>
        </a:p>
      </dgm:t>
    </dgm:pt>
    <dgm:pt modelId="{369BD695-2A64-419D-8BA1-A3E603E671A3}" type="parTrans" cxnId="{6198381A-B7D8-4CC0-808B-DCA7C8C128EA}">
      <dgm:prSet/>
      <dgm:spPr/>
      <dgm:t>
        <a:bodyPr/>
        <a:lstStyle/>
        <a:p>
          <a:endParaRPr lang="en-US"/>
        </a:p>
      </dgm:t>
    </dgm:pt>
    <dgm:pt modelId="{35EEEBF7-9258-4CDC-9FC3-5E4ACCD56C84}" type="sibTrans" cxnId="{6198381A-B7D8-4CC0-808B-DCA7C8C128EA}">
      <dgm:prSet/>
      <dgm:spPr/>
      <dgm:t>
        <a:bodyPr/>
        <a:lstStyle/>
        <a:p>
          <a:endParaRPr lang="en-US"/>
        </a:p>
      </dgm:t>
    </dgm:pt>
    <dgm:pt modelId="{BB3B6E2C-C378-4C3D-BBEB-5272FD54FA87}">
      <dgm:prSet phldrT="[Text]"/>
      <dgm:spPr/>
      <dgm:t>
        <a:bodyPr/>
        <a:lstStyle/>
        <a:p>
          <a:r>
            <a:rPr lang="en-US" dirty="0" err="1" smtClean="0"/>
            <a:t>dequeue</a:t>
          </a:r>
          <a:endParaRPr lang="en-US" dirty="0"/>
        </a:p>
      </dgm:t>
    </dgm:pt>
    <dgm:pt modelId="{1904FDE8-2A12-4BF9-B043-08FF202E327B}" type="parTrans" cxnId="{6406537D-6028-4293-8B27-5787BC072A83}">
      <dgm:prSet/>
      <dgm:spPr/>
      <dgm:t>
        <a:bodyPr/>
        <a:lstStyle/>
        <a:p>
          <a:endParaRPr lang="en-US"/>
        </a:p>
      </dgm:t>
    </dgm:pt>
    <dgm:pt modelId="{1CADD272-C5BD-4847-AA3C-ECEFDA008B6F}" type="sibTrans" cxnId="{6406537D-6028-4293-8B27-5787BC072A83}">
      <dgm:prSet/>
      <dgm:spPr/>
      <dgm:t>
        <a:bodyPr/>
        <a:lstStyle/>
        <a:p>
          <a:endParaRPr lang="en-US"/>
        </a:p>
      </dgm:t>
    </dgm:pt>
    <dgm:pt modelId="{A1277CBC-7BFC-4390-B4C0-4563313825DA}">
      <dgm:prSet phldrT="[Text]"/>
      <dgm:spPr/>
      <dgm:t>
        <a:bodyPr/>
        <a:lstStyle/>
        <a:p>
          <a:r>
            <a:rPr lang="en-US" dirty="0" smtClean="0"/>
            <a:t>get data</a:t>
          </a:r>
          <a:endParaRPr lang="en-US" dirty="0"/>
        </a:p>
      </dgm:t>
    </dgm:pt>
    <dgm:pt modelId="{69C706AF-5BDE-4AD5-A0C7-E55881400B23}" type="parTrans" cxnId="{C5E93D67-99E9-4599-8065-7A368BAE34E6}">
      <dgm:prSet/>
      <dgm:spPr/>
      <dgm:t>
        <a:bodyPr/>
        <a:lstStyle/>
        <a:p>
          <a:endParaRPr lang="en-US"/>
        </a:p>
      </dgm:t>
    </dgm:pt>
    <dgm:pt modelId="{2DE0EDE9-035B-415C-99F8-FDF1BDC1472D}" type="sibTrans" cxnId="{C5E93D67-99E9-4599-8065-7A368BAE34E6}">
      <dgm:prSet/>
      <dgm:spPr/>
      <dgm:t>
        <a:bodyPr/>
        <a:lstStyle/>
        <a:p>
          <a:endParaRPr lang="en-US"/>
        </a:p>
      </dgm:t>
    </dgm:pt>
    <dgm:pt modelId="{24710BBF-CF6E-4D17-A2C2-D033D82FD9BF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front</a:t>
          </a:r>
          <a:r>
            <a:rPr lang="en-US" dirty="0" smtClean="0"/>
            <a:t>++</a:t>
          </a:r>
          <a:endParaRPr lang="en-US" dirty="0"/>
        </a:p>
      </dgm:t>
    </dgm:pt>
    <dgm:pt modelId="{8793BB6A-D0E7-4FF9-99F3-D4D5DB5F34BF}" type="parTrans" cxnId="{FC510F46-65AD-4B05-AB6E-9E970A5FC2B4}">
      <dgm:prSet/>
      <dgm:spPr/>
      <dgm:t>
        <a:bodyPr/>
        <a:lstStyle/>
        <a:p>
          <a:endParaRPr lang="en-US"/>
        </a:p>
      </dgm:t>
    </dgm:pt>
    <dgm:pt modelId="{CE6D919B-C76A-4545-B806-AFC44A744F20}" type="sibTrans" cxnId="{FC510F46-65AD-4B05-AB6E-9E970A5FC2B4}">
      <dgm:prSet/>
      <dgm:spPr/>
      <dgm:t>
        <a:bodyPr/>
        <a:lstStyle/>
        <a:p>
          <a:endParaRPr lang="en-US"/>
        </a:p>
      </dgm:t>
    </dgm:pt>
    <dgm:pt modelId="{E409E116-7546-410C-A5F8-59522868702E}" type="pres">
      <dgm:prSet presAssocID="{686A8A8D-0984-4F25-B67B-60F95DEDA8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CFF77-3EC6-4F75-8077-A0B36E6B93A5}" type="pres">
      <dgm:prSet presAssocID="{27E62291-254A-46CD-BF1B-037D98BE3BC9}" presName="vertFlow" presStyleCnt="0"/>
      <dgm:spPr/>
    </dgm:pt>
    <dgm:pt modelId="{D050D64C-1FD8-4496-9EC3-6D415B735719}" type="pres">
      <dgm:prSet presAssocID="{27E62291-254A-46CD-BF1B-037D98BE3BC9}" presName="header" presStyleLbl="node1" presStyleIdx="0" presStyleCnt="2"/>
      <dgm:spPr/>
      <dgm:t>
        <a:bodyPr/>
        <a:lstStyle/>
        <a:p>
          <a:endParaRPr lang="en-US"/>
        </a:p>
      </dgm:t>
    </dgm:pt>
    <dgm:pt modelId="{6C79DC94-C2C9-49F1-A686-583B9A9889D4}" type="pres">
      <dgm:prSet presAssocID="{1CF47312-24B0-42AB-A662-5D2F69994FE1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F4FA869-B244-4AB5-853E-7D2DFF70691F}" type="pres">
      <dgm:prSet presAssocID="{3EE45045-E3CD-4939-A4FE-809A0E37D8B1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E1DB-4905-49E5-BBF0-4E9BD7213988}" type="pres">
      <dgm:prSet presAssocID="{FEAEDEB5-E0B8-49C1-B096-1A47693D8E7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80A9FA3-4D44-4C22-84DC-DFCC1A39371E}" type="pres">
      <dgm:prSet presAssocID="{08A59CD0-9D25-4E86-A62B-A294C6A72A44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9024A-48EA-4098-A67D-C158D64DCF55}" type="pres">
      <dgm:prSet presAssocID="{27E62291-254A-46CD-BF1B-037D98BE3BC9}" presName="hSp" presStyleCnt="0"/>
      <dgm:spPr/>
    </dgm:pt>
    <dgm:pt modelId="{71D9F04B-5D14-4802-878A-F90C93A4FF62}" type="pres">
      <dgm:prSet presAssocID="{BB3B6E2C-C378-4C3D-BBEB-5272FD54FA87}" presName="vertFlow" presStyleCnt="0"/>
      <dgm:spPr/>
    </dgm:pt>
    <dgm:pt modelId="{08C97F0F-7949-48D4-8604-21AE365BBB75}" type="pres">
      <dgm:prSet presAssocID="{BB3B6E2C-C378-4C3D-BBEB-5272FD54FA87}" presName="header" presStyleLbl="node1" presStyleIdx="1" presStyleCnt="2"/>
      <dgm:spPr/>
      <dgm:t>
        <a:bodyPr/>
        <a:lstStyle/>
        <a:p>
          <a:endParaRPr lang="en-US"/>
        </a:p>
      </dgm:t>
    </dgm:pt>
    <dgm:pt modelId="{56AFC5C8-9FA1-4BF7-95FE-5788D2FF0569}" type="pres">
      <dgm:prSet presAssocID="{69C706AF-5BDE-4AD5-A0C7-E55881400B2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CE14B924-BA8A-408F-AD5A-B0D23247256A}" type="pres">
      <dgm:prSet presAssocID="{A1277CBC-7BFC-4390-B4C0-4563313825DA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0F1A9-07EF-497C-9CB8-212ABE36D1AC}" type="pres">
      <dgm:prSet presAssocID="{2DE0EDE9-035B-415C-99F8-FDF1BDC1472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E631FEF-8CE2-4E51-ABE1-13F664385A6A}" type="pres">
      <dgm:prSet presAssocID="{24710BBF-CF6E-4D17-A2C2-D033D82FD9BF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6537D-6028-4293-8B27-5787BC072A83}" srcId="{686A8A8D-0984-4F25-B67B-60F95DEDA85E}" destId="{BB3B6E2C-C378-4C3D-BBEB-5272FD54FA87}" srcOrd="1" destOrd="0" parTransId="{1904FDE8-2A12-4BF9-B043-08FF202E327B}" sibTransId="{1CADD272-C5BD-4847-AA3C-ECEFDA008B6F}"/>
    <dgm:cxn modelId="{6735E049-E455-4C09-99B5-ED6B43B222BA}" type="presOf" srcId="{08A59CD0-9D25-4E86-A62B-A294C6A72A44}" destId="{F80A9FA3-4D44-4C22-84DC-DFCC1A39371E}" srcOrd="0" destOrd="0" presId="urn:microsoft.com/office/officeart/2005/8/layout/lProcess1"/>
    <dgm:cxn modelId="{6198381A-B7D8-4CC0-808B-DCA7C8C128EA}" srcId="{27E62291-254A-46CD-BF1B-037D98BE3BC9}" destId="{08A59CD0-9D25-4E86-A62B-A294C6A72A44}" srcOrd="1" destOrd="0" parTransId="{369BD695-2A64-419D-8BA1-A3E603E671A3}" sibTransId="{35EEEBF7-9258-4CDC-9FC3-5E4ACCD56C84}"/>
    <dgm:cxn modelId="{3AF21F2A-63A6-44F6-A7B7-63E7F3AC3600}" type="presOf" srcId="{686A8A8D-0984-4F25-B67B-60F95DEDA85E}" destId="{E409E116-7546-410C-A5F8-59522868702E}" srcOrd="0" destOrd="0" presId="urn:microsoft.com/office/officeart/2005/8/layout/lProcess1"/>
    <dgm:cxn modelId="{4D02A80A-E72D-4B31-A61D-5BF1FEC2D9D7}" type="presOf" srcId="{1CF47312-24B0-42AB-A662-5D2F69994FE1}" destId="{6C79DC94-C2C9-49F1-A686-583B9A9889D4}" srcOrd="0" destOrd="0" presId="urn:microsoft.com/office/officeart/2005/8/layout/lProcess1"/>
    <dgm:cxn modelId="{64EDC384-CA4F-4DC0-9D46-E8E148046914}" type="presOf" srcId="{2DE0EDE9-035B-415C-99F8-FDF1BDC1472D}" destId="{6A40F1A9-07EF-497C-9CB8-212ABE36D1AC}" srcOrd="0" destOrd="0" presId="urn:microsoft.com/office/officeart/2005/8/layout/lProcess1"/>
    <dgm:cxn modelId="{9CA0A288-6FCD-47C4-88E1-EAD0BB98976D}" srcId="{27E62291-254A-46CD-BF1B-037D98BE3BC9}" destId="{3EE45045-E3CD-4939-A4FE-809A0E37D8B1}" srcOrd="0" destOrd="0" parTransId="{1CF47312-24B0-42AB-A662-5D2F69994FE1}" sibTransId="{FEAEDEB5-E0B8-49C1-B096-1A47693D8E71}"/>
    <dgm:cxn modelId="{8CCDEAE9-9C17-4D59-97FA-FD05A1E1FC99}" type="presOf" srcId="{FEAEDEB5-E0B8-49C1-B096-1A47693D8E71}" destId="{F958E1DB-4905-49E5-BBF0-4E9BD7213988}" srcOrd="0" destOrd="0" presId="urn:microsoft.com/office/officeart/2005/8/layout/lProcess1"/>
    <dgm:cxn modelId="{D1AE7B81-A3C4-470D-B104-8C0AB49F7E3C}" srcId="{686A8A8D-0984-4F25-B67B-60F95DEDA85E}" destId="{27E62291-254A-46CD-BF1B-037D98BE3BC9}" srcOrd="0" destOrd="0" parTransId="{50FCC454-6D33-4273-BDAB-F9937A4D83DA}" sibTransId="{623CC99F-65A9-449F-ADA2-25EE73935B13}"/>
    <dgm:cxn modelId="{D2B2F3BD-2FA4-43F4-9D2E-8E982DCAEF88}" type="presOf" srcId="{BB3B6E2C-C378-4C3D-BBEB-5272FD54FA87}" destId="{08C97F0F-7949-48D4-8604-21AE365BBB75}" srcOrd="0" destOrd="0" presId="urn:microsoft.com/office/officeart/2005/8/layout/lProcess1"/>
    <dgm:cxn modelId="{C5E93D67-99E9-4599-8065-7A368BAE34E6}" srcId="{BB3B6E2C-C378-4C3D-BBEB-5272FD54FA87}" destId="{A1277CBC-7BFC-4390-B4C0-4563313825DA}" srcOrd="0" destOrd="0" parTransId="{69C706AF-5BDE-4AD5-A0C7-E55881400B23}" sibTransId="{2DE0EDE9-035B-415C-99F8-FDF1BDC1472D}"/>
    <dgm:cxn modelId="{FC510F46-65AD-4B05-AB6E-9E970A5FC2B4}" srcId="{BB3B6E2C-C378-4C3D-BBEB-5272FD54FA87}" destId="{24710BBF-CF6E-4D17-A2C2-D033D82FD9BF}" srcOrd="1" destOrd="0" parTransId="{8793BB6A-D0E7-4FF9-99F3-D4D5DB5F34BF}" sibTransId="{CE6D919B-C76A-4545-B806-AFC44A744F20}"/>
    <dgm:cxn modelId="{B6D897C0-40BC-4D7B-8D42-1DC13EEFCFD0}" type="presOf" srcId="{69C706AF-5BDE-4AD5-A0C7-E55881400B23}" destId="{56AFC5C8-9FA1-4BF7-95FE-5788D2FF0569}" srcOrd="0" destOrd="0" presId="urn:microsoft.com/office/officeart/2005/8/layout/lProcess1"/>
    <dgm:cxn modelId="{D083FC02-D46A-4515-A1B7-4C14F63A8975}" type="presOf" srcId="{3EE45045-E3CD-4939-A4FE-809A0E37D8B1}" destId="{1F4FA869-B244-4AB5-853E-7D2DFF70691F}" srcOrd="0" destOrd="0" presId="urn:microsoft.com/office/officeart/2005/8/layout/lProcess1"/>
    <dgm:cxn modelId="{F7F77CC4-8DB0-4AB1-826C-690655F33FE4}" type="presOf" srcId="{A1277CBC-7BFC-4390-B4C0-4563313825DA}" destId="{CE14B924-BA8A-408F-AD5A-B0D23247256A}" srcOrd="0" destOrd="0" presId="urn:microsoft.com/office/officeart/2005/8/layout/lProcess1"/>
    <dgm:cxn modelId="{DE7DC319-9059-417E-8834-CA31C055FF31}" type="presOf" srcId="{24710BBF-CF6E-4D17-A2C2-D033D82FD9BF}" destId="{3E631FEF-8CE2-4E51-ABE1-13F664385A6A}" srcOrd="0" destOrd="0" presId="urn:microsoft.com/office/officeart/2005/8/layout/lProcess1"/>
    <dgm:cxn modelId="{86770F69-12BB-4F83-8DD9-AB0076384B0D}" type="presOf" srcId="{27E62291-254A-46CD-BF1B-037D98BE3BC9}" destId="{D050D64C-1FD8-4496-9EC3-6D415B735719}" srcOrd="0" destOrd="0" presId="urn:microsoft.com/office/officeart/2005/8/layout/lProcess1"/>
    <dgm:cxn modelId="{592A1B63-8FAD-4DFB-B372-62605E6ADAED}" type="presParOf" srcId="{E409E116-7546-410C-A5F8-59522868702E}" destId="{435CFF77-3EC6-4F75-8077-A0B36E6B93A5}" srcOrd="0" destOrd="0" presId="urn:microsoft.com/office/officeart/2005/8/layout/lProcess1"/>
    <dgm:cxn modelId="{2FBC2F9C-9B48-41DF-8D6F-5B8ECAC0B456}" type="presParOf" srcId="{435CFF77-3EC6-4F75-8077-A0B36E6B93A5}" destId="{D050D64C-1FD8-4496-9EC3-6D415B735719}" srcOrd="0" destOrd="0" presId="urn:microsoft.com/office/officeart/2005/8/layout/lProcess1"/>
    <dgm:cxn modelId="{2D711501-34BD-4DFB-A8A9-0521E77B3375}" type="presParOf" srcId="{435CFF77-3EC6-4F75-8077-A0B36E6B93A5}" destId="{6C79DC94-C2C9-49F1-A686-583B9A9889D4}" srcOrd="1" destOrd="0" presId="urn:microsoft.com/office/officeart/2005/8/layout/lProcess1"/>
    <dgm:cxn modelId="{A331E9F9-A4A3-46A9-B6FA-43F6DEA646DD}" type="presParOf" srcId="{435CFF77-3EC6-4F75-8077-A0B36E6B93A5}" destId="{1F4FA869-B244-4AB5-853E-7D2DFF70691F}" srcOrd="2" destOrd="0" presId="urn:microsoft.com/office/officeart/2005/8/layout/lProcess1"/>
    <dgm:cxn modelId="{1D129AB5-92CF-4C60-B998-74E8680CF04A}" type="presParOf" srcId="{435CFF77-3EC6-4F75-8077-A0B36E6B93A5}" destId="{F958E1DB-4905-49E5-BBF0-4E9BD7213988}" srcOrd="3" destOrd="0" presId="urn:microsoft.com/office/officeart/2005/8/layout/lProcess1"/>
    <dgm:cxn modelId="{269E9C03-253D-4C9F-B72C-F9DA5C08A4C4}" type="presParOf" srcId="{435CFF77-3EC6-4F75-8077-A0B36E6B93A5}" destId="{F80A9FA3-4D44-4C22-84DC-DFCC1A39371E}" srcOrd="4" destOrd="0" presId="urn:microsoft.com/office/officeart/2005/8/layout/lProcess1"/>
    <dgm:cxn modelId="{81B8D477-A57E-405D-9DCB-9A07CBDCECDE}" type="presParOf" srcId="{E409E116-7546-410C-A5F8-59522868702E}" destId="{BDF9024A-48EA-4098-A67D-C158D64DCF55}" srcOrd="1" destOrd="0" presId="urn:microsoft.com/office/officeart/2005/8/layout/lProcess1"/>
    <dgm:cxn modelId="{E7DFA19F-626A-4C4E-A784-71A3098BD9A1}" type="presParOf" srcId="{E409E116-7546-410C-A5F8-59522868702E}" destId="{71D9F04B-5D14-4802-878A-F90C93A4FF62}" srcOrd="2" destOrd="0" presId="urn:microsoft.com/office/officeart/2005/8/layout/lProcess1"/>
    <dgm:cxn modelId="{91B92F36-1859-43B9-8E06-C278C28FDC23}" type="presParOf" srcId="{71D9F04B-5D14-4802-878A-F90C93A4FF62}" destId="{08C97F0F-7949-48D4-8604-21AE365BBB75}" srcOrd="0" destOrd="0" presId="urn:microsoft.com/office/officeart/2005/8/layout/lProcess1"/>
    <dgm:cxn modelId="{DB4F0ED5-70B2-41CE-822C-0DD2607E9C1A}" type="presParOf" srcId="{71D9F04B-5D14-4802-878A-F90C93A4FF62}" destId="{56AFC5C8-9FA1-4BF7-95FE-5788D2FF0569}" srcOrd="1" destOrd="0" presId="urn:microsoft.com/office/officeart/2005/8/layout/lProcess1"/>
    <dgm:cxn modelId="{18756376-6BBD-4BE2-97ED-1F82F3EB5772}" type="presParOf" srcId="{71D9F04B-5D14-4802-878A-F90C93A4FF62}" destId="{CE14B924-BA8A-408F-AD5A-B0D23247256A}" srcOrd="2" destOrd="0" presId="urn:microsoft.com/office/officeart/2005/8/layout/lProcess1"/>
    <dgm:cxn modelId="{03807D16-D268-417B-B104-FB6DC43B19BB}" type="presParOf" srcId="{71D9F04B-5D14-4802-878A-F90C93A4FF62}" destId="{6A40F1A9-07EF-497C-9CB8-212ABE36D1AC}" srcOrd="3" destOrd="0" presId="urn:microsoft.com/office/officeart/2005/8/layout/lProcess1"/>
    <dgm:cxn modelId="{02783C91-7740-4DEB-8B07-D1C164466321}" type="presParOf" srcId="{71D9F04B-5D14-4802-878A-F90C93A4FF62}" destId="{3E631FEF-8CE2-4E51-ABE1-13F664385A6A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CA165-049C-41A4-A01E-811E4179BC59}" type="doc">
      <dgm:prSet loTypeId="urn:microsoft.com/office/officeart/2005/8/layout/chevron1" loCatId="process" qsTypeId="urn:microsoft.com/office/officeart/2005/8/quickstyle/3d1" qsCatId="3D" csTypeId="urn:microsoft.com/office/officeart/2005/8/colors/colorful4" csCatId="colorful" phldr="1"/>
      <dgm:spPr/>
    </dgm:pt>
    <dgm:pt modelId="{559173FB-E0C1-4260-9EAE-1E8AA4965BA6}">
      <dgm:prSet phldrT="[Text]"/>
      <dgm:spPr/>
      <dgm:t>
        <a:bodyPr/>
        <a:lstStyle/>
        <a:p>
          <a:r>
            <a:rPr lang="en-US" dirty="0" smtClean="0"/>
            <a:t>Is full?</a:t>
          </a:r>
          <a:endParaRPr lang="en-US" dirty="0"/>
        </a:p>
      </dgm:t>
    </dgm:pt>
    <dgm:pt modelId="{30E1AA6E-B9BA-4E99-B263-7EF44CB78132}" type="parTrans" cxnId="{3260971E-991D-4DF2-B6C0-D070F91E917E}">
      <dgm:prSet/>
      <dgm:spPr/>
      <dgm:t>
        <a:bodyPr/>
        <a:lstStyle/>
        <a:p>
          <a:endParaRPr lang="en-US"/>
        </a:p>
      </dgm:t>
    </dgm:pt>
    <dgm:pt modelId="{C2589665-366C-4EA9-8D68-06251EB1AC88}" type="sibTrans" cxnId="{3260971E-991D-4DF2-B6C0-D070F91E917E}">
      <dgm:prSet/>
      <dgm:spPr/>
      <dgm:t>
        <a:bodyPr/>
        <a:lstStyle/>
        <a:p>
          <a:endParaRPr lang="en-US"/>
        </a:p>
      </dgm:t>
    </dgm:pt>
    <dgm:pt modelId="{B7E6CD4E-D1BC-43B5-91B1-1C400C3F739F}">
      <dgm:prSet phldrT="[Text]"/>
      <dgm:spPr/>
      <dgm:t>
        <a:bodyPr/>
        <a:lstStyle/>
        <a:p>
          <a:r>
            <a:rPr lang="en-US" dirty="0" smtClean="0"/>
            <a:t>Is empty?</a:t>
          </a:r>
          <a:endParaRPr lang="en-US" dirty="0"/>
        </a:p>
      </dgm:t>
    </dgm:pt>
    <dgm:pt modelId="{97F4D9BF-4E45-4482-A3E6-2CC60A404954}" type="parTrans" cxnId="{2A120C39-E941-4202-91A4-B36A08A3FF63}">
      <dgm:prSet/>
      <dgm:spPr/>
      <dgm:t>
        <a:bodyPr/>
        <a:lstStyle/>
        <a:p>
          <a:endParaRPr lang="en-US"/>
        </a:p>
      </dgm:t>
    </dgm:pt>
    <dgm:pt modelId="{29B7809B-A14C-479A-BF21-1C2672BC562B}" type="sibTrans" cxnId="{2A120C39-E941-4202-91A4-B36A08A3FF63}">
      <dgm:prSet/>
      <dgm:spPr/>
      <dgm:t>
        <a:bodyPr/>
        <a:lstStyle/>
        <a:p>
          <a:endParaRPr lang="en-US"/>
        </a:p>
      </dgm:t>
    </dgm:pt>
    <dgm:pt modelId="{9290A2A7-4EBE-48B5-B397-210878AB3A85}" type="pres">
      <dgm:prSet presAssocID="{FBCCA165-049C-41A4-A01E-811E4179BC59}" presName="Name0" presStyleCnt="0">
        <dgm:presLayoutVars>
          <dgm:dir/>
          <dgm:animLvl val="lvl"/>
          <dgm:resizeHandles val="exact"/>
        </dgm:presLayoutVars>
      </dgm:prSet>
      <dgm:spPr/>
    </dgm:pt>
    <dgm:pt modelId="{8BC3C97D-35D0-47EF-B067-F5B56099994A}" type="pres">
      <dgm:prSet presAssocID="{559173FB-E0C1-4260-9EAE-1E8AA4965BA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9D0EF-9FAC-4413-9F3B-6DE4FD8A5F57}" type="pres">
      <dgm:prSet presAssocID="{C2589665-366C-4EA9-8D68-06251EB1AC88}" presName="parTxOnlySpace" presStyleCnt="0"/>
      <dgm:spPr/>
    </dgm:pt>
    <dgm:pt modelId="{4C4B3825-7D35-491F-ACBF-5C88C2EAE7EE}" type="pres">
      <dgm:prSet presAssocID="{B7E6CD4E-D1BC-43B5-91B1-1C400C3F739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0971E-991D-4DF2-B6C0-D070F91E917E}" srcId="{FBCCA165-049C-41A4-A01E-811E4179BC59}" destId="{559173FB-E0C1-4260-9EAE-1E8AA4965BA6}" srcOrd="0" destOrd="0" parTransId="{30E1AA6E-B9BA-4E99-B263-7EF44CB78132}" sibTransId="{C2589665-366C-4EA9-8D68-06251EB1AC88}"/>
    <dgm:cxn modelId="{02257E64-E08A-40AE-B11A-63AFE3B50D38}" type="presOf" srcId="{559173FB-E0C1-4260-9EAE-1E8AA4965BA6}" destId="{8BC3C97D-35D0-47EF-B067-F5B56099994A}" srcOrd="0" destOrd="0" presId="urn:microsoft.com/office/officeart/2005/8/layout/chevron1"/>
    <dgm:cxn modelId="{2A120C39-E941-4202-91A4-B36A08A3FF63}" srcId="{FBCCA165-049C-41A4-A01E-811E4179BC59}" destId="{B7E6CD4E-D1BC-43B5-91B1-1C400C3F739F}" srcOrd="1" destOrd="0" parTransId="{97F4D9BF-4E45-4482-A3E6-2CC60A404954}" sibTransId="{29B7809B-A14C-479A-BF21-1C2672BC562B}"/>
    <dgm:cxn modelId="{E8096888-D8F4-4F0E-809C-0C2A34ED797E}" type="presOf" srcId="{B7E6CD4E-D1BC-43B5-91B1-1C400C3F739F}" destId="{4C4B3825-7D35-491F-ACBF-5C88C2EAE7EE}" srcOrd="0" destOrd="0" presId="urn:microsoft.com/office/officeart/2005/8/layout/chevron1"/>
    <dgm:cxn modelId="{17DD60C8-F1F9-4B83-AD53-B142BCE4450C}" type="presOf" srcId="{FBCCA165-049C-41A4-A01E-811E4179BC59}" destId="{9290A2A7-4EBE-48B5-B397-210878AB3A85}" srcOrd="0" destOrd="0" presId="urn:microsoft.com/office/officeart/2005/8/layout/chevron1"/>
    <dgm:cxn modelId="{49D731D1-3A7B-49A1-88BB-FC8AEA29D9D4}" type="presParOf" srcId="{9290A2A7-4EBE-48B5-B397-210878AB3A85}" destId="{8BC3C97D-35D0-47EF-B067-F5B56099994A}" srcOrd="0" destOrd="0" presId="urn:microsoft.com/office/officeart/2005/8/layout/chevron1"/>
    <dgm:cxn modelId="{D015D097-11A7-4176-8695-F2E140F5EEB5}" type="presParOf" srcId="{9290A2A7-4EBE-48B5-B397-210878AB3A85}" destId="{EA99D0EF-9FAC-4413-9F3B-6DE4FD8A5F57}" srcOrd="1" destOrd="0" presId="urn:microsoft.com/office/officeart/2005/8/layout/chevron1"/>
    <dgm:cxn modelId="{9B4E3F34-A05B-4D93-A650-1AC755218FCF}" type="presParOf" srcId="{9290A2A7-4EBE-48B5-B397-210878AB3A85}" destId="{4C4B3825-7D35-491F-ACBF-5C88C2EAE7E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A8A8D-0984-4F25-B67B-60F95DEDA8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5045-E3CD-4939-A4FE-809A0E37D8B1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rear</a:t>
          </a:r>
          <a:r>
            <a:rPr lang="en-US" dirty="0" smtClean="0"/>
            <a:t>++</a:t>
          </a:r>
          <a:endParaRPr lang="en-US" dirty="0"/>
        </a:p>
      </dgm:t>
    </dgm:pt>
    <dgm:pt modelId="{1CF47312-24B0-42AB-A662-5D2F69994FE1}" type="parTrans" cxnId="{9CA0A288-6FCD-47C4-88E1-EAD0BB98976D}">
      <dgm:prSet/>
      <dgm:spPr/>
      <dgm:t>
        <a:bodyPr/>
        <a:lstStyle/>
        <a:p>
          <a:endParaRPr lang="en-US"/>
        </a:p>
      </dgm:t>
    </dgm:pt>
    <dgm:pt modelId="{FEAEDEB5-E0B8-49C1-B096-1A47693D8E71}" type="sibTrans" cxnId="{9CA0A288-6FCD-47C4-88E1-EAD0BB98976D}">
      <dgm:prSet/>
      <dgm:spPr/>
      <dgm:t>
        <a:bodyPr/>
        <a:lstStyle/>
        <a:p>
          <a:endParaRPr lang="en-US"/>
        </a:p>
      </dgm:t>
    </dgm:pt>
    <dgm:pt modelId="{08A59CD0-9D25-4E86-A62B-A294C6A72A44}">
      <dgm:prSet phldrT="[Text]"/>
      <dgm:spPr/>
      <dgm:t>
        <a:bodyPr/>
        <a:lstStyle/>
        <a:p>
          <a:r>
            <a:rPr lang="en-US" dirty="0" smtClean="0"/>
            <a:t>add data</a:t>
          </a:r>
          <a:endParaRPr lang="en-US" dirty="0"/>
        </a:p>
      </dgm:t>
    </dgm:pt>
    <dgm:pt modelId="{369BD695-2A64-419D-8BA1-A3E603E671A3}" type="parTrans" cxnId="{6198381A-B7D8-4CC0-808B-DCA7C8C128EA}">
      <dgm:prSet/>
      <dgm:spPr/>
      <dgm:t>
        <a:bodyPr/>
        <a:lstStyle/>
        <a:p>
          <a:endParaRPr lang="en-US"/>
        </a:p>
      </dgm:t>
    </dgm:pt>
    <dgm:pt modelId="{35EEEBF7-9258-4CDC-9FC3-5E4ACCD56C84}" type="sibTrans" cxnId="{6198381A-B7D8-4CC0-808B-DCA7C8C128EA}">
      <dgm:prSet/>
      <dgm:spPr/>
      <dgm:t>
        <a:bodyPr/>
        <a:lstStyle/>
        <a:p>
          <a:endParaRPr lang="en-US"/>
        </a:p>
      </dgm:t>
    </dgm:pt>
    <dgm:pt modelId="{E409E116-7546-410C-A5F8-59522868702E}" type="pres">
      <dgm:prSet presAssocID="{686A8A8D-0984-4F25-B67B-60F95DEDA8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C86E0-26F2-425E-90A6-CB058EDFE3F2}" type="pres">
      <dgm:prSet presAssocID="{3EE45045-E3CD-4939-A4FE-809A0E37D8B1}" presName="vertFlow" presStyleCnt="0"/>
      <dgm:spPr/>
    </dgm:pt>
    <dgm:pt modelId="{CFD66741-3AA5-4A75-AEB6-CAEBB9ACC239}" type="pres">
      <dgm:prSet presAssocID="{3EE45045-E3CD-4939-A4FE-809A0E37D8B1}" presName="header" presStyleLbl="node1" presStyleIdx="0" presStyleCnt="1"/>
      <dgm:spPr/>
      <dgm:t>
        <a:bodyPr/>
        <a:lstStyle/>
        <a:p>
          <a:endParaRPr lang="en-US"/>
        </a:p>
      </dgm:t>
    </dgm:pt>
    <dgm:pt modelId="{00D11825-30E7-4429-8B0A-5B747D693211}" type="pres">
      <dgm:prSet presAssocID="{369BD695-2A64-419D-8BA1-A3E603E671A3}" presName="parTrans" presStyleLbl="sibTrans2D1" presStyleIdx="0" presStyleCnt="1"/>
      <dgm:spPr/>
      <dgm:t>
        <a:bodyPr/>
        <a:lstStyle/>
        <a:p>
          <a:endParaRPr lang="en-US"/>
        </a:p>
      </dgm:t>
    </dgm:pt>
    <dgm:pt modelId="{F80A9FA3-4D44-4C22-84DC-DFCC1A39371E}" type="pres">
      <dgm:prSet presAssocID="{08A59CD0-9D25-4E86-A62B-A294C6A72A44}" presName="child" presStyleLbl="alignAccFollowNode1" presStyleIdx="0" presStyleCnt="1" custLinFactNeighborX="1079" custLinFactNeighborY="57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0A288-6FCD-47C4-88E1-EAD0BB98976D}" srcId="{686A8A8D-0984-4F25-B67B-60F95DEDA85E}" destId="{3EE45045-E3CD-4939-A4FE-809A0E37D8B1}" srcOrd="0" destOrd="0" parTransId="{1CF47312-24B0-42AB-A662-5D2F69994FE1}" sibTransId="{FEAEDEB5-E0B8-49C1-B096-1A47693D8E71}"/>
    <dgm:cxn modelId="{6198381A-B7D8-4CC0-808B-DCA7C8C128EA}" srcId="{3EE45045-E3CD-4939-A4FE-809A0E37D8B1}" destId="{08A59CD0-9D25-4E86-A62B-A294C6A72A44}" srcOrd="0" destOrd="0" parTransId="{369BD695-2A64-419D-8BA1-A3E603E671A3}" sibTransId="{35EEEBF7-9258-4CDC-9FC3-5E4ACCD56C84}"/>
    <dgm:cxn modelId="{3AF21F2A-63A6-44F6-A7B7-63E7F3AC3600}" type="presOf" srcId="{686A8A8D-0984-4F25-B67B-60F95DEDA85E}" destId="{E409E116-7546-410C-A5F8-59522868702E}" srcOrd="0" destOrd="0" presId="urn:microsoft.com/office/officeart/2005/8/layout/lProcess1"/>
    <dgm:cxn modelId="{AD0496C4-B8B6-46D2-BFBB-5EA7D233514F}" type="presOf" srcId="{3EE45045-E3CD-4939-A4FE-809A0E37D8B1}" destId="{CFD66741-3AA5-4A75-AEB6-CAEBB9ACC239}" srcOrd="0" destOrd="0" presId="urn:microsoft.com/office/officeart/2005/8/layout/lProcess1"/>
    <dgm:cxn modelId="{8854D6FC-C633-4F7D-AB24-659D3A742166}" type="presOf" srcId="{369BD695-2A64-419D-8BA1-A3E603E671A3}" destId="{00D11825-30E7-4429-8B0A-5B747D693211}" srcOrd="0" destOrd="0" presId="urn:microsoft.com/office/officeart/2005/8/layout/lProcess1"/>
    <dgm:cxn modelId="{77DE17A2-2CF9-47F2-A6EE-2502B4632DAF}" type="presOf" srcId="{08A59CD0-9D25-4E86-A62B-A294C6A72A44}" destId="{F80A9FA3-4D44-4C22-84DC-DFCC1A39371E}" srcOrd="0" destOrd="0" presId="urn:microsoft.com/office/officeart/2005/8/layout/lProcess1"/>
    <dgm:cxn modelId="{ECD50A1B-60E4-406E-86BF-DAE8383504E6}" type="presParOf" srcId="{E409E116-7546-410C-A5F8-59522868702E}" destId="{326C86E0-26F2-425E-90A6-CB058EDFE3F2}" srcOrd="0" destOrd="0" presId="urn:microsoft.com/office/officeart/2005/8/layout/lProcess1"/>
    <dgm:cxn modelId="{1F821847-42B2-4063-ADD2-68610961D9B9}" type="presParOf" srcId="{326C86E0-26F2-425E-90A6-CB058EDFE3F2}" destId="{CFD66741-3AA5-4A75-AEB6-CAEBB9ACC239}" srcOrd="0" destOrd="0" presId="urn:microsoft.com/office/officeart/2005/8/layout/lProcess1"/>
    <dgm:cxn modelId="{62177B79-EA7E-49AF-8BE5-1358FAB22C5A}" type="presParOf" srcId="{326C86E0-26F2-425E-90A6-CB058EDFE3F2}" destId="{00D11825-30E7-4429-8B0A-5B747D693211}" srcOrd="1" destOrd="0" presId="urn:microsoft.com/office/officeart/2005/8/layout/lProcess1"/>
    <dgm:cxn modelId="{0717ECEB-8981-4512-B5FF-44B025886F1F}" type="presParOf" srcId="{326C86E0-26F2-425E-90A6-CB058EDFE3F2}" destId="{F80A9FA3-4D44-4C22-84DC-DFCC1A39371E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A8A8D-0984-4F25-B67B-60F95DEDA8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277CBC-7BFC-4390-B4C0-4563313825DA}">
      <dgm:prSet phldrT="[Text]"/>
      <dgm:spPr/>
      <dgm:t>
        <a:bodyPr/>
        <a:lstStyle/>
        <a:p>
          <a:r>
            <a:rPr lang="en-US" dirty="0" smtClean="0"/>
            <a:t>get data</a:t>
          </a:r>
          <a:endParaRPr lang="en-US" dirty="0"/>
        </a:p>
      </dgm:t>
    </dgm:pt>
    <dgm:pt modelId="{69C706AF-5BDE-4AD5-A0C7-E55881400B23}" type="parTrans" cxnId="{C5E93D67-99E9-4599-8065-7A368BAE34E6}">
      <dgm:prSet/>
      <dgm:spPr/>
      <dgm:t>
        <a:bodyPr/>
        <a:lstStyle/>
        <a:p>
          <a:endParaRPr lang="en-US"/>
        </a:p>
      </dgm:t>
    </dgm:pt>
    <dgm:pt modelId="{2DE0EDE9-035B-415C-99F8-FDF1BDC1472D}" type="sibTrans" cxnId="{C5E93D67-99E9-4599-8065-7A368BAE34E6}">
      <dgm:prSet/>
      <dgm:spPr/>
      <dgm:t>
        <a:bodyPr/>
        <a:lstStyle/>
        <a:p>
          <a:endParaRPr lang="en-US"/>
        </a:p>
      </dgm:t>
    </dgm:pt>
    <dgm:pt modelId="{24710BBF-CF6E-4D17-A2C2-D033D82FD9BF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front</a:t>
          </a:r>
          <a:r>
            <a:rPr lang="en-US" dirty="0" smtClean="0"/>
            <a:t>++</a:t>
          </a:r>
          <a:endParaRPr lang="en-US" dirty="0"/>
        </a:p>
      </dgm:t>
    </dgm:pt>
    <dgm:pt modelId="{8793BB6A-D0E7-4FF9-99F3-D4D5DB5F34BF}" type="parTrans" cxnId="{FC510F46-65AD-4B05-AB6E-9E970A5FC2B4}">
      <dgm:prSet/>
      <dgm:spPr/>
      <dgm:t>
        <a:bodyPr/>
        <a:lstStyle/>
        <a:p>
          <a:endParaRPr lang="en-US"/>
        </a:p>
      </dgm:t>
    </dgm:pt>
    <dgm:pt modelId="{CE6D919B-C76A-4545-B806-AFC44A744F20}" type="sibTrans" cxnId="{FC510F46-65AD-4B05-AB6E-9E970A5FC2B4}">
      <dgm:prSet/>
      <dgm:spPr/>
      <dgm:t>
        <a:bodyPr/>
        <a:lstStyle/>
        <a:p>
          <a:endParaRPr lang="en-US"/>
        </a:p>
      </dgm:t>
    </dgm:pt>
    <dgm:pt modelId="{E409E116-7546-410C-A5F8-59522868702E}" type="pres">
      <dgm:prSet presAssocID="{686A8A8D-0984-4F25-B67B-60F95DEDA8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566F7-F104-4AC1-9418-3DC829599415}" type="pres">
      <dgm:prSet presAssocID="{A1277CBC-7BFC-4390-B4C0-4563313825DA}" presName="vertFlow" presStyleCnt="0"/>
      <dgm:spPr/>
    </dgm:pt>
    <dgm:pt modelId="{15483FCA-07C9-4493-9931-DC6142C0329E}" type="pres">
      <dgm:prSet presAssocID="{A1277CBC-7BFC-4390-B4C0-4563313825DA}" presName="header" presStyleLbl="node1" presStyleIdx="0" presStyleCnt="1"/>
      <dgm:spPr/>
      <dgm:t>
        <a:bodyPr/>
        <a:lstStyle/>
        <a:p>
          <a:endParaRPr lang="en-US"/>
        </a:p>
      </dgm:t>
    </dgm:pt>
    <dgm:pt modelId="{7EA43011-2A0F-4FAE-9FDC-A6F1E2C0AE74}" type="pres">
      <dgm:prSet presAssocID="{8793BB6A-D0E7-4FF9-99F3-D4D5DB5F34BF}" presName="parTrans" presStyleLbl="sibTrans2D1" presStyleIdx="0" presStyleCnt="1"/>
      <dgm:spPr/>
      <dgm:t>
        <a:bodyPr/>
        <a:lstStyle/>
        <a:p>
          <a:endParaRPr lang="en-US"/>
        </a:p>
      </dgm:t>
    </dgm:pt>
    <dgm:pt modelId="{3E631FEF-8CE2-4E51-ABE1-13F664385A6A}" type="pres">
      <dgm:prSet presAssocID="{24710BBF-CF6E-4D17-A2C2-D033D82FD9BF}" presName="child" presStyleLbl="alignAccFollow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21F2A-63A6-44F6-A7B7-63E7F3AC3600}" type="presOf" srcId="{686A8A8D-0984-4F25-B67B-60F95DEDA85E}" destId="{E409E116-7546-410C-A5F8-59522868702E}" srcOrd="0" destOrd="0" presId="urn:microsoft.com/office/officeart/2005/8/layout/lProcess1"/>
    <dgm:cxn modelId="{751253BC-1C6D-4258-AD2B-D726038C6DC8}" type="presOf" srcId="{8793BB6A-D0E7-4FF9-99F3-D4D5DB5F34BF}" destId="{7EA43011-2A0F-4FAE-9FDC-A6F1E2C0AE74}" srcOrd="0" destOrd="0" presId="urn:microsoft.com/office/officeart/2005/8/layout/lProcess1"/>
    <dgm:cxn modelId="{C5E93D67-99E9-4599-8065-7A368BAE34E6}" srcId="{686A8A8D-0984-4F25-B67B-60F95DEDA85E}" destId="{A1277CBC-7BFC-4390-B4C0-4563313825DA}" srcOrd="0" destOrd="0" parTransId="{69C706AF-5BDE-4AD5-A0C7-E55881400B23}" sibTransId="{2DE0EDE9-035B-415C-99F8-FDF1BDC1472D}"/>
    <dgm:cxn modelId="{FC510F46-65AD-4B05-AB6E-9E970A5FC2B4}" srcId="{A1277CBC-7BFC-4390-B4C0-4563313825DA}" destId="{24710BBF-CF6E-4D17-A2C2-D033D82FD9BF}" srcOrd="0" destOrd="0" parTransId="{8793BB6A-D0E7-4FF9-99F3-D4D5DB5F34BF}" sibTransId="{CE6D919B-C76A-4545-B806-AFC44A744F20}"/>
    <dgm:cxn modelId="{CF8E82DB-1CBE-4ABF-BA6A-353CCD8DB1BF}" type="presOf" srcId="{A1277CBC-7BFC-4390-B4C0-4563313825DA}" destId="{15483FCA-07C9-4493-9931-DC6142C0329E}" srcOrd="0" destOrd="0" presId="urn:microsoft.com/office/officeart/2005/8/layout/lProcess1"/>
    <dgm:cxn modelId="{AD9FE3FC-805D-46B8-899A-A0F6DB30A8AB}" type="presOf" srcId="{24710BBF-CF6E-4D17-A2C2-D033D82FD9BF}" destId="{3E631FEF-8CE2-4E51-ABE1-13F664385A6A}" srcOrd="0" destOrd="0" presId="urn:microsoft.com/office/officeart/2005/8/layout/lProcess1"/>
    <dgm:cxn modelId="{195A51B5-C433-4214-8216-157E0F106F3D}" type="presParOf" srcId="{E409E116-7546-410C-A5F8-59522868702E}" destId="{372566F7-F104-4AC1-9418-3DC829599415}" srcOrd="0" destOrd="0" presId="urn:microsoft.com/office/officeart/2005/8/layout/lProcess1"/>
    <dgm:cxn modelId="{CC3FEA1D-B50B-4DCD-B31C-7E67477F218A}" type="presParOf" srcId="{372566F7-F104-4AC1-9418-3DC829599415}" destId="{15483FCA-07C9-4493-9931-DC6142C0329E}" srcOrd="0" destOrd="0" presId="urn:microsoft.com/office/officeart/2005/8/layout/lProcess1"/>
    <dgm:cxn modelId="{5A3754E8-1783-43C3-9A80-D94A3F482710}" type="presParOf" srcId="{372566F7-F104-4AC1-9418-3DC829599415}" destId="{7EA43011-2A0F-4FAE-9FDC-A6F1E2C0AE74}" srcOrd="1" destOrd="0" presId="urn:microsoft.com/office/officeart/2005/8/layout/lProcess1"/>
    <dgm:cxn modelId="{A377767F-82B3-41A7-BF0C-E43281F201D7}" type="presParOf" srcId="{372566F7-F104-4AC1-9418-3DC829599415}" destId="{3E631FEF-8CE2-4E51-ABE1-13F664385A6A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CCA165-049C-41A4-A01E-811E4179BC59}" type="doc">
      <dgm:prSet loTypeId="urn:microsoft.com/office/officeart/2005/8/layout/chevron1" loCatId="process" qsTypeId="urn:microsoft.com/office/officeart/2005/8/quickstyle/3d1" qsCatId="3D" csTypeId="urn:microsoft.com/office/officeart/2005/8/colors/colorful4" csCatId="colorful" phldr="1"/>
      <dgm:spPr/>
    </dgm:pt>
    <dgm:pt modelId="{B7E6CD4E-D1BC-43B5-91B1-1C400C3F739F}">
      <dgm:prSet phldrT="[Text]"/>
      <dgm:spPr/>
      <dgm:t>
        <a:bodyPr/>
        <a:lstStyle/>
        <a:p>
          <a:r>
            <a:rPr lang="en-US" dirty="0" smtClean="0"/>
            <a:t>Is empty?</a:t>
          </a:r>
          <a:endParaRPr lang="en-US" dirty="0"/>
        </a:p>
      </dgm:t>
    </dgm:pt>
    <dgm:pt modelId="{97F4D9BF-4E45-4482-A3E6-2CC60A404954}" type="parTrans" cxnId="{2A120C39-E941-4202-91A4-B36A08A3FF63}">
      <dgm:prSet/>
      <dgm:spPr/>
      <dgm:t>
        <a:bodyPr/>
        <a:lstStyle/>
        <a:p>
          <a:endParaRPr lang="en-US"/>
        </a:p>
      </dgm:t>
    </dgm:pt>
    <dgm:pt modelId="{29B7809B-A14C-479A-BF21-1C2672BC562B}" type="sibTrans" cxnId="{2A120C39-E941-4202-91A4-B36A08A3FF63}">
      <dgm:prSet/>
      <dgm:spPr/>
      <dgm:t>
        <a:bodyPr/>
        <a:lstStyle/>
        <a:p>
          <a:endParaRPr lang="en-US"/>
        </a:p>
      </dgm:t>
    </dgm:pt>
    <dgm:pt modelId="{9290A2A7-4EBE-48B5-B397-210878AB3A85}" type="pres">
      <dgm:prSet presAssocID="{FBCCA165-049C-41A4-A01E-811E4179BC59}" presName="Name0" presStyleCnt="0">
        <dgm:presLayoutVars>
          <dgm:dir/>
          <dgm:animLvl val="lvl"/>
          <dgm:resizeHandles val="exact"/>
        </dgm:presLayoutVars>
      </dgm:prSet>
      <dgm:spPr/>
    </dgm:pt>
    <dgm:pt modelId="{4C4B3825-7D35-491F-ACBF-5C88C2EAE7EE}" type="pres">
      <dgm:prSet presAssocID="{B7E6CD4E-D1BC-43B5-91B1-1C400C3F739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20C39-E941-4202-91A4-B36A08A3FF63}" srcId="{FBCCA165-049C-41A4-A01E-811E4179BC59}" destId="{B7E6CD4E-D1BC-43B5-91B1-1C400C3F739F}" srcOrd="0" destOrd="0" parTransId="{97F4D9BF-4E45-4482-A3E6-2CC60A404954}" sibTransId="{29B7809B-A14C-479A-BF21-1C2672BC562B}"/>
    <dgm:cxn modelId="{E8096888-D8F4-4F0E-809C-0C2A34ED797E}" type="presOf" srcId="{B7E6CD4E-D1BC-43B5-91B1-1C400C3F739F}" destId="{4C4B3825-7D35-491F-ACBF-5C88C2EAE7EE}" srcOrd="0" destOrd="0" presId="urn:microsoft.com/office/officeart/2005/8/layout/chevron1"/>
    <dgm:cxn modelId="{17DD60C8-F1F9-4B83-AD53-B142BCE4450C}" type="presOf" srcId="{FBCCA165-049C-41A4-A01E-811E4179BC59}" destId="{9290A2A7-4EBE-48B5-B397-210878AB3A85}" srcOrd="0" destOrd="0" presId="urn:microsoft.com/office/officeart/2005/8/layout/chevron1"/>
    <dgm:cxn modelId="{9B4E3F34-A05B-4D93-A650-1AC755218FCF}" type="presParOf" srcId="{9290A2A7-4EBE-48B5-B397-210878AB3A85}" destId="{4C4B3825-7D35-491F-ACBF-5C88C2EAE7E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A8A8D-0984-4F25-B67B-60F95DEDA8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62291-254A-46CD-BF1B-037D98BE3BC9}">
      <dgm:prSet phldrT="[Text]"/>
      <dgm:spPr/>
      <dgm:t>
        <a:bodyPr/>
        <a:lstStyle/>
        <a:p>
          <a:r>
            <a:rPr lang="en-US" dirty="0" err="1" smtClean="0"/>
            <a:t>enqueue</a:t>
          </a:r>
          <a:endParaRPr lang="en-US" dirty="0"/>
        </a:p>
      </dgm:t>
    </dgm:pt>
    <dgm:pt modelId="{50FCC454-6D33-4273-BDAB-F9937A4D83DA}" type="parTrans" cxnId="{D1AE7B81-A3C4-470D-B104-8C0AB49F7E3C}">
      <dgm:prSet/>
      <dgm:spPr/>
      <dgm:t>
        <a:bodyPr/>
        <a:lstStyle/>
        <a:p>
          <a:endParaRPr lang="en-US"/>
        </a:p>
      </dgm:t>
    </dgm:pt>
    <dgm:pt modelId="{623CC99F-65A9-449F-ADA2-25EE73935B13}" type="sibTrans" cxnId="{D1AE7B81-A3C4-470D-B104-8C0AB49F7E3C}">
      <dgm:prSet/>
      <dgm:spPr/>
      <dgm:t>
        <a:bodyPr/>
        <a:lstStyle/>
        <a:p>
          <a:endParaRPr lang="en-US"/>
        </a:p>
      </dgm:t>
    </dgm:pt>
    <dgm:pt modelId="{3EE45045-E3CD-4939-A4FE-809A0E37D8B1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Insert at end</a:t>
          </a:r>
          <a:endParaRPr lang="en-US" dirty="0"/>
        </a:p>
      </dgm:t>
    </dgm:pt>
    <dgm:pt modelId="{1CF47312-24B0-42AB-A662-5D2F69994FE1}" type="parTrans" cxnId="{9CA0A288-6FCD-47C4-88E1-EAD0BB98976D}">
      <dgm:prSet/>
      <dgm:spPr/>
      <dgm:t>
        <a:bodyPr/>
        <a:lstStyle/>
        <a:p>
          <a:endParaRPr lang="en-US"/>
        </a:p>
      </dgm:t>
    </dgm:pt>
    <dgm:pt modelId="{FEAEDEB5-E0B8-49C1-B096-1A47693D8E71}" type="sibTrans" cxnId="{9CA0A288-6FCD-47C4-88E1-EAD0BB98976D}">
      <dgm:prSet/>
      <dgm:spPr/>
      <dgm:t>
        <a:bodyPr/>
        <a:lstStyle/>
        <a:p>
          <a:endParaRPr lang="en-US"/>
        </a:p>
      </dgm:t>
    </dgm:pt>
    <dgm:pt modelId="{BB3B6E2C-C378-4C3D-BBEB-5272FD54FA87}">
      <dgm:prSet phldrT="[Text]"/>
      <dgm:spPr/>
      <dgm:t>
        <a:bodyPr/>
        <a:lstStyle/>
        <a:p>
          <a:r>
            <a:rPr lang="en-US" dirty="0" err="1" smtClean="0"/>
            <a:t>dequeue</a:t>
          </a:r>
          <a:endParaRPr lang="en-US" dirty="0"/>
        </a:p>
      </dgm:t>
    </dgm:pt>
    <dgm:pt modelId="{1904FDE8-2A12-4BF9-B043-08FF202E327B}" type="parTrans" cxnId="{6406537D-6028-4293-8B27-5787BC072A83}">
      <dgm:prSet/>
      <dgm:spPr/>
      <dgm:t>
        <a:bodyPr/>
        <a:lstStyle/>
        <a:p>
          <a:endParaRPr lang="en-US"/>
        </a:p>
      </dgm:t>
    </dgm:pt>
    <dgm:pt modelId="{1CADD272-C5BD-4847-AA3C-ECEFDA008B6F}" type="sibTrans" cxnId="{6406537D-6028-4293-8B27-5787BC072A83}">
      <dgm:prSet/>
      <dgm:spPr/>
      <dgm:t>
        <a:bodyPr/>
        <a:lstStyle/>
        <a:p>
          <a:endParaRPr lang="en-US"/>
        </a:p>
      </dgm:t>
    </dgm:pt>
    <dgm:pt modelId="{24710BBF-CF6E-4D17-A2C2-D033D82FD9BF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Delete at front</a:t>
          </a:r>
          <a:endParaRPr lang="en-US" dirty="0"/>
        </a:p>
      </dgm:t>
    </dgm:pt>
    <dgm:pt modelId="{8793BB6A-D0E7-4FF9-99F3-D4D5DB5F34BF}" type="parTrans" cxnId="{FC510F46-65AD-4B05-AB6E-9E970A5FC2B4}">
      <dgm:prSet/>
      <dgm:spPr/>
      <dgm:t>
        <a:bodyPr/>
        <a:lstStyle/>
        <a:p>
          <a:endParaRPr lang="en-US"/>
        </a:p>
      </dgm:t>
    </dgm:pt>
    <dgm:pt modelId="{CE6D919B-C76A-4545-B806-AFC44A744F20}" type="sibTrans" cxnId="{FC510F46-65AD-4B05-AB6E-9E970A5FC2B4}">
      <dgm:prSet/>
      <dgm:spPr/>
      <dgm:t>
        <a:bodyPr/>
        <a:lstStyle/>
        <a:p>
          <a:endParaRPr lang="en-US"/>
        </a:p>
      </dgm:t>
    </dgm:pt>
    <dgm:pt modelId="{E409E116-7546-410C-A5F8-59522868702E}" type="pres">
      <dgm:prSet presAssocID="{686A8A8D-0984-4F25-B67B-60F95DEDA8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CFF77-3EC6-4F75-8077-A0B36E6B93A5}" type="pres">
      <dgm:prSet presAssocID="{27E62291-254A-46CD-BF1B-037D98BE3BC9}" presName="vertFlow" presStyleCnt="0"/>
      <dgm:spPr/>
    </dgm:pt>
    <dgm:pt modelId="{D050D64C-1FD8-4496-9EC3-6D415B735719}" type="pres">
      <dgm:prSet presAssocID="{27E62291-254A-46CD-BF1B-037D98BE3BC9}" presName="header" presStyleLbl="node1" presStyleIdx="0" presStyleCnt="2"/>
      <dgm:spPr/>
      <dgm:t>
        <a:bodyPr/>
        <a:lstStyle/>
        <a:p>
          <a:endParaRPr lang="en-US"/>
        </a:p>
      </dgm:t>
    </dgm:pt>
    <dgm:pt modelId="{6C79DC94-C2C9-49F1-A686-583B9A9889D4}" type="pres">
      <dgm:prSet presAssocID="{1CF47312-24B0-42AB-A662-5D2F69994FE1}" presName="parTrans" presStyleLbl="sibTrans2D1" presStyleIdx="0" presStyleCnt="2"/>
      <dgm:spPr/>
      <dgm:t>
        <a:bodyPr/>
        <a:lstStyle/>
        <a:p>
          <a:endParaRPr lang="en-US"/>
        </a:p>
      </dgm:t>
    </dgm:pt>
    <dgm:pt modelId="{1F4FA869-B244-4AB5-853E-7D2DFF70691F}" type="pres">
      <dgm:prSet presAssocID="{3EE45045-E3CD-4939-A4FE-809A0E37D8B1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9024A-48EA-4098-A67D-C158D64DCF55}" type="pres">
      <dgm:prSet presAssocID="{27E62291-254A-46CD-BF1B-037D98BE3BC9}" presName="hSp" presStyleCnt="0"/>
      <dgm:spPr/>
    </dgm:pt>
    <dgm:pt modelId="{71D9F04B-5D14-4802-878A-F90C93A4FF62}" type="pres">
      <dgm:prSet presAssocID="{BB3B6E2C-C378-4C3D-BBEB-5272FD54FA87}" presName="vertFlow" presStyleCnt="0"/>
      <dgm:spPr/>
    </dgm:pt>
    <dgm:pt modelId="{08C97F0F-7949-48D4-8604-21AE365BBB75}" type="pres">
      <dgm:prSet presAssocID="{BB3B6E2C-C378-4C3D-BBEB-5272FD54FA87}" presName="header" presStyleLbl="node1" presStyleIdx="1" presStyleCnt="2"/>
      <dgm:spPr/>
      <dgm:t>
        <a:bodyPr/>
        <a:lstStyle/>
        <a:p>
          <a:endParaRPr lang="en-US"/>
        </a:p>
      </dgm:t>
    </dgm:pt>
    <dgm:pt modelId="{ED194279-5EBB-466D-A002-EDCDEF5CE460}" type="pres">
      <dgm:prSet presAssocID="{8793BB6A-D0E7-4FF9-99F3-D4D5DB5F34BF}" presName="parTrans" presStyleLbl="sibTrans2D1" presStyleIdx="1" presStyleCnt="2"/>
      <dgm:spPr/>
      <dgm:t>
        <a:bodyPr/>
        <a:lstStyle/>
        <a:p>
          <a:endParaRPr lang="en-US"/>
        </a:p>
      </dgm:t>
    </dgm:pt>
    <dgm:pt modelId="{3E631FEF-8CE2-4E51-ABE1-13F664385A6A}" type="pres">
      <dgm:prSet presAssocID="{24710BBF-CF6E-4D17-A2C2-D033D82FD9BF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6537D-6028-4293-8B27-5787BC072A83}" srcId="{686A8A8D-0984-4F25-B67B-60F95DEDA85E}" destId="{BB3B6E2C-C378-4C3D-BBEB-5272FD54FA87}" srcOrd="1" destOrd="0" parTransId="{1904FDE8-2A12-4BF9-B043-08FF202E327B}" sibTransId="{1CADD272-C5BD-4847-AA3C-ECEFDA008B6F}"/>
    <dgm:cxn modelId="{8AA170B0-C53A-4BA0-92DB-A0CCEA82897E}" type="presOf" srcId="{8793BB6A-D0E7-4FF9-99F3-D4D5DB5F34BF}" destId="{ED194279-5EBB-466D-A002-EDCDEF5CE460}" srcOrd="0" destOrd="0" presId="urn:microsoft.com/office/officeart/2005/8/layout/lProcess1"/>
    <dgm:cxn modelId="{3AF21F2A-63A6-44F6-A7B7-63E7F3AC3600}" type="presOf" srcId="{686A8A8D-0984-4F25-B67B-60F95DEDA85E}" destId="{E409E116-7546-410C-A5F8-59522868702E}" srcOrd="0" destOrd="0" presId="urn:microsoft.com/office/officeart/2005/8/layout/lProcess1"/>
    <dgm:cxn modelId="{4D02A80A-E72D-4B31-A61D-5BF1FEC2D9D7}" type="presOf" srcId="{1CF47312-24B0-42AB-A662-5D2F69994FE1}" destId="{6C79DC94-C2C9-49F1-A686-583B9A9889D4}" srcOrd="0" destOrd="0" presId="urn:microsoft.com/office/officeart/2005/8/layout/lProcess1"/>
    <dgm:cxn modelId="{9CA0A288-6FCD-47C4-88E1-EAD0BB98976D}" srcId="{27E62291-254A-46CD-BF1B-037D98BE3BC9}" destId="{3EE45045-E3CD-4939-A4FE-809A0E37D8B1}" srcOrd="0" destOrd="0" parTransId="{1CF47312-24B0-42AB-A662-5D2F69994FE1}" sibTransId="{FEAEDEB5-E0B8-49C1-B096-1A47693D8E71}"/>
    <dgm:cxn modelId="{D1AE7B81-A3C4-470D-B104-8C0AB49F7E3C}" srcId="{686A8A8D-0984-4F25-B67B-60F95DEDA85E}" destId="{27E62291-254A-46CD-BF1B-037D98BE3BC9}" srcOrd="0" destOrd="0" parTransId="{50FCC454-6D33-4273-BDAB-F9937A4D83DA}" sibTransId="{623CC99F-65A9-449F-ADA2-25EE73935B13}"/>
    <dgm:cxn modelId="{D2B2F3BD-2FA4-43F4-9D2E-8E982DCAEF88}" type="presOf" srcId="{BB3B6E2C-C378-4C3D-BBEB-5272FD54FA87}" destId="{08C97F0F-7949-48D4-8604-21AE365BBB75}" srcOrd="0" destOrd="0" presId="urn:microsoft.com/office/officeart/2005/8/layout/lProcess1"/>
    <dgm:cxn modelId="{FC510F46-65AD-4B05-AB6E-9E970A5FC2B4}" srcId="{BB3B6E2C-C378-4C3D-BBEB-5272FD54FA87}" destId="{24710BBF-CF6E-4D17-A2C2-D033D82FD9BF}" srcOrd="0" destOrd="0" parTransId="{8793BB6A-D0E7-4FF9-99F3-D4D5DB5F34BF}" sibTransId="{CE6D919B-C76A-4545-B806-AFC44A744F20}"/>
    <dgm:cxn modelId="{D083FC02-D46A-4515-A1B7-4C14F63A8975}" type="presOf" srcId="{3EE45045-E3CD-4939-A4FE-809A0E37D8B1}" destId="{1F4FA869-B244-4AB5-853E-7D2DFF70691F}" srcOrd="0" destOrd="0" presId="urn:microsoft.com/office/officeart/2005/8/layout/lProcess1"/>
    <dgm:cxn modelId="{DE7DC319-9059-417E-8834-CA31C055FF31}" type="presOf" srcId="{24710BBF-CF6E-4D17-A2C2-D033D82FD9BF}" destId="{3E631FEF-8CE2-4E51-ABE1-13F664385A6A}" srcOrd="0" destOrd="0" presId="urn:microsoft.com/office/officeart/2005/8/layout/lProcess1"/>
    <dgm:cxn modelId="{86770F69-12BB-4F83-8DD9-AB0076384B0D}" type="presOf" srcId="{27E62291-254A-46CD-BF1B-037D98BE3BC9}" destId="{D050D64C-1FD8-4496-9EC3-6D415B735719}" srcOrd="0" destOrd="0" presId="urn:microsoft.com/office/officeart/2005/8/layout/lProcess1"/>
    <dgm:cxn modelId="{592A1B63-8FAD-4DFB-B372-62605E6ADAED}" type="presParOf" srcId="{E409E116-7546-410C-A5F8-59522868702E}" destId="{435CFF77-3EC6-4F75-8077-A0B36E6B93A5}" srcOrd="0" destOrd="0" presId="urn:microsoft.com/office/officeart/2005/8/layout/lProcess1"/>
    <dgm:cxn modelId="{2FBC2F9C-9B48-41DF-8D6F-5B8ECAC0B456}" type="presParOf" srcId="{435CFF77-3EC6-4F75-8077-A0B36E6B93A5}" destId="{D050D64C-1FD8-4496-9EC3-6D415B735719}" srcOrd="0" destOrd="0" presId="urn:microsoft.com/office/officeart/2005/8/layout/lProcess1"/>
    <dgm:cxn modelId="{2D711501-34BD-4DFB-A8A9-0521E77B3375}" type="presParOf" srcId="{435CFF77-3EC6-4F75-8077-A0B36E6B93A5}" destId="{6C79DC94-C2C9-49F1-A686-583B9A9889D4}" srcOrd="1" destOrd="0" presId="urn:microsoft.com/office/officeart/2005/8/layout/lProcess1"/>
    <dgm:cxn modelId="{A331E9F9-A4A3-46A9-B6FA-43F6DEA646DD}" type="presParOf" srcId="{435CFF77-3EC6-4F75-8077-A0B36E6B93A5}" destId="{1F4FA869-B244-4AB5-853E-7D2DFF70691F}" srcOrd="2" destOrd="0" presId="urn:microsoft.com/office/officeart/2005/8/layout/lProcess1"/>
    <dgm:cxn modelId="{81B8D477-A57E-405D-9DCB-9A07CBDCECDE}" type="presParOf" srcId="{E409E116-7546-410C-A5F8-59522868702E}" destId="{BDF9024A-48EA-4098-A67D-C158D64DCF55}" srcOrd="1" destOrd="0" presId="urn:microsoft.com/office/officeart/2005/8/layout/lProcess1"/>
    <dgm:cxn modelId="{E7DFA19F-626A-4C4E-A784-71A3098BD9A1}" type="presParOf" srcId="{E409E116-7546-410C-A5F8-59522868702E}" destId="{71D9F04B-5D14-4802-878A-F90C93A4FF62}" srcOrd="2" destOrd="0" presId="urn:microsoft.com/office/officeart/2005/8/layout/lProcess1"/>
    <dgm:cxn modelId="{91B92F36-1859-43B9-8E06-C278C28FDC23}" type="presParOf" srcId="{71D9F04B-5D14-4802-878A-F90C93A4FF62}" destId="{08C97F0F-7949-48D4-8604-21AE365BBB75}" srcOrd="0" destOrd="0" presId="urn:microsoft.com/office/officeart/2005/8/layout/lProcess1"/>
    <dgm:cxn modelId="{22CEAFD2-83F6-409D-A16E-3520C3C467FE}" type="presParOf" srcId="{71D9F04B-5D14-4802-878A-F90C93A4FF62}" destId="{ED194279-5EBB-466D-A002-EDCDEF5CE460}" srcOrd="1" destOrd="0" presId="urn:microsoft.com/office/officeart/2005/8/layout/lProcess1"/>
    <dgm:cxn modelId="{02783C91-7740-4DEB-8B07-D1C164466321}" type="presParOf" srcId="{71D9F04B-5D14-4802-878A-F90C93A4FF62}" destId="{3E631FEF-8CE2-4E51-ABE1-13F664385A6A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0D64C-1FD8-4496-9EC3-6D415B735719}">
      <dsp:nvSpPr>
        <dsp:cNvPr id="0" name=""/>
        <dsp:cNvSpPr/>
      </dsp:nvSpPr>
      <dsp:spPr>
        <a:xfrm>
          <a:off x="2194" y="460496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enqueue</a:t>
          </a:r>
          <a:endParaRPr lang="en-US" sz="5400" kern="1200" dirty="0"/>
        </a:p>
      </dsp:txBody>
      <dsp:txXfrm>
        <a:off x="29990" y="488292"/>
        <a:ext cx="3740487" cy="893427"/>
      </dsp:txXfrm>
    </dsp:sp>
    <dsp:sp modelId="{6C79DC94-C2C9-49F1-A686-583B9A9889D4}">
      <dsp:nvSpPr>
        <dsp:cNvPr id="0" name=""/>
        <dsp:cNvSpPr/>
      </dsp:nvSpPr>
      <dsp:spPr>
        <a:xfrm rot="5400000">
          <a:off x="1817195" y="1492555"/>
          <a:ext cx="166078" cy="16607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A869-B244-4AB5-853E-7D2DFF70691F}">
      <dsp:nvSpPr>
        <dsp:cNvPr id="0" name=""/>
        <dsp:cNvSpPr/>
      </dsp:nvSpPr>
      <dsp:spPr>
        <a:xfrm>
          <a:off x="2194" y="1741673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accent2">
                  <a:lumMod val="75000"/>
                </a:schemeClr>
              </a:solidFill>
            </a:rPr>
            <a:t>rear</a:t>
          </a:r>
          <a:r>
            <a:rPr lang="en-US" sz="5400" kern="1200" dirty="0" smtClean="0"/>
            <a:t>++</a:t>
          </a:r>
          <a:endParaRPr lang="en-US" sz="5400" kern="1200" dirty="0"/>
        </a:p>
      </dsp:txBody>
      <dsp:txXfrm>
        <a:off x="29990" y="1769469"/>
        <a:ext cx="3740487" cy="893427"/>
      </dsp:txXfrm>
    </dsp:sp>
    <dsp:sp modelId="{F958E1DB-4905-49E5-BBF0-4E9BD7213988}">
      <dsp:nvSpPr>
        <dsp:cNvPr id="0" name=""/>
        <dsp:cNvSpPr/>
      </dsp:nvSpPr>
      <dsp:spPr>
        <a:xfrm rot="5400000">
          <a:off x="1817195" y="2773732"/>
          <a:ext cx="166078" cy="16607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A9FA3-4D44-4C22-84DC-DFCC1A39371E}">
      <dsp:nvSpPr>
        <dsp:cNvPr id="0" name=""/>
        <dsp:cNvSpPr/>
      </dsp:nvSpPr>
      <dsp:spPr>
        <a:xfrm>
          <a:off x="2194" y="3022850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add </a:t>
          </a:r>
          <a:r>
            <a:rPr lang="en-US" sz="5400" kern="1200" dirty="0" smtClean="0"/>
            <a:t>data</a:t>
          </a:r>
          <a:endParaRPr lang="en-US" sz="5400" kern="1200" dirty="0"/>
        </a:p>
      </dsp:txBody>
      <dsp:txXfrm>
        <a:off x="29990" y="3050646"/>
        <a:ext cx="3740487" cy="893427"/>
      </dsp:txXfrm>
    </dsp:sp>
    <dsp:sp modelId="{08C97F0F-7949-48D4-8604-21AE365BBB75}">
      <dsp:nvSpPr>
        <dsp:cNvPr id="0" name=""/>
        <dsp:cNvSpPr/>
      </dsp:nvSpPr>
      <dsp:spPr>
        <a:xfrm>
          <a:off x="4329725" y="460496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dequeue</a:t>
          </a:r>
          <a:endParaRPr lang="en-US" sz="5400" kern="1200" dirty="0"/>
        </a:p>
      </dsp:txBody>
      <dsp:txXfrm>
        <a:off x="4357521" y="488292"/>
        <a:ext cx="3740487" cy="893427"/>
      </dsp:txXfrm>
    </dsp:sp>
    <dsp:sp modelId="{56AFC5C8-9FA1-4BF7-95FE-5788D2FF0569}">
      <dsp:nvSpPr>
        <dsp:cNvPr id="0" name=""/>
        <dsp:cNvSpPr/>
      </dsp:nvSpPr>
      <dsp:spPr>
        <a:xfrm rot="5400000">
          <a:off x="6144726" y="1492555"/>
          <a:ext cx="166078" cy="16607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4B924-BA8A-408F-AD5A-B0D23247256A}">
      <dsp:nvSpPr>
        <dsp:cNvPr id="0" name=""/>
        <dsp:cNvSpPr/>
      </dsp:nvSpPr>
      <dsp:spPr>
        <a:xfrm>
          <a:off x="4329725" y="1741673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get data</a:t>
          </a:r>
          <a:endParaRPr lang="en-US" sz="5400" kern="1200" dirty="0"/>
        </a:p>
      </dsp:txBody>
      <dsp:txXfrm>
        <a:off x="4357521" y="1769469"/>
        <a:ext cx="3740487" cy="893427"/>
      </dsp:txXfrm>
    </dsp:sp>
    <dsp:sp modelId="{6A40F1A9-07EF-497C-9CB8-212ABE36D1AC}">
      <dsp:nvSpPr>
        <dsp:cNvPr id="0" name=""/>
        <dsp:cNvSpPr/>
      </dsp:nvSpPr>
      <dsp:spPr>
        <a:xfrm rot="5400000">
          <a:off x="6144726" y="2773732"/>
          <a:ext cx="166078" cy="16607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1FEF-8CE2-4E51-ABE1-13F664385A6A}">
      <dsp:nvSpPr>
        <dsp:cNvPr id="0" name=""/>
        <dsp:cNvSpPr/>
      </dsp:nvSpPr>
      <dsp:spPr>
        <a:xfrm>
          <a:off x="4329725" y="3022850"/>
          <a:ext cx="3796079" cy="9490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accent2">
                  <a:lumMod val="75000"/>
                </a:schemeClr>
              </a:solidFill>
            </a:rPr>
            <a:t>front</a:t>
          </a:r>
          <a:r>
            <a:rPr lang="en-US" sz="5400" kern="1200" dirty="0" smtClean="0"/>
            <a:t>++</a:t>
          </a:r>
          <a:endParaRPr lang="en-US" sz="5400" kern="1200" dirty="0"/>
        </a:p>
      </dsp:txBody>
      <dsp:txXfrm>
        <a:off x="4357521" y="3050646"/>
        <a:ext cx="3740487" cy="893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3C97D-35D0-47EF-B067-F5B56099994A}">
      <dsp:nvSpPr>
        <dsp:cNvPr id="0" name=""/>
        <dsp:cNvSpPr/>
      </dsp:nvSpPr>
      <dsp:spPr>
        <a:xfrm>
          <a:off x="7143" y="144628"/>
          <a:ext cx="4270374" cy="17081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Is full?</a:t>
          </a:r>
          <a:endParaRPr lang="en-US" sz="5500" kern="1200" dirty="0"/>
        </a:p>
      </dsp:txBody>
      <dsp:txXfrm>
        <a:off x="861218" y="144628"/>
        <a:ext cx="2562225" cy="1708149"/>
      </dsp:txXfrm>
    </dsp:sp>
    <dsp:sp modelId="{4C4B3825-7D35-491F-ACBF-5C88C2EAE7EE}">
      <dsp:nvSpPr>
        <dsp:cNvPr id="0" name=""/>
        <dsp:cNvSpPr/>
      </dsp:nvSpPr>
      <dsp:spPr>
        <a:xfrm>
          <a:off x="3850481" y="144628"/>
          <a:ext cx="4270374" cy="1708149"/>
        </a:xfrm>
        <a:prstGeom prst="chevr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Is empty?</a:t>
          </a:r>
          <a:endParaRPr lang="en-US" sz="5500" kern="1200" dirty="0"/>
        </a:p>
      </dsp:txBody>
      <dsp:txXfrm>
        <a:off x="4704556" y="144628"/>
        <a:ext cx="2562225" cy="1708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66741-3AA5-4A75-AEB6-CAEBB9ACC239}">
      <dsp:nvSpPr>
        <dsp:cNvPr id="0" name=""/>
        <dsp:cNvSpPr/>
      </dsp:nvSpPr>
      <dsp:spPr>
        <a:xfrm>
          <a:off x="141018" y="401"/>
          <a:ext cx="2430426" cy="607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accent2">
                  <a:lumMod val="75000"/>
                </a:schemeClr>
              </a:solidFill>
            </a:rPr>
            <a:t>rear</a:t>
          </a:r>
          <a:r>
            <a:rPr lang="en-US" sz="3400" kern="1200" dirty="0" smtClean="0"/>
            <a:t>++</a:t>
          </a:r>
          <a:endParaRPr lang="en-US" sz="3400" kern="1200" dirty="0"/>
        </a:p>
      </dsp:txBody>
      <dsp:txXfrm>
        <a:off x="158814" y="18197"/>
        <a:ext cx="2394834" cy="572014"/>
      </dsp:txXfrm>
    </dsp:sp>
    <dsp:sp modelId="{00D11825-30E7-4429-8B0A-5B747D693211}">
      <dsp:nvSpPr>
        <dsp:cNvPr id="0" name=""/>
        <dsp:cNvSpPr/>
      </dsp:nvSpPr>
      <dsp:spPr>
        <a:xfrm rot="5290185">
          <a:off x="1316051" y="661373"/>
          <a:ext cx="106586" cy="1063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A9FA3-4D44-4C22-84DC-DFCC1A39371E}">
      <dsp:nvSpPr>
        <dsp:cNvPr id="0" name=""/>
        <dsp:cNvSpPr/>
      </dsp:nvSpPr>
      <dsp:spPr>
        <a:xfrm>
          <a:off x="167242" y="821071"/>
          <a:ext cx="2430426" cy="6076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add data</a:t>
          </a:r>
          <a:endParaRPr lang="en-US" sz="3400" kern="1200" dirty="0"/>
        </a:p>
      </dsp:txBody>
      <dsp:txXfrm>
        <a:off x="185038" y="838867"/>
        <a:ext cx="2394834" cy="57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83FCA-07C9-4493-9931-DC6142C0329E}">
      <dsp:nvSpPr>
        <dsp:cNvPr id="0" name=""/>
        <dsp:cNvSpPr/>
      </dsp:nvSpPr>
      <dsp:spPr>
        <a:xfrm>
          <a:off x="538" y="755712"/>
          <a:ext cx="2007700" cy="501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get data</a:t>
          </a:r>
          <a:endParaRPr lang="en-US" sz="2800" kern="1200" dirty="0"/>
        </a:p>
      </dsp:txBody>
      <dsp:txXfrm>
        <a:off x="15239" y="770413"/>
        <a:ext cx="1978298" cy="472523"/>
      </dsp:txXfrm>
    </dsp:sp>
    <dsp:sp modelId="{7EA43011-2A0F-4FAE-9FDC-A6F1E2C0AE74}">
      <dsp:nvSpPr>
        <dsp:cNvPr id="0" name=""/>
        <dsp:cNvSpPr/>
      </dsp:nvSpPr>
      <dsp:spPr>
        <a:xfrm rot="5400000">
          <a:off x="960470" y="1301556"/>
          <a:ext cx="87836" cy="8783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1FEF-8CE2-4E51-ABE1-13F664385A6A}">
      <dsp:nvSpPr>
        <dsp:cNvPr id="0" name=""/>
        <dsp:cNvSpPr/>
      </dsp:nvSpPr>
      <dsp:spPr>
        <a:xfrm>
          <a:off x="538" y="1433311"/>
          <a:ext cx="2007700" cy="5019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2">
                  <a:lumMod val="75000"/>
                </a:schemeClr>
              </a:solidFill>
            </a:rPr>
            <a:t>front</a:t>
          </a:r>
          <a:r>
            <a:rPr lang="en-US" sz="2800" kern="1200" dirty="0" smtClean="0"/>
            <a:t>++</a:t>
          </a:r>
          <a:endParaRPr lang="en-US" sz="2800" kern="1200" dirty="0"/>
        </a:p>
      </dsp:txBody>
      <dsp:txXfrm>
        <a:off x="15239" y="1448012"/>
        <a:ext cx="1978298" cy="472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B3825-7D35-491F-ACBF-5C88C2EAE7EE}">
      <dsp:nvSpPr>
        <dsp:cNvPr id="0" name=""/>
        <dsp:cNvSpPr/>
      </dsp:nvSpPr>
      <dsp:spPr>
        <a:xfrm>
          <a:off x="0" y="453278"/>
          <a:ext cx="1499325" cy="59973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Is empty?</a:t>
          </a:r>
          <a:endParaRPr lang="en-US" sz="1900" kern="1200" dirty="0"/>
        </a:p>
      </dsp:txBody>
      <dsp:txXfrm>
        <a:off x="299865" y="453278"/>
        <a:ext cx="899595" cy="599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0D64C-1FD8-4496-9EC3-6D415B735719}">
      <dsp:nvSpPr>
        <dsp:cNvPr id="0" name=""/>
        <dsp:cNvSpPr/>
      </dsp:nvSpPr>
      <dsp:spPr>
        <a:xfrm>
          <a:off x="3549" y="735696"/>
          <a:ext cx="3794813" cy="94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enqueue</a:t>
          </a:r>
          <a:endParaRPr lang="en-US" sz="5400" kern="1200" dirty="0"/>
        </a:p>
      </dsp:txBody>
      <dsp:txXfrm>
        <a:off x="31336" y="763483"/>
        <a:ext cx="3739239" cy="893129"/>
      </dsp:txXfrm>
    </dsp:sp>
    <dsp:sp modelId="{6C79DC94-C2C9-49F1-A686-583B9A9889D4}">
      <dsp:nvSpPr>
        <dsp:cNvPr id="0" name=""/>
        <dsp:cNvSpPr/>
      </dsp:nvSpPr>
      <dsp:spPr>
        <a:xfrm rot="5400000">
          <a:off x="1817944" y="1767411"/>
          <a:ext cx="166023" cy="166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A869-B244-4AB5-853E-7D2DFF70691F}">
      <dsp:nvSpPr>
        <dsp:cNvPr id="0" name=""/>
        <dsp:cNvSpPr/>
      </dsp:nvSpPr>
      <dsp:spPr>
        <a:xfrm>
          <a:off x="3549" y="2016446"/>
          <a:ext cx="3794813" cy="9487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accent2">
                  <a:lumMod val="75000"/>
                </a:schemeClr>
              </a:solidFill>
            </a:rPr>
            <a:t>Insert at end</a:t>
          </a:r>
          <a:endParaRPr lang="en-US" sz="4800" kern="1200" dirty="0"/>
        </a:p>
      </dsp:txBody>
      <dsp:txXfrm>
        <a:off x="31336" y="2044233"/>
        <a:ext cx="3739239" cy="893129"/>
      </dsp:txXfrm>
    </dsp:sp>
    <dsp:sp modelId="{08C97F0F-7949-48D4-8604-21AE365BBB75}">
      <dsp:nvSpPr>
        <dsp:cNvPr id="0" name=""/>
        <dsp:cNvSpPr/>
      </dsp:nvSpPr>
      <dsp:spPr>
        <a:xfrm>
          <a:off x="4329636" y="735696"/>
          <a:ext cx="3794813" cy="94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dequeue</a:t>
          </a:r>
          <a:endParaRPr lang="en-US" sz="5400" kern="1200" dirty="0"/>
        </a:p>
      </dsp:txBody>
      <dsp:txXfrm>
        <a:off x="4357423" y="763483"/>
        <a:ext cx="3739239" cy="893129"/>
      </dsp:txXfrm>
    </dsp:sp>
    <dsp:sp modelId="{ED194279-5EBB-466D-A002-EDCDEF5CE460}">
      <dsp:nvSpPr>
        <dsp:cNvPr id="0" name=""/>
        <dsp:cNvSpPr/>
      </dsp:nvSpPr>
      <dsp:spPr>
        <a:xfrm rot="5400000">
          <a:off x="6144032" y="1767411"/>
          <a:ext cx="166023" cy="166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1FEF-8CE2-4E51-ABE1-13F664385A6A}">
      <dsp:nvSpPr>
        <dsp:cNvPr id="0" name=""/>
        <dsp:cNvSpPr/>
      </dsp:nvSpPr>
      <dsp:spPr>
        <a:xfrm>
          <a:off x="4329636" y="2016446"/>
          <a:ext cx="3794813" cy="9487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accent2">
                  <a:lumMod val="75000"/>
                </a:schemeClr>
              </a:solidFill>
            </a:rPr>
            <a:t>Delete at front</a:t>
          </a:r>
          <a:endParaRPr lang="en-US" sz="4800" kern="1200" dirty="0"/>
        </a:p>
      </dsp:txBody>
      <dsp:txXfrm>
        <a:off x="4357423" y="2044233"/>
        <a:ext cx="3739239" cy="893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1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2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3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800C-3313-4461-BF86-ECFB9BA78231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BE0C-938D-4220-82DB-0E6BD2AD3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Queue &amp; Circular Queue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0"/>
            <a:ext cx="10515600" cy="1325563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842049"/>
              </p:ext>
            </p:extLst>
          </p:nvPr>
        </p:nvGraphicFramePr>
        <p:xfrm>
          <a:off x="2032000" y="2713016"/>
          <a:ext cx="8128000" cy="443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5665361"/>
              </p:ext>
            </p:extLst>
          </p:nvPr>
        </p:nvGraphicFramePr>
        <p:xfrm>
          <a:off x="2032000" y="1027906"/>
          <a:ext cx="8128000" cy="199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68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9506" y="1187035"/>
            <a:ext cx="6227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==-1||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==-1)</a:t>
            </a:r>
          </a:p>
          <a:p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349" y="487680"/>
            <a:ext cx="9544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Queue full and Empty Conditions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16620" y="4496703"/>
            <a:ext cx="4270374" cy="1708149"/>
            <a:chOff x="7143" y="144628"/>
            <a:chExt cx="4270374" cy="1708149"/>
          </a:xfrm>
          <a:scene3d>
            <a:camera prst="orthographicFront"/>
            <a:lightRig rig="flat" dir="t"/>
          </a:scene3d>
        </p:grpSpPr>
        <p:sp>
          <p:nvSpPr>
            <p:cNvPr id="6" name="Chevron 5"/>
            <p:cNvSpPr/>
            <p:nvPr/>
          </p:nvSpPr>
          <p:spPr>
            <a:xfrm>
              <a:off x="7143" y="144628"/>
              <a:ext cx="4270374" cy="170814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 txBox="1"/>
            <p:nvPr/>
          </p:nvSpPr>
          <p:spPr>
            <a:xfrm>
              <a:off x="861218" y="144628"/>
              <a:ext cx="2562225" cy="17081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028" tIns="73343" rIns="73343" bIns="73343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Is full?</a:t>
              </a:r>
              <a:endParaRPr lang="en-US" sz="5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48247" y="1416961"/>
            <a:ext cx="4270374" cy="1708149"/>
            <a:chOff x="3850481" y="144628"/>
            <a:chExt cx="4270374" cy="1708149"/>
          </a:xfrm>
          <a:scene3d>
            <a:camera prst="orthographicFront"/>
            <a:lightRig rig="flat" dir="t"/>
          </a:scene3d>
        </p:grpSpPr>
        <p:sp>
          <p:nvSpPr>
            <p:cNvPr id="9" name="Chevron 8"/>
            <p:cNvSpPr/>
            <p:nvPr/>
          </p:nvSpPr>
          <p:spPr>
            <a:xfrm>
              <a:off x="3850481" y="144628"/>
              <a:ext cx="4270374" cy="170814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2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 txBox="1"/>
            <p:nvPr/>
          </p:nvSpPr>
          <p:spPr>
            <a:xfrm>
              <a:off x="4704556" y="144628"/>
              <a:ext cx="2562225" cy="17081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028" tIns="73343" rIns="73343" bIns="73343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Is empty?</a:t>
              </a:r>
              <a:endParaRPr lang="en-US" sz="5500" kern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027" y="4294997"/>
            <a:ext cx="54961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-1)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87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0765" y="1118778"/>
            <a:ext cx="95620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Full!"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"Insert element to the queue."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</a:t>
            </a:r>
            <a:r>
              <a:rPr lang="en-I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sc.nextInt</a:t>
            </a:r>
            <a:r>
              <a:rPr lang="en-I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rear</a:t>
            </a:r>
            <a:r>
              <a:rPr lang="en-IN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Q[</a:t>
            </a:r>
            <a:r>
              <a:rPr lang="en-I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rear</a:t>
            </a:r>
            <a:r>
              <a:rPr lang="en-IN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en-IN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</a:t>
            </a:r>
            <a:r>
              <a:rPr lang="en-IN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==0) </a:t>
            </a:r>
          </a:p>
          <a:p>
            <a:r>
              <a:rPr lang="en-IN" sz="2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IN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I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400" dirty="0" smtClean="0"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Enqueue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60069145"/>
              </p:ext>
            </p:extLst>
          </p:nvPr>
        </p:nvGraphicFramePr>
        <p:xfrm>
          <a:off x="7641771" y="3425710"/>
          <a:ext cx="2712464" cy="142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09006" y="1981141"/>
            <a:ext cx="2651759" cy="812581"/>
            <a:chOff x="7143" y="144628"/>
            <a:chExt cx="4270374" cy="1708149"/>
          </a:xfrm>
          <a:scene3d>
            <a:camera prst="orthographicFront"/>
            <a:lightRig rig="flat" dir="t"/>
          </a:scene3d>
        </p:grpSpPr>
        <p:sp>
          <p:nvSpPr>
            <p:cNvPr id="9" name="Chevron 8"/>
            <p:cNvSpPr/>
            <p:nvPr/>
          </p:nvSpPr>
          <p:spPr>
            <a:xfrm>
              <a:off x="7143" y="144628"/>
              <a:ext cx="4270374" cy="170814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 txBox="1"/>
            <p:nvPr/>
          </p:nvSpPr>
          <p:spPr>
            <a:xfrm>
              <a:off x="861218" y="144628"/>
              <a:ext cx="2562225" cy="17081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028" tIns="73343" rIns="73343" bIns="73343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Is full?</a:t>
              </a:r>
              <a:endParaRPr lang="en-US" sz="32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5441553" y="5032640"/>
            <a:ext cx="3774141" cy="728958"/>
            <a:chOff x="7143" y="144628"/>
            <a:chExt cx="4270374" cy="1708149"/>
          </a:xfrm>
          <a:scene3d>
            <a:camera prst="orthographicFront"/>
            <a:lightRig rig="flat" dir="t"/>
          </a:scene3d>
        </p:grpSpPr>
        <p:sp>
          <p:nvSpPr>
            <p:cNvPr id="12" name="Chevron 11"/>
            <p:cNvSpPr/>
            <p:nvPr/>
          </p:nvSpPr>
          <p:spPr>
            <a:xfrm>
              <a:off x="7143" y="144628"/>
              <a:ext cx="4270374" cy="170814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4"/>
            <p:cNvSpPr txBox="1"/>
            <p:nvPr/>
          </p:nvSpPr>
          <p:spPr>
            <a:xfrm>
              <a:off x="861218" y="144628"/>
              <a:ext cx="2562225" cy="17081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028" tIns="73343" rIns="73343" bIns="73343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Is it 1</a:t>
              </a:r>
              <a:r>
                <a:rPr lang="en-US" sz="2800" kern="1200" baseline="30000" dirty="0" smtClean="0"/>
                <a:t>st</a:t>
              </a:r>
              <a:r>
                <a:rPr lang="en-US" sz="2800" kern="1200" dirty="0" smtClean="0"/>
                <a:t> data?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146" y="1886939"/>
            <a:ext cx="98377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Empty!"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</a:t>
            </a:r>
            <a:r>
              <a:rPr lang="en-I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=Q[</a:t>
            </a:r>
            <a:r>
              <a:rPr lang="en-I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front];</a:t>
            </a:r>
          </a:p>
          <a:p>
            <a:r>
              <a:rPr lang="en-IN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front</a:t>
            </a:r>
            <a:r>
              <a:rPr lang="en-I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"Element to </a:t>
            </a:r>
            <a:r>
              <a:rPr 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be deleted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Dequeue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0688152"/>
              </p:ext>
            </p:extLst>
          </p:nvPr>
        </p:nvGraphicFramePr>
        <p:xfrm>
          <a:off x="9575074" y="2026609"/>
          <a:ext cx="2008777" cy="269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23351949"/>
              </p:ext>
            </p:extLst>
          </p:nvPr>
        </p:nvGraphicFramePr>
        <p:xfrm>
          <a:off x="339634" y="1886939"/>
          <a:ext cx="1499326" cy="150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1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3709032"/>
              </p:ext>
            </p:extLst>
          </p:nvPr>
        </p:nvGraphicFramePr>
        <p:xfrm>
          <a:off x="2985247" y="344779"/>
          <a:ext cx="6758684" cy="1240179"/>
        </p:xfrm>
        <a:graphic>
          <a:graphicData uri="http://schemas.openxmlformats.org/drawingml/2006/table">
            <a:tbl>
              <a:tblPr/>
              <a:tblGrid>
                <a:gridCol w="6758684">
                  <a:extLst>
                    <a:ext uri="{9D8B030D-6E8A-4147-A177-3AD203B41FA5}">
                      <a16:colId xmlns:a16="http://schemas.microsoft.com/office/drawing/2014/main" val="1237468691"/>
                    </a:ext>
                  </a:extLst>
                </a:gridCol>
              </a:tblGrid>
              <a:tr h="1240179">
                <a:tc>
                  <a:txBody>
                    <a:bodyPr/>
                    <a:lstStyle/>
                    <a:p>
                      <a:r>
                        <a:rPr lang="en-IN" sz="3200" b="0" i="0" dirty="0" smtClean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 using Linked List</a:t>
                      </a:r>
                      <a:endParaRPr lang="en-IN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838152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4935" y="1536382"/>
            <a:ext cx="12005284" cy="2027601"/>
            <a:chOff x="153378" y="2405062"/>
            <a:chExt cx="12005284" cy="20276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3378" y="2405062"/>
              <a:ext cx="12005284" cy="2027601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7" name="Rectangle 6"/>
            <p:cNvSpPr/>
            <p:nvPr/>
          </p:nvSpPr>
          <p:spPr>
            <a:xfrm>
              <a:off x="470263" y="2717074"/>
              <a:ext cx="896983" cy="5834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4538" y="2717073"/>
              <a:ext cx="896983" cy="5834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92688" y="2717073"/>
              <a:ext cx="896983" cy="5834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0505" y="2741021"/>
              <a:ext cx="896983" cy="5355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55</a:t>
              </a: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97165124"/>
              </p:ext>
            </p:extLst>
          </p:nvPr>
        </p:nvGraphicFramePr>
        <p:xfrm>
          <a:off x="2032000" y="2713016"/>
          <a:ext cx="8128000" cy="370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20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518" y="224121"/>
            <a:ext cx="83640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insert (Node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Info."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025" y="439274"/>
            <a:ext cx="318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Enqueue</a:t>
            </a:r>
            <a:endParaRPr lang="en-IN" sz="3200" dirty="0"/>
          </a:p>
        </p:txBody>
      </p:sp>
      <p:sp>
        <p:nvSpPr>
          <p:cNvPr id="2" name="Right Brace 1"/>
          <p:cNvSpPr/>
          <p:nvPr/>
        </p:nvSpPr>
        <p:spPr>
          <a:xfrm>
            <a:off x="7600212" y="4383106"/>
            <a:ext cx="537884" cy="143883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498989" y="4867835"/>
            <a:ext cx="2374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 to end and then add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23" y="1765568"/>
            <a:ext cx="11456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delete (Node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just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"List is empty."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"Node to be deleted. 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at"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IN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front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74202" y="684464"/>
            <a:ext cx="294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Dequeue</a:t>
            </a:r>
            <a:endParaRPr lang="en-IN" sz="3600" dirty="0"/>
          </a:p>
        </p:txBody>
      </p:sp>
      <p:sp>
        <p:nvSpPr>
          <p:cNvPr id="4" name="Right Brace 3"/>
          <p:cNvSpPr/>
          <p:nvPr/>
        </p:nvSpPr>
        <p:spPr>
          <a:xfrm>
            <a:off x="5529365" y="3885565"/>
            <a:ext cx="537884" cy="79401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067249" y="4020960"/>
            <a:ext cx="423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DROPPING FIRST NODE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Queue is a linear data structure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are performed based on FIFO (First In First Out) </a:t>
            </a:r>
            <a:r>
              <a:rPr lang="en-US" dirty="0" smtClean="0"/>
              <a:t>principle</a:t>
            </a:r>
          </a:p>
          <a:p>
            <a:r>
              <a:rPr lang="en-US" dirty="0" smtClean="0"/>
              <a:t> last </a:t>
            </a:r>
            <a:r>
              <a:rPr lang="en-US" dirty="0"/>
              <a:t>position is connected back to the first position to make a </a:t>
            </a:r>
            <a:r>
              <a:rPr lang="en-US" dirty="0" smtClean="0"/>
              <a:t>circle</a:t>
            </a:r>
            <a:endParaRPr lang="en-IN" dirty="0"/>
          </a:p>
        </p:txBody>
      </p:sp>
      <p:pic>
        <p:nvPicPr>
          <p:cNvPr id="2050" name="Picture 2" descr="circularque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90" y="3309938"/>
            <a:ext cx="2762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Circular </a:t>
            </a:r>
            <a:r>
              <a:rPr lang="en-IN" dirty="0" smtClean="0"/>
              <a:t>Queue</a:t>
            </a:r>
            <a:endParaRPr lang="en-IN" dirty="0"/>
          </a:p>
        </p:txBody>
      </p:sp>
      <p:pic>
        <p:nvPicPr>
          <p:cNvPr id="3074" name="Picture 2" descr="Operations-on-Circular que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74" y="1599202"/>
            <a:ext cx="9434407" cy="44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(value)</a:t>
            </a:r>
            <a:r>
              <a:rPr lang="en-IN" dirty="0" smtClean="0"/>
              <a:t> </a:t>
            </a:r>
            <a:r>
              <a:rPr lang="en-IN" dirty="0"/>
              <a:t>on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Front:</a:t>
            </a:r>
            <a:r>
              <a:rPr lang="en-US" dirty="0"/>
              <a:t> Get the front item from queue.</a:t>
            </a:r>
          </a:p>
          <a:p>
            <a:pPr fontAlgn="base"/>
            <a:r>
              <a:rPr lang="en-US" b="1" dirty="0"/>
              <a:t>Rear:</a:t>
            </a:r>
            <a:r>
              <a:rPr lang="en-US" dirty="0"/>
              <a:t> Get the last item from queue.</a:t>
            </a:r>
          </a:p>
          <a:p>
            <a:pPr fontAlgn="base"/>
            <a:r>
              <a:rPr lang="en-US" b="1" dirty="0" err="1" smtClean="0"/>
              <a:t>enQueue</a:t>
            </a:r>
            <a:r>
              <a:rPr lang="en-US" b="1" dirty="0" smtClean="0"/>
              <a:t>(value)</a:t>
            </a:r>
            <a:r>
              <a:rPr lang="en-US" b="1" dirty="0"/>
              <a:t> </a:t>
            </a:r>
            <a:r>
              <a:rPr lang="en-US" dirty="0"/>
              <a:t>This function is used to insert an element into the circular queue. In a circular queue, the new element is always inserted at Rear position.</a:t>
            </a:r>
          </a:p>
          <a:p>
            <a:pPr lvl="1" fontAlgn="base"/>
            <a:r>
              <a:rPr lang="en-US" b="1" dirty="0" err="1"/>
              <a:t>Steps:</a:t>
            </a:r>
            <a:r>
              <a:rPr lang="en-US" dirty="0" err="1"/>
              <a:t>Check</a:t>
            </a:r>
            <a:r>
              <a:rPr lang="en-US" dirty="0"/>
              <a:t> whether queue is Full – </a:t>
            </a:r>
            <a:endParaRPr lang="en-US" dirty="0" smtClean="0"/>
          </a:p>
          <a:p>
            <a:pPr marL="914400" lvl="2" indent="0" fontAlgn="base">
              <a:buNone/>
            </a:pPr>
            <a:r>
              <a:rPr lang="en-US" sz="2400" dirty="0" smtClean="0"/>
              <a:t>((</a:t>
            </a:r>
            <a:r>
              <a:rPr lang="en-US" sz="2400" dirty="0"/>
              <a:t>rear == SIZE-1 &amp;&amp; front == 0) || (rear == front-1)).</a:t>
            </a:r>
          </a:p>
          <a:p>
            <a:pPr lvl="1" fontAlgn="base"/>
            <a:r>
              <a:rPr lang="en-US" dirty="0"/>
              <a:t>If it is full then display Queue is full. If queue is not full then, check if (rear == SIZE – 1 &amp;&amp; front != 0) if it is true then set rear=0 and insert element.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8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A"/>
                </a:solidFill>
                <a:latin typeface="LiberationSerif"/>
              </a:rPr>
              <a:t>Fundamentals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rdered </a:t>
            </a:r>
            <a:r>
              <a:rPr lang="en-US" dirty="0"/>
              <a:t>list </a:t>
            </a:r>
            <a:endParaRPr lang="en-US" dirty="0" smtClean="0"/>
          </a:p>
          <a:p>
            <a:r>
              <a:rPr lang="en-US" dirty="0" smtClean="0"/>
              <a:t>Operation can be performed in both end.</a:t>
            </a:r>
          </a:p>
          <a:p>
            <a:r>
              <a:rPr lang="en-US" dirty="0"/>
              <a:t>I</a:t>
            </a:r>
            <a:r>
              <a:rPr lang="en-US" dirty="0" smtClean="0"/>
              <a:t>nsert </a:t>
            </a:r>
            <a:r>
              <a:rPr lang="en-US" dirty="0"/>
              <a:t>operations to be performed at one end called </a:t>
            </a:r>
            <a:r>
              <a:rPr lang="en-US" b="1" dirty="0" smtClean="0"/>
              <a:t>REAR(</a:t>
            </a:r>
            <a:r>
              <a:rPr lang="en-IN" b="1" dirty="0" err="1"/>
              <a:t>Enqueue</a:t>
            </a:r>
            <a:r>
              <a:rPr lang="en-US" b="1" dirty="0" smtClean="0"/>
              <a:t>).</a:t>
            </a:r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operations to be performed at another end called </a:t>
            </a:r>
            <a:r>
              <a:rPr lang="en-US" b="1" dirty="0" smtClean="0"/>
              <a:t>FRONT(</a:t>
            </a:r>
            <a:r>
              <a:rPr lang="en-IN" b="1" dirty="0" err="1"/>
              <a:t>Dequeue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Queue </a:t>
            </a:r>
            <a:r>
              <a:rPr lang="en-US" dirty="0" smtClean="0"/>
              <a:t>works in First </a:t>
            </a:r>
            <a:r>
              <a:rPr lang="en-US" dirty="0"/>
              <a:t>In First Out </a:t>
            </a:r>
            <a:r>
              <a:rPr lang="en-US" dirty="0" smtClean="0"/>
              <a:t>(FIFO)order.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" y="1514475"/>
            <a:ext cx="12039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4583" y="244891"/>
            <a:ext cx="4032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((rear == SIZE-1 &amp;&amp; front == 0) </a:t>
            </a:r>
          </a:p>
        </p:txBody>
      </p:sp>
      <p:sp>
        <p:nvSpPr>
          <p:cNvPr id="5" name="Donut 4"/>
          <p:cNvSpPr/>
          <p:nvPr/>
        </p:nvSpPr>
        <p:spPr>
          <a:xfrm>
            <a:off x="4027720" y="1735542"/>
            <a:ext cx="3683725" cy="337021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>
            <a:off x="5869583" y="1735542"/>
            <a:ext cx="0" cy="822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9582" y="4282799"/>
            <a:ext cx="0" cy="822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</p:cNvCxnSpPr>
          <p:nvPr/>
        </p:nvCxnSpPr>
        <p:spPr>
          <a:xfrm flipH="1" flipV="1">
            <a:off x="6844942" y="3390170"/>
            <a:ext cx="866503" cy="304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36578" y="3420650"/>
            <a:ext cx="74657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1"/>
          </p:cNvCxnSpPr>
          <p:nvPr/>
        </p:nvCxnSpPr>
        <p:spPr>
          <a:xfrm flipH="1" flipV="1">
            <a:off x="4567189" y="2229099"/>
            <a:ext cx="629470" cy="5906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530207" y="3989255"/>
            <a:ext cx="629470" cy="5906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7"/>
          </p:cNvCxnSpPr>
          <p:nvPr/>
        </p:nvCxnSpPr>
        <p:spPr>
          <a:xfrm flipH="1">
            <a:off x="6530207" y="2229099"/>
            <a:ext cx="641769" cy="522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13791" y="4057368"/>
            <a:ext cx="641769" cy="522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43165" y="1808153"/>
            <a:ext cx="620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14604" y="1380387"/>
            <a:ext cx="1360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 flipH="1">
            <a:off x="2922892" y="3004425"/>
            <a:ext cx="6578518" cy="2604944"/>
          </a:xfrm>
          <a:prstGeom prst="curvedDownArrow">
            <a:avLst>
              <a:gd name="adj1" fmla="val 25000"/>
              <a:gd name="adj2" fmla="val 6152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1924" y="1565053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5886" y="2490372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62886" y="3759254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21078" y="4629696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94193" y="4665709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32622" y="3786258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08595" y="2627260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42508" y="1587108"/>
            <a:ext cx="378823" cy="405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8997" y="825415"/>
            <a:ext cx="130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SIZE =8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Down Arrow 10"/>
          <p:cNvSpPr/>
          <p:nvPr/>
        </p:nvSpPr>
        <p:spPr>
          <a:xfrm rot="11255902" flipH="1">
            <a:off x="871637" y="3296105"/>
            <a:ext cx="6257234" cy="2604944"/>
          </a:xfrm>
          <a:prstGeom prst="curvedDownArrow">
            <a:avLst>
              <a:gd name="adj1" fmla="val 25000"/>
              <a:gd name="adj2" fmla="val 6152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3282" y="2363186"/>
            <a:ext cx="229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ear==front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3808" y="1457135"/>
            <a:ext cx="32529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delete 55,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we do, </a:t>
            </a:r>
            <a:r>
              <a:rPr lang="en-US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front++</a:t>
            </a:r>
            <a:endParaRPr lang="en-US" sz="2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3808" y="3614622"/>
            <a:ext cx="3252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</a:t>
            </a:r>
          </a:p>
          <a:p>
            <a:r>
              <a:rPr lang="en-US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rear==front-1</a:t>
            </a:r>
            <a:endParaRPr lang="en-US" sz="2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0691" y="2346255"/>
            <a:ext cx="229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9609" y="1668868"/>
            <a:ext cx="229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07873" y="518128"/>
            <a:ext cx="2198359" cy="2541560"/>
            <a:chOff x="4913085" y="467959"/>
            <a:chExt cx="2198359" cy="2541560"/>
          </a:xfrm>
        </p:grpSpPr>
        <p:sp>
          <p:nvSpPr>
            <p:cNvPr id="28" name="Rectangle 27"/>
            <p:cNvSpPr/>
            <p:nvPr/>
          </p:nvSpPr>
          <p:spPr>
            <a:xfrm>
              <a:off x="4913085" y="467959"/>
              <a:ext cx="2198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Last element is there </a:t>
              </a:r>
            </a:p>
          </p:txBody>
        </p:sp>
        <p:cxnSp>
          <p:nvCxnSpPr>
            <p:cNvPr id="29" name="Elbow Connector 28"/>
            <p:cNvCxnSpPr/>
            <p:nvPr/>
          </p:nvCxnSpPr>
          <p:spPr>
            <a:xfrm rot="5400000">
              <a:off x="4645038" y="1642291"/>
              <a:ext cx="2158780" cy="5756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28125" y="1708746"/>
            <a:ext cx="3865151" cy="3590985"/>
            <a:chOff x="1928125" y="1708746"/>
            <a:chExt cx="3865151" cy="3590985"/>
          </a:xfrm>
        </p:grpSpPr>
        <p:sp>
          <p:nvSpPr>
            <p:cNvPr id="2" name="Donut 1"/>
            <p:cNvSpPr/>
            <p:nvPr/>
          </p:nvSpPr>
          <p:spPr>
            <a:xfrm>
              <a:off x="1928125" y="1918800"/>
              <a:ext cx="3865151" cy="3370217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" name="Straight Connector 2"/>
            <p:cNvCxnSpPr>
              <a:stCxn id="2" idx="0"/>
            </p:cNvCxnSpPr>
            <p:nvPr/>
          </p:nvCxnSpPr>
          <p:spPr>
            <a:xfrm flipH="1">
              <a:off x="3769988" y="1918800"/>
              <a:ext cx="90713" cy="8229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661129" y="4476771"/>
              <a:ext cx="0" cy="8229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" idx="6"/>
            </p:cNvCxnSpPr>
            <p:nvPr/>
          </p:nvCxnSpPr>
          <p:spPr>
            <a:xfrm flipH="1" flipV="1">
              <a:off x="4951224" y="3603908"/>
              <a:ext cx="842052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74697" y="3614622"/>
              <a:ext cx="36768" cy="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 flipH="1" flipV="1">
              <a:off x="2494163" y="2412357"/>
              <a:ext cx="602901" cy="5906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572000" y="4289611"/>
              <a:ext cx="580642" cy="56774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" idx="7"/>
            </p:cNvCxnSpPr>
            <p:nvPr/>
          </p:nvCxnSpPr>
          <p:spPr>
            <a:xfrm flipH="1">
              <a:off x="4430613" y="2412357"/>
              <a:ext cx="796625" cy="5225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305339" y="4251340"/>
              <a:ext cx="641769" cy="5225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57175" y="1708746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137" y="2634065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38137" y="3902947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96329" y="4773389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69444" y="4809402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07873" y="3929951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83846" y="2770953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5082" y="1721835"/>
              <a:ext cx="378823" cy="4059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4830" y="266035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81938" y="4888251"/>
            <a:ext cx="3252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case, we will insert at position 0</a:t>
            </a:r>
            <a:endParaRPr lang="en-US" sz="2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6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23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IN" dirty="0" smtClean="0"/>
              <a:t> </a:t>
            </a:r>
            <a:r>
              <a:rPr lang="en-IN" dirty="0"/>
              <a:t>on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 This function is used to delete an element from the circular queue. In a circular queue, the element is always deleted from front position.</a:t>
            </a:r>
          </a:p>
          <a:p>
            <a:pPr lvl="1" fontAlgn="base"/>
            <a:r>
              <a:rPr lang="en-US" b="1" dirty="0" err="1"/>
              <a:t>Steps:</a:t>
            </a:r>
            <a:r>
              <a:rPr lang="en-US" dirty="0" err="1"/>
              <a:t>Check</a:t>
            </a:r>
            <a:r>
              <a:rPr lang="en-US" dirty="0"/>
              <a:t> whether queue is Empty means check (front==-1).</a:t>
            </a:r>
          </a:p>
          <a:p>
            <a:pPr lvl="1" fontAlgn="base"/>
            <a:r>
              <a:rPr lang="en-US" dirty="0"/>
              <a:t>If it is empty then display Queue is empty. If queue is not empty then step 3</a:t>
            </a:r>
          </a:p>
          <a:p>
            <a:pPr lvl="1" fontAlgn="base"/>
            <a:r>
              <a:rPr lang="en-US" dirty="0"/>
              <a:t>Check if (front==rear) if it is true then set front=rear= -1 </a:t>
            </a:r>
            <a:endParaRPr lang="en-US" dirty="0" smtClean="0"/>
          </a:p>
          <a:p>
            <a:pPr lvl="1" fontAlgn="base"/>
            <a:r>
              <a:rPr lang="en-US" dirty="0" smtClean="0"/>
              <a:t>else </a:t>
            </a:r>
            <a:r>
              <a:rPr lang="en-US" dirty="0"/>
              <a:t>check if (front==size-1), if it is true then set front=0 and return the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6840" y="1418863"/>
            <a:ext cx="10515600" cy="1325563"/>
          </a:xfrm>
        </p:spPr>
        <p:txBody>
          <a:bodyPr/>
          <a:lstStyle/>
          <a:p>
            <a:r>
              <a:rPr lang="en-IN" dirty="0"/>
              <a:t>Circular </a:t>
            </a:r>
            <a:r>
              <a:rPr lang="en-IN" dirty="0" smtClean="0"/>
              <a:t>Queue using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9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8023" y="365125"/>
            <a:ext cx="74545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Cqueue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Check if the queue is full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 &amp;&amp;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- 1)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+ 1)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Check if the queue is empty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56416"/>
            <a:ext cx="4108269" cy="2256155"/>
          </a:xfrm>
        </p:spPr>
        <p:txBody>
          <a:bodyPr>
            <a:normAutofit/>
          </a:bodyPr>
          <a:lstStyle/>
          <a:p>
            <a:r>
              <a:rPr lang="en-IN" dirty="0" err="1" smtClean="0"/>
              <a:t>Cqueue</a:t>
            </a:r>
            <a:r>
              <a:rPr lang="en-IN" dirty="0" smtClean="0"/>
              <a:t> empty and full condition in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1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7246" y="175902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full"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//if(rear==SIZE-1)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//{rear=0;item[rear]=element;}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//else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//items[rear+1] = element;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"Inserted 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7646" y="357052"/>
            <a:ext cx="829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</a:t>
            </a:r>
            <a:r>
              <a:rPr lang="en-IN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4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nqueue</a:t>
            </a:r>
            <a:r>
              <a:rPr lang="en-IN" sz="4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IN" sz="4000" dirty="0" err="1" smtClean="0"/>
              <a:t>Cqueue</a:t>
            </a:r>
            <a:r>
              <a:rPr lang="en-IN" sz="4000" dirty="0" smtClean="0"/>
              <a:t> using array</a:t>
            </a:r>
            <a:endParaRPr lang="en-IN" sz="4000" dirty="0"/>
          </a:p>
        </p:txBody>
      </p:sp>
      <p:sp>
        <p:nvSpPr>
          <p:cNvPr id="2" name="Rectangle 1"/>
          <p:cNvSpPr/>
          <p:nvPr/>
        </p:nvSpPr>
        <p:spPr>
          <a:xfrm>
            <a:off x="7633064" y="2712829"/>
            <a:ext cx="3566160" cy="1240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Return to first position (0), after reaching last position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3246" y="4151040"/>
            <a:ext cx="4332514" cy="2071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Let SIZE==8. So last position is 7,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When rear is 7,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Rear+1  % SIZE i.e. </a:t>
            </a:r>
            <a:r>
              <a:rPr lang="en-US" sz="2400" dirty="0" smtClean="0">
                <a:solidFill>
                  <a:srgbClr val="FF0000"/>
                </a:solidFill>
              </a:rPr>
              <a:t>(8%8)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Elbow Connector 6"/>
          <p:cNvCxnSpPr>
            <a:stCxn id="2" idx="1"/>
          </p:cNvCxnSpPr>
          <p:nvPr/>
        </p:nvCxnSpPr>
        <p:spPr>
          <a:xfrm rot="10800000" flipV="1">
            <a:off x="5303520" y="3333315"/>
            <a:ext cx="2329544" cy="1314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961" y="266001"/>
            <a:ext cx="4070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equeue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IN" dirty="0" err="1"/>
              <a:t>Cqueue</a:t>
            </a:r>
            <a:r>
              <a:rPr lang="en-IN" dirty="0"/>
              <a:t> using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757646" y="95755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 Removing an element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empty"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(-1);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Q has only one element, so we reset the queue after deleting it. */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22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Queue using </a:t>
            </a:r>
            <a:r>
              <a:rPr lang="en-IN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Queue using linked list, except </a:t>
            </a:r>
          </a:p>
          <a:p>
            <a:pPr lvl="1"/>
            <a:r>
              <a:rPr lang="en-US" dirty="0" smtClean="0"/>
              <a:t>Last node points to first node  (circular linked list)</a:t>
            </a:r>
          </a:p>
          <a:p>
            <a:pPr lvl="1"/>
            <a:r>
              <a:rPr lang="en-US" dirty="0" smtClean="0"/>
              <a:t>Rear points to front.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ear.next</a:t>
            </a:r>
            <a:r>
              <a:rPr lang="en-US" dirty="0" smtClean="0">
                <a:solidFill>
                  <a:srgbClr val="FF0000"/>
                </a:solidFill>
              </a:rPr>
              <a:t>=front.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Unlike previous program, lets maintain a rear pointer</a:t>
            </a:r>
          </a:p>
          <a:p>
            <a:pPr lvl="1"/>
            <a:r>
              <a:rPr lang="en-US" dirty="0" smtClean="0"/>
              <a:t>We do not have to run a while loop each time, to reach the end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3782" y="457925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2" y="202899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(Queue 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Node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9269" y="429625"/>
            <a:ext cx="4180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Queue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Node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Line Callout 1 (Accent Bar) 1"/>
          <p:cNvSpPr/>
          <p:nvPr/>
        </p:nvSpPr>
        <p:spPr>
          <a:xfrm>
            <a:off x="6657702" y="972405"/>
            <a:ext cx="3827417" cy="657550"/>
          </a:xfrm>
          <a:prstGeom prst="accentCallout1">
            <a:avLst>
              <a:gd name="adj1" fmla="val 18750"/>
              <a:gd name="adj2" fmla="val -8333"/>
              <a:gd name="adj3" fmla="val 354865"/>
              <a:gd name="adj4" fmla="val -70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 is the first node to be added</a:t>
            </a:r>
            <a:endParaRPr lang="en-US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6810102" y="1843262"/>
            <a:ext cx="3827417" cy="657550"/>
          </a:xfrm>
          <a:prstGeom prst="accentCallout1">
            <a:avLst>
              <a:gd name="adj1" fmla="val 18750"/>
              <a:gd name="adj2" fmla="val -8333"/>
              <a:gd name="adj3" fmla="val 350892"/>
              <a:gd name="adj4" fmla="val -721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p to the end</a:t>
            </a:r>
            <a:endParaRPr lang="en-US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7110547" y="3408376"/>
            <a:ext cx="3827417" cy="657550"/>
          </a:xfrm>
          <a:prstGeom prst="accentCallout1">
            <a:avLst>
              <a:gd name="adj1" fmla="val 18750"/>
              <a:gd name="adj2" fmla="val -8333"/>
              <a:gd name="adj3" fmla="val 193950"/>
              <a:gd name="adj4" fmla="val -113758"/>
            </a:avLst>
          </a:prstGeom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the new end (rear)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7276010" y="4644715"/>
            <a:ext cx="3827417" cy="657550"/>
          </a:xfrm>
          <a:prstGeom prst="accentCallout1">
            <a:avLst>
              <a:gd name="adj1" fmla="val 18750"/>
              <a:gd name="adj2" fmla="val -8333"/>
              <a:gd name="adj3" fmla="val 46942"/>
              <a:gd name="adj4" fmla="val -75533"/>
            </a:avLst>
          </a:prstGeom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rear will point to 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9977" y="5938555"/>
            <a:ext cx="868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INSERT AT THE END OF THE CIRCULAR LINKED LIST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03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2949" y="566057"/>
            <a:ext cx="49290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There are more than one nodes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Node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94" y="4614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(Queue 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==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empty"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MIN_VALUE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If this is the last node to be deleted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Value to be </a:t>
            </a:r>
            <a:r>
              <a:rPr 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dequeued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977" y="5938555"/>
            <a:ext cx="9690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DELETE AT THE BEGINING OF THE CIRCULAR LINKED LIST</a:t>
            </a:r>
            <a:endParaRPr lang="en-US" sz="3200" b="1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7312777" y="4000620"/>
            <a:ext cx="3827417" cy="657550"/>
          </a:xfrm>
          <a:prstGeom prst="accentCallout1">
            <a:avLst>
              <a:gd name="adj1" fmla="val 18750"/>
              <a:gd name="adj2" fmla="val -8333"/>
              <a:gd name="adj3" fmla="val -90133"/>
              <a:gd name="adj4" fmla="val -67683"/>
            </a:avLst>
          </a:prstGeom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If the last node is being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Queues are widely used as waiting lists for a single shared resource like printer, disk, CPU.</a:t>
            </a:r>
          </a:p>
          <a:p>
            <a:r>
              <a:rPr lang="en-US" dirty="0"/>
              <a:t>Queues are used in asynchronous transfer of data (where data is not being transferred at the same rate between two processes) for </a:t>
            </a:r>
            <a:r>
              <a:rPr lang="en-US" dirty="0" err="1"/>
              <a:t>eg</a:t>
            </a:r>
            <a:r>
              <a:rPr lang="en-US" dirty="0"/>
              <a:t>. pipes, file IO, sockets.</a:t>
            </a:r>
          </a:p>
          <a:p>
            <a:r>
              <a:rPr lang="en-US" dirty="0"/>
              <a:t>Queues are used as buffers in most of the applications like MP3 media player, CD player, etc.</a:t>
            </a:r>
          </a:p>
          <a:p>
            <a:r>
              <a:rPr lang="en-US" dirty="0"/>
              <a:t>Queue are used to maintain the play list in media players in order to add and remove the songs from the play-list.</a:t>
            </a:r>
          </a:p>
          <a:p>
            <a:r>
              <a:rPr lang="en-US" dirty="0"/>
              <a:t>Queues are used in operating systems for handling interrupts.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658" y="236374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Implementation of Queue using Array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190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428750"/>
            <a:ext cx="80010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7531" y="452846"/>
            <a:ext cx="438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Queue in initial Position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65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19237"/>
            <a:ext cx="7724775" cy="381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4926" y="534352"/>
            <a:ext cx="72281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Queue </a:t>
            </a:r>
            <a:r>
              <a:rPr lang="en-IN" sz="4000" dirty="0" smtClean="0"/>
              <a:t> after Insertion of “G”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1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69" y="1859960"/>
            <a:ext cx="7800975" cy="420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6446" y="531223"/>
            <a:ext cx="63572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Queue  after </a:t>
            </a:r>
            <a:r>
              <a:rPr lang="en-IN" sz="4000" dirty="0" smtClean="0"/>
              <a:t>Deletion of “H”</a:t>
            </a:r>
            <a:endParaRPr lang="en-IN" sz="4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8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</a:t>
            </a:r>
            <a:r>
              <a:rPr lang="en-IN" dirty="0" err="1" smtClean="0"/>
              <a:t>nqueue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Algorithm to insert any element in a queue</a:t>
            </a:r>
          </a:p>
          <a:p>
            <a:r>
              <a:rPr lang="en-US" dirty="0"/>
              <a:t>Check if the queue is already full by comparing rear to </a:t>
            </a:r>
            <a:r>
              <a:rPr lang="en-US" dirty="0" smtClean="0"/>
              <a:t>max – 1. </a:t>
            </a:r>
            <a:r>
              <a:rPr lang="en-US" dirty="0">
                <a:solidFill>
                  <a:srgbClr val="FF0000"/>
                </a:solidFill>
              </a:rPr>
              <a:t>if so,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return an overflow error.</a:t>
            </a:r>
          </a:p>
          <a:p>
            <a:r>
              <a:rPr lang="en-US" dirty="0"/>
              <a:t>If the item is to be inserted as the first element in the list, in that case </a:t>
            </a:r>
            <a:r>
              <a:rPr lang="en-US" dirty="0">
                <a:solidFill>
                  <a:srgbClr val="FF0000"/>
                </a:solidFill>
              </a:rPr>
              <a:t>set the value of front and rear to 0 and insert the element at the rear end.</a:t>
            </a:r>
          </a:p>
          <a:p>
            <a:r>
              <a:rPr lang="en-US" dirty="0"/>
              <a:t>Otherwise </a:t>
            </a:r>
            <a:r>
              <a:rPr lang="en-US" dirty="0">
                <a:solidFill>
                  <a:srgbClr val="FF0000"/>
                </a:solidFill>
              </a:rPr>
              <a:t>keep increasing the value of rear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insert each element one by one having rear as the index.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97" y="1690688"/>
            <a:ext cx="10515600" cy="33385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Algorithm to delete an element from the queue</a:t>
            </a:r>
          </a:p>
          <a:p>
            <a:r>
              <a:rPr lang="en-US" dirty="0"/>
              <a:t>If, the value of front is -1 or value of front is greater than rear 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2"/>
                </a:solidFill>
              </a:rPr>
              <a:t>Then, write </a:t>
            </a:r>
            <a:r>
              <a:rPr lang="en-US" dirty="0">
                <a:solidFill>
                  <a:schemeClr val="accent2"/>
                </a:solidFill>
              </a:rPr>
              <a:t>an underflow message and exit</a:t>
            </a:r>
            <a:r>
              <a:rPr lang="en-US" dirty="0"/>
              <a:t>.</a:t>
            </a:r>
          </a:p>
          <a:p>
            <a:r>
              <a:rPr lang="en-US" dirty="0"/>
              <a:t>Otherwise, </a:t>
            </a:r>
            <a:endParaRPr lang="en-US" dirty="0" smtClean="0"/>
          </a:p>
          <a:p>
            <a:pPr marL="914400" lvl="2" indent="0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keep </a:t>
            </a:r>
            <a:r>
              <a:rPr lang="en-US" sz="3200" dirty="0">
                <a:solidFill>
                  <a:schemeClr val="accent2"/>
                </a:solidFill>
              </a:rPr>
              <a:t>increasing the value of front and return the item stored at the front end of the queue at each time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5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1666</Words>
  <Application>Microsoft Office PowerPoint</Application>
  <PresentationFormat>Widescreen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LiberationSerif</vt:lpstr>
      <vt:lpstr>Wingdings</vt:lpstr>
      <vt:lpstr>Office Theme</vt:lpstr>
      <vt:lpstr> Queue &amp; Circular Queue</vt:lpstr>
      <vt:lpstr>Fundamentals of Queue</vt:lpstr>
      <vt:lpstr>APPLICATION of QUEUE</vt:lpstr>
      <vt:lpstr>Implementation of Queue using Array</vt:lpstr>
      <vt:lpstr>PowerPoint Presentation</vt:lpstr>
      <vt:lpstr>PowerPoint Presentation</vt:lpstr>
      <vt:lpstr>PowerPoint Presentation</vt:lpstr>
      <vt:lpstr>Enqueue</vt:lpstr>
      <vt:lpstr>Dequeue</vt:lpstr>
      <vt:lpstr>Summary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Circular Queue</vt:lpstr>
      <vt:lpstr>Operations on Circular Queue</vt:lpstr>
      <vt:lpstr>enQueue(value) on Circular Queue</vt:lpstr>
      <vt:lpstr>PowerPoint Presentation</vt:lpstr>
      <vt:lpstr>PowerPoint Presentation</vt:lpstr>
      <vt:lpstr>deQueue()  on Circular Queue</vt:lpstr>
      <vt:lpstr>Circular Queue using Array</vt:lpstr>
      <vt:lpstr>Cqueue empty and full condition in array</vt:lpstr>
      <vt:lpstr>PowerPoint Presentation</vt:lpstr>
      <vt:lpstr>PowerPoint Presentation</vt:lpstr>
      <vt:lpstr>Circular Queue using LinkedList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Rathinaraja J</dc:creator>
  <cp:lastModifiedBy>Rathinaraja J</cp:lastModifiedBy>
  <cp:revision>36</cp:revision>
  <dcterms:created xsi:type="dcterms:W3CDTF">2020-05-07T04:46:23Z</dcterms:created>
  <dcterms:modified xsi:type="dcterms:W3CDTF">2020-05-16T12:03:31Z</dcterms:modified>
</cp:coreProperties>
</file>