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60B784-F92A-4579-907C-A9FF1199ECB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5/31/23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E60A9C-386B-4087-A667-4630E63271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rod-apsoutheast-a.online.tableau.com/#/site/deepthichodi/workbooks/249502/views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Sales data analysis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File created on: 5/31/2023 11 PM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2" descr="Total sales for each product"/>
          <p:cNvPicPr/>
          <p:nvPr/>
        </p:nvPicPr>
        <p:blipFill>
          <a:blip r:embed="rId1"/>
          <a:stretch/>
        </p:blipFill>
        <p:spPr>
          <a:xfrm>
            <a:off x="1523880" y="1866960"/>
            <a:ext cx="9143640" cy="31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3" descr="r/s between customer age and purchase amount"/>
          <p:cNvPicPr/>
          <p:nvPr/>
        </p:nvPicPr>
        <p:blipFill>
          <a:blip r:embed="rId1"/>
          <a:stretch/>
        </p:blipFill>
        <p:spPr>
          <a:xfrm>
            <a:off x="4514760" y="1495440"/>
            <a:ext cx="3161880" cy="38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4" descr="sales changes over time"/>
          <p:cNvPicPr/>
          <p:nvPr/>
        </p:nvPicPr>
        <p:blipFill>
          <a:blip r:embed="rId1"/>
          <a:stretch/>
        </p:blipFill>
        <p:spPr>
          <a:xfrm>
            <a:off x="1523880" y="1628640"/>
            <a:ext cx="914364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5" descr="customers making most purchases"/>
          <p:cNvPicPr/>
          <p:nvPr/>
        </p:nvPicPr>
        <p:blipFill>
          <a:blip r:embed="rId1"/>
          <a:stretch/>
        </p:blipFill>
        <p:spPr>
          <a:xfrm>
            <a:off x="1523880" y="1905120"/>
            <a:ext cx="914364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6" descr="Most selling products"/>
          <p:cNvPicPr/>
          <p:nvPr/>
        </p:nvPicPr>
        <p:blipFill>
          <a:blip r:embed="rId1"/>
          <a:stretch/>
        </p:blipFill>
        <p:spPr>
          <a:xfrm>
            <a:off x="1523880" y="2095560"/>
            <a:ext cx="9143640" cy="26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lide7" descr="Sales vary by region and time"/>
          <p:cNvPicPr/>
          <p:nvPr/>
        </p:nvPicPr>
        <p:blipFill>
          <a:blip r:embed="rId1"/>
          <a:stretch/>
        </p:blipFill>
        <p:spPr>
          <a:xfrm>
            <a:off x="1609560" y="1628640"/>
            <a:ext cx="897228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lide8" descr="Dashboard for Sales data"/>
          <p:cNvPicPr/>
          <p:nvPr/>
        </p:nvPicPr>
        <p:blipFill>
          <a:blip r:embed="rId1"/>
          <a:stretch/>
        </p:blipFill>
        <p:spPr>
          <a:xfrm>
            <a:off x="1809720" y="0"/>
            <a:ext cx="85723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2023-05-30T18:39:51Z</dcterms:created>
  <dc:creator/>
  <dc:description/>
  <dc:language>en-IN</dc:language>
  <cp:lastModifiedBy/>
  <dcterms:modified xsi:type="dcterms:W3CDTF">2023-05-31T00:11:37Z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