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rod-apsoutheast-a.online.tableau.com/#/site/deepthichodi/workbooks/249517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C707AD5-F2A3-4B26-B9DA-C4CD186DF1B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Cricket Statistics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7CB9C8B-6BD3-4494-9A81-3DA38DFCB03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5/31/2023 6:01:09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Runs scores players" id="2" name="slide2">
            <a:extLst>
              <a:ext uri="{FF2B5EF4-FFF2-40B4-BE49-F238E27FC236}">
                <a16:creationId xmlns:a16="http://schemas.microsoft.com/office/drawing/2014/main" id="{AC8F7E4F-E9CD-467B-94BC-5926B2854F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05000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century players" id="3" name="slide3">
            <a:extLst>
              <a:ext uri="{FF2B5EF4-FFF2-40B4-BE49-F238E27FC236}">
                <a16:creationId xmlns:a16="http://schemas.microsoft.com/office/drawing/2014/main" id="{088D9AAE-81BF-45B5-B90B-3159D90A5B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722" y="0"/>
            <a:ext cx="6736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6&amp;apos;s" id="4" name="slide4">
            <a:extLst>
              <a:ext uri="{FF2B5EF4-FFF2-40B4-BE49-F238E27FC236}">
                <a16:creationId xmlns:a16="http://schemas.microsoft.com/office/drawing/2014/main" id="{0E30EBE9-2EFD-46A3-A325-58745FD4C5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05000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ero count" id="5" name="slide5">
            <a:extLst>
              <a:ext uri="{FF2B5EF4-FFF2-40B4-BE49-F238E27FC236}">
                <a16:creationId xmlns:a16="http://schemas.microsoft.com/office/drawing/2014/main" id="{82291412-C85F-4067-AD6E-BD8B4955B4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05000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runs over Span" id="6" name="slide6">
            <a:extLst>
              <a:ext uri="{FF2B5EF4-FFF2-40B4-BE49-F238E27FC236}">
                <a16:creationId xmlns:a16="http://schemas.microsoft.com/office/drawing/2014/main" id="{F491E43D-E10E-4E86-886D-8E0F78C76A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5" y="1633537"/>
            <a:ext cx="65722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ghest number of matches over span" id="7" name="slide7">
            <a:extLst>
              <a:ext uri="{FF2B5EF4-FFF2-40B4-BE49-F238E27FC236}">
                <a16:creationId xmlns:a16="http://schemas.microsoft.com/office/drawing/2014/main" id="{8EB6B558-31BF-4054-8E40-E9467B7CE8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0" y="1914525"/>
            <a:ext cx="43815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8" name="slide8">
            <a:extLst>
              <a:ext uri="{FF2B5EF4-FFF2-40B4-BE49-F238E27FC236}">
                <a16:creationId xmlns:a16="http://schemas.microsoft.com/office/drawing/2014/main" id="{7C24C34D-646D-445B-8666-41859A9869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2023-05-30T20:01:09Z</dcterms:created>
  <dcterms:modified xsi:type="dcterms:W3CDTF">2023-05-30T20:01:09Z</dcterms:modified>
</cp:coreProperties>
</file>