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71" r:id="rId12"/>
    <p:sldId id="2146847072" r:id="rId13"/>
    <p:sldId id="2146847067" r:id="rId14"/>
    <p:sldId id="2146847060" r:id="rId15"/>
    <p:sldId id="2146847073" r:id="rId16"/>
    <p:sldId id="2146847062" r:id="rId17"/>
    <p:sldId id="2146847055" r:id="rId18"/>
    <p:sldId id="2146847059" r:id="rId19"/>
    <p:sldId id="2146847069"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4024E-14FF-4676-B617-BAA477BF9442}" v="46" dt="2025-08-02T19:09:17.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Gowda" userId="7cb0edd93e9ad3d9" providerId="LiveId" clId="{7E24024E-14FF-4676-B617-BAA477BF9442}"/>
    <pc:docChg chg="undo custSel addSld delSld modSld sldOrd">
      <pc:chgData name="Divya Gowda" userId="7cb0edd93e9ad3d9" providerId="LiveId" clId="{7E24024E-14FF-4676-B617-BAA477BF9442}" dt="2025-08-02T19:12:05.675" v="537" actId="14100"/>
      <pc:docMkLst>
        <pc:docMk/>
      </pc:docMkLst>
      <pc:sldChg chg="modSp mod">
        <pc:chgData name="Divya Gowda" userId="7cb0edd93e9ad3d9" providerId="LiveId" clId="{7E24024E-14FF-4676-B617-BAA477BF9442}" dt="2025-08-02T18:22:24.902" v="155" actId="20577"/>
        <pc:sldMkLst>
          <pc:docMk/>
          <pc:sldMk cId="953325580" sldId="256"/>
        </pc:sldMkLst>
        <pc:spChg chg="mod">
          <ac:chgData name="Divya Gowda" userId="7cb0edd93e9ad3d9" providerId="LiveId" clId="{7E24024E-14FF-4676-B617-BAA477BF9442}" dt="2025-08-02T18:22:24.902" v="155" actId="20577"/>
          <ac:spMkLst>
            <pc:docMk/>
            <pc:sldMk cId="953325580" sldId="256"/>
            <ac:spMk id="2" creationId="{A8A11E26-4C38-41A6-9857-11032CEECD80}"/>
          </ac:spMkLst>
        </pc:spChg>
        <pc:spChg chg="mod">
          <ac:chgData name="Divya Gowda" userId="7cb0edd93e9ad3d9" providerId="LiveId" clId="{7E24024E-14FF-4676-B617-BAA477BF9442}" dt="2025-08-02T18:21:01.713" v="141" actId="1036"/>
          <ac:spMkLst>
            <pc:docMk/>
            <pc:sldMk cId="953325580" sldId="256"/>
            <ac:spMk id="3" creationId="{00000000-0000-0000-0000-000000000000}"/>
          </ac:spMkLst>
        </pc:spChg>
        <pc:spChg chg="mod">
          <ac:chgData name="Divya Gowda" userId="7cb0edd93e9ad3d9" providerId="LiveId" clId="{7E24024E-14FF-4676-B617-BAA477BF9442}" dt="2025-08-02T18:19:33.990" v="140" actId="20577"/>
          <ac:spMkLst>
            <pc:docMk/>
            <pc:sldMk cId="953325580" sldId="256"/>
            <ac:spMk id="4" creationId="{00000000-0000-0000-0000-000000000000}"/>
          </ac:spMkLst>
        </pc:spChg>
      </pc:sldChg>
      <pc:sldChg chg="modSp mod">
        <pc:chgData name="Divya Gowda" userId="7cb0edd93e9ad3d9" providerId="LiveId" clId="{7E24024E-14FF-4676-B617-BAA477BF9442}" dt="2025-08-02T18:41:43.460" v="418" actId="403"/>
        <pc:sldMkLst>
          <pc:docMk/>
          <pc:sldMk cId="4066255318" sldId="259"/>
        </pc:sldMkLst>
        <pc:spChg chg="mod">
          <ac:chgData name="Divya Gowda" userId="7cb0edd93e9ad3d9" providerId="LiveId" clId="{7E24024E-14FF-4676-B617-BAA477BF9442}" dt="2025-08-02T18:41:43.460" v="418" actId="403"/>
          <ac:spMkLst>
            <pc:docMk/>
            <pc:sldMk cId="4066255318" sldId="259"/>
            <ac:spMk id="5" creationId="{8BE4CA82-64EC-4D4E-A5E5-3EBB66E7B24C}"/>
          </ac:spMkLst>
        </pc:spChg>
      </pc:sldChg>
      <pc:sldChg chg="modSp mod">
        <pc:chgData name="Divya Gowda" userId="7cb0edd93e9ad3d9" providerId="LiveId" clId="{7E24024E-14FF-4676-B617-BAA477BF9442}" dt="2025-08-02T18:49:54.640" v="451" actId="123"/>
        <pc:sldMkLst>
          <pc:docMk/>
          <pc:sldMk cId="1186421160" sldId="262"/>
        </pc:sldMkLst>
        <pc:spChg chg="mod">
          <ac:chgData name="Divya Gowda" userId="7cb0edd93e9ad3d9" providerId="LiveId" clId="{7E24024E-14FF-4676-B617-BAA477BF9442}" dt="2025-08-02T18:49:54.640" v="451" actId="123"/>
          <ac:spMkLst>
            <pc:docMk/>
            <pc:sldMk cId="1186421160" sldId="262"/>
            <ac:spMk id="2" creationId="{8FEE4A9C-3F57-7DA7-91FD-715C3FB47F93}"/>
          </ac:spMkLst>
        </pc:spChg>
        <pc:spChg chg="mod">
          <ac:chgData name="Divya Gowda" userId="7cb0edd93e9ad3d9" providerId="LiveId" clId="{7E24024E-14FF-4676-B617-BAA477BF9442}" dt="2025-08-02T18:22:43.887" v="156" actId="2711"/>
          <ac:spMkLst>
            <pc:docMk/>
            <pc:sldMk cId="1186421160" sldId="262"/>
            <ac:spMk id="5" creationId="{8FBA75B4-2DD5-42EB-9397-F36BFB8BA723}"/>
          </ac:spMkLst>
        </pc:spChg>
      </pc:sldChg>
      <pc:sldChg chg="addSp delSp modSp mod">
        <pc:chgData name="Divya Gowda" userId="7cb0edd93e9ad3d9" providerId="LiveId" clId="{7E24024E-14FF-4676-B617-BAA477BF9442}" dt="2025-08-02T18:52:30.820" v="468" actId="404"/>
        <pc:sldMkLst>
          <pc:docMk/>
          <pc:sldMk cId="3210358481" sldId="263"/>
        </pc:sldMkLst>
        <pc:spChg chg="del mod">
          <ac:chgData name="Divya Gowda" userId="7cb0edd93e9ad3d9" providerId="LiveId" clId="{7E24024E-14FF-4676-B617-BAA477BF9442}" dt="2025-08-02T18:27:22.279" v="186"/>
          <ac:spMkLst>
            <pc:docMk/>
            <pc:sldMk cId="3210358481" sldId="263"/>
            <ac:spMk id="2" creationId="{E041FD9D-DF07-9C37-1E61-1D920E0EF1D4}"/>
          </ac:spMkLst>
        </pc:spChg>
        <pc:spChg chg="add">
          <ac:chgData name="Divya Gowda" userId="7cb0edd93e9ad3d9" providerId="LiveId" clId="{7E24024E-14FF-4676-B617-BAA477BF9442}" dt="2025-08-02T18:25:42.414" v="164"/>
          <ac:spMkLst>
            <pc:docMk/>
            <pc:sldMk cId="3210358481" sldId="263"/>
            <ac:spMk id="3" creationId="{953412EE-715E-2660-0578-E0ACBA75F477}"/>
          </ac:spMkLst>
        </pc:spChg>
        <pc:spChg chg="add del mod">
          <ac:chgData name="Divya Gowda" userId="7cb0edd93e9ad3d9" providerId="LiveId" clId="{7E24024E-14FF-4676-B617-BAA477BF9442}" dt="2025-08-02T18:27:51.669" v="232"/>
          <ac:spMkLst>
            <pc:docMk/>
            <pc:sldMk cId="3210358481" sldId="263"/>
            <ac:spMk id="4" creationId="{29C63A85-BB17-08E2-6F79-7F2CF399A03E}"/>
          </ac:spMkLst>
        </pc:spChg>
        <pc:spChg chg="mod">
          <ac:chgData name="Divya Gowda" userId="7cb0edd93e9ad3d9" providerId="LiveId" clId="{7E24024E-14FF-4676-B617-BAA477BF9442}" dt="2025-08-02T18:27:56.027" v="233" actId="1076"/>
          <ac:spMkLst>
            <pc:docMk/>
            <pc:sldMk cId="3210358481" sldId="263"/>
            <ac:spMk id="5" creationId="{8FBA75B4-2DD5-42EB-9397-F36BFB8BA723}"/>
          </ac:spMkLst>
        </pc:spChg>
        <pc:spChg chg="add mod">
          <ac:chgData name="Divya Gowda" userId="7cb0edd93e9ad3d9" providerId="LiveId" clId="{7E24024E-14FF-4676-B617-BAA477BF9442}" dt="2025-08-02T18:52:30.820" v="468" actId="404"/>
          <ac:spMkLst>
            <pc:docMk/>
            <pc:sldMk cId="3210358481" sldId="263"/>
            <ac:spMk id="6" creationId="{91E2BA01-D1AF-DCD5-DF6F-7FB7611E6C7F}"/>
          </ac:spMkLst>
        </pc:spChg>
      </pc:sldChg>
      <pc:sldChg chg="addSp delSp modSp mod">
        <pc:chgData name="Divya Gowda" userId="7cb0edd93e9ad3d9" providerId="LiveId" clId="{7E24024E-14FF-4676-B617-BAA477BF9442}" dt="2025-08-02T18:53:01.369" v="473" actId="1076"/>
        <pc:sldMkLst>
          <pc:docMk/>
          <pc:sldMk cId="3202024527" sldId="265"/>
        </pc:sldMkLst>
        <pc:spChg chg="del mod">
          <ac:chgData name="Divya Gowda" userId="7cb0edd93e9ad3d9" providerId="LiveId" clId="{7E24024E-14FF-4676-B617-BAA477BF9442}" dt="2025-08-02T18:30:17.597" v="255"/>
          <ac:spMkLst>
            <pc:docMk/>
            <pc:sldMk cId="3202024527" sldId="265"/>
            <ac:spMk id="2" creationId="{C4FFAF3C-BA60-9181-132C-C36C403AAEA7}"/>
          </ac:spMkLst>
        </pc:spChg>
        <pc:spChg chg="add mod">
          <ac:chgData name="Divya Gowda" userId="7cb0edd93e9ad3d9" providerId="LiveId" clId="{7E24024E-14FF-4676-B617-BAA477BF9442}" dt="2025-08-02T18:52:52.286" v="472" actId="404"/>
          <ac:spMkLst>
            <pc:docMk/>
            <pc:sldMk cId="3202024527" sldId="265"/>
            <ac:spMk id="3" creationId="{3661A1A9-D4EC-EEB4-18F8-3467BC24013C}"/>
          </ac:spMkLst>
        </pc:spChg>
        <pc:spChg chg="mod">
          <ac:chgData name="Divya Gowda" userId="7cb0edd93e9ad3d9" providerId="LiveId" clId="{7E24024E-14FF-4676-B617-BAA477BF9442}" dt="2025-08-02T18:53:01.369" v="473" actId="1076"/>
          <ac:spMkLst>
            <pc:docMk/>
            <pc:sldMk cId="3202024527" sldId="265"/>
            <ac:spMk id="5" creationId="{8FBA75B4-2DD5-42EB-9397-F36BFB8BA723}"/>
          </ac:spMkLst>
        </pc:spChg>
      </pc:sldChg>
      <pc:sldChg chg="modSp mod">
        <pc:chgData name="Divya Gowda" userId="7cb0edd93e9ad3d9" providerId="LiveId" clId="{7E24024E-14FF-4676-B617-BAA477BF9442}" dt="2025-08-02T18:52:04.226" v="467"/>
        <pc:sldMkLst>
          <pc:docMk/>
          <pc:sldMk cId="2900153716" sldId="2146847054"/>
        </pc:sldMkLst>
        <pc:spChg chg="mod">
          <ac:chgData name="Divya Gowda" userId="7cb0edd93e9ad3d9" providerId="LiveId" clId="{7E24024E-14FF-4676-B617-BAA477BF9442}" dt="2025-08-02T18:50:47.369" v="459" actId="2711"/>
          <ac:spMkLst>
            <pc:docMk/>
            <pc:sldMk cId="2900153716" sldId="2146847054"/>
            <ac:spMk id="2" creationId="{49FFEB4C-F209-4AE7-AA2B-B3C26CE2C51D}"/>
          </ac:spMkLst>
        </pc:spChg>
        <pc:spChg chg="mod">
          <ac:chgData name="Divya Gowda" userId="7cb0edd93e9ad3d9" providerId="LiveId" clId="{7E24024E-14FF-4676-B617-BAA477BF9442}" dt="2025-08-02T18:52:04.226" v="467"/>
          <ac:spMkLst>
            <pc:docMk/>
            <pc:sldMk cId="2900153716" sldId="2146847054"/>
            <ac:spMk id="3" creationId="{B2678641-EEA3-4EC4-BF39-4075B0C120E8}"/>
          </ac:spMkLst>
        </pc:spChg>
      </pc:sldChg>
      <pc:sldChg chg="addSp delSp modSp mod">
        <pc:chgData name="Divya Gowda" userId="7cb0edd93e9ad3d9" providerId="LiveId" clId="{7E24024E-14FF-4676-B617-BAA477BF9442}" dt="2025-08-02T18:34:31.712" v="320" actId="14100"/>
        <pc:sldMkLst>
          <pc:docMk/>
          <pc:sldMk cId="614882681" sldId="2146847055"/>
        </pc:sldMkLst>
        <pc:spChg chg="add">
          <ac:chgData name="Divya Gowda" userId="7cb0edd93e9ad3d9" providerId="LiveId" clId="{7E24024E-14FF-4676-B617-BAA477BF9442}" dt="2025-08-02T18:33:30.019" v="287"/>
          <ac:spMkLst>
            <pc:docMk/>
            <pc:sldMk cId="614882681" sldId="2146847055"/>
            <ac:spMk id="2" creationId="{7B5F5103-801C-E64C-7AE2-B4780FBB73B4}"/>
          </ac:spMkLst>
        </pc:spChg>
        <pc:spChg chg="del mod">
          <ac:chgData name="Divya Gowda" userId="7cb0edd93e9ad3d9" providerId="LiveId" clId="{7E24024E-14FF-4676-B617-BAA477BF9442}" dt="2025-08-02T18:33:34.546" v="289"/>
          <ac:spMkLst>
            <pc:docMk/>
            <pc:sldMk cId="614882681" sldId="2146847055"/>
            <ac:spMk id="3" creationId="{A6638FD1-D00E-E75B-705C-564F06D93D7B}"/>
          </ac:spMkLst>
        </pc:spChg>
        <pc:spChg chg="add mod">
          <ac:chgData name="Divya Gowda" userId="7cb0edd93e9ad3d9" providerId="LiveId" clId="{7E24024E-14FF-4676-B617-BAA477BF9442}" dt="2025-08-02T18:34:31.712" v="320" actId="14100"/>
          <ac:spMkLst>
            <pc:docMk/>
            <pc:sldMk cId="614882681" sldId="2146847055"/>
            <ac:spMk id="4" creationId="{69151223-AA45-6288-E819-64659435D6A0}"/>
          </ac:spMkLst>
        </pc:spChg>
        <pc:spChg chg="mod">
          <ac:chgData name="Divya Gowda" userId="7cb0edd93e9ad3d9" providerId="LiveId" clId="{7E24024E-14FF-4676-B617-BAA477BF9442}" dt="2025-08-02T18:34:21.923" v="319" actId="255"/>
          <ac:spMkLst>
            <pc:docMk/>
            <pc:sldMk cId="614882681" sldId="2146847055"/>
            <ac:spMk id="5" creationId="{3F968F13-9AC4-7120-7ACD-9F752C767D5D}"/>
          </ac:spMkLst>
        </pc:spChg>
      </pc:sldChg>
      <pc:sldChg chg="addSp delSp modSp mod">
        <pc:chgData name="Divya Gowda" userId="7cb0edd93e9ad3d9" providerId="LiveId" clId="{7E24024E-14FF-4676-B617-BAA477BF9442}" dt="2025-08-02T18:53:09.210" v="476" actId="404"/>
        <pc:sldMkLst>
          <pc:docMk/>
          <pc:sldMk cId="3819043843" sldId="2146847057"/>
        </pc:sldMkLst>
        <pc:spChg chg="mod">
          <ac:chgData name="Divya Gowda" userId="7cb0edd93e9ad3d9" providerId="LiveId" clId="{7E24024E-14FF-4676-B617-BAA477BF9442}" dt="2025-08-02T18:31:59.454" v="286" actId="1076"/>
          <ac:spMkLst>
            <pc:docMk/>
            <pc:sldMk cId="3819043843" sldId="2146847057"/>
            <ac:spMk id="2" creationId="{5F45986D-DBC5-8220-FE6F-7F2ABC7C4CEE}"/>
          </ac:spMkLst>
        </pc:spChg>
        <pc:spChg chg="del mod">
          <ac:chgData name="Divya Gowda" userId="7cb0edd93e9ad3d9" providerId="LiveId" clId="{7E24024E-14FF-4676-B617-BAA477BF9442}" dt="2025-08-02T18:31:36.289" v="272"/>
          <ac:spMkLst>
            <pc:docMk/>
            <pc:sldMk cId="3819043843" sldId="2146847057"/>
            <ac:spMk id="3" creationId="{AB679E23-F86A-AFA9-FE9C-7F5A518E8198}"/>
          </ac:spMkLst>
        </pc:spChg>
        <pc:spChg chg="add mod">
          <ac:chgData name="Divya Gowda" userId="7cb0edd93e9ad3d9" providerId="LiveId" clId="{7E24024E-14FF-4676-B617-BAA477BF9442}" dt="2025-08-02T18:31:30.426" v="270" actId="14100"/>
          <ac:spMkLst>
            <pc:docMk/>
            <pc:sldMk cId="3819043843" sldId="2146847057"/>
            <ac:spMk id="4" creationId="{6A6636E3-B9C6-7BD1-6905-9A4D58F6E4BE}"/>
          </ac:spMkLst>
        </pc:spChg>
        <pc:spChg chg="add mod">
          <ac:chgData name="Divya Gowda" userId="7cb0edd93e9ad3d9" providerId="LiveId" clId="{7E24024E-14FF-4676-B617-BAA477BF9442}" dt="2025-08-02T18:53:09.210" v="476" actId="404"/>
          <ac:spMkLst>
            <pc:docMk/>
            <pc:sldMk cId="3819043843" sldId="2146847057"/>
            <ac:spMk id="5" creationId="{E11F258A-90B0-2139-0532-03300843BDE3}"/>
          </ac:spMkLst>
        </pc:spChg>
      </pc:sldChg>
      <pc:sldChg chg="modSp mod">
        <pc:chgData name="Divya Gowda" userId="7cb0edd93e9ad3d9" providerId="LiveId" clId="{7E24024E-14FF-4676-B617-BAA477BF9442}" dt="2025-08-02T18:52:43.010" v="471" actId="403"/>
        <pc:sldMkLst>
          <pc:docMk/>
          <pc:sldMk cId="1366800925" sldId="2146847058"/>
        </pc:sldMkLst>
        <pc:spChg chg="mod">
          <ac:chgData name="Divya Gowda" userId="7cb0edd93e9ad3d9" providerId="LiveId" clId="{7E24024E-14FF-4676-B617-BAA477BF9442}" dt="2025-08-02T18:49:33.135" v="449" actId="113"/>
          <ac:spMkLst>
            <pc:docMk/>
            <pc:sldMk cId="1366800925" sldId="2146847058"/>
            <ac:spMk id="2" creationId="{FD880B2B-5B8A-2798-A127-FAFC2D527010}"/>
          </ac:spMkLst>
        </pc:spChg>
        <pc:spChg chg="mod">
          <ac:chgData name="Divya Gowda" userId="7cb0edd93e9ad3d9" providerId="LiveId" clId="{7E24024E-14FF-4676-B617-BAA477BF9442}" dt="2025-08-02T18:52:43.010" v="471" actId="403"/>
          <ac:spMkLst>
            <pc:docMk/>
            <pc:sldMk cId="1366800925" sldId="2146847058"/>
            <ac:spMk id="3" creationId="{40B9234A-56AB-47BB-E0BD-725AF6684B23}"/>
          </ac:spMkLst>
        </pc:spChg>
      </pc:sldChg>
      <pc:sldChg chg="addSp delSp modSp mod">
        <pc:chgData name="Divya Gowda" userId="7cb0edd93e9ad3d9" providerId="LiveId" clId="{7E24024E-14FF-4676-B617-BAA477BF9442}" dt="2025-08-02T18:47:02.185" v="428" actId="1076"/>
        <pc:sldMkLst>
          <pc:docMk/>
          <pc:sldMk cId="384733178" sldId="2146847059"/>
        </pc:sldMkLst>
        <pc:spChg chg="mod">
          <ac:chgData name="Divya Gowda" userId="7cb0edd93e9ad3d9" providerId="LiveId" clId="{7E24024E-14FF-4676-B617-BAA477BF9442}" dt="2025-08-02T18:38:15.665" v="342" actId="113"/>
          <ac:spMkLst>
            <pc:docMk/>
            <pc:sldMk cId="384733178" sldId="2146847059"/>
            <ac:spMk id="2" creationId="{3A492E52-0C9E-7CCC-47E8-5C4711AD23FE}"/>
          </ac:spMkLst>
        </pc:spChg>
        <pc:spChg chg="del mod">
          <ac:chgData name="Divya Gowda" userId="7cb0edd93e9ad3d9" providerId="LiveId" clId="{7E24024E-14FF-4676-B617-BAA477BF9442}" dt="2025-08-02T18:46:34.278" v="423" actId="931"/>
          <ac:spMkLst>
            <pc:docMk/>
            <pc:sldMk cId="384733178" sldId="2146847059"/>
            <ac:spMk id="3" creationId="{177D9613-6E93-8A63-8EC7-750760D77FD8}"/>
          </ac:spMkLst>
        </pc:spChg>
        <pc:picChg chg="add mod">
          <ac:chgData name="Divya Gowda" userId="7cb0edd93e9ad3d9" providerId="LiveId" clId="{7E24024E-14FF-4676-B617-BAA477BF9442}" dt="2025-08-02T18:47:02.185" v="428" actId="1076"/>
          <ac:picMkLst>
            <pc:docMk/>
            <pc:sldMk cId="384733178" sldId="2146847059"/>
            <ac:picMk id="5" creationId="{AA5AF338-DDFC-0E2E-79EF-071F34E98A22}"/>
          </ac:picMkLst>
        </pc:picChg>
      </pc:sldChg>
      <pc:sldChg chg="addSp delSp modSp mod ord">
        <pc:chgData name="Divya Gowda" userId="7cb0edd93e9ad3d9" providerId="LiveId" clId="{7E24024E-14FF-4676-B617-BAA477BF9442}" dt="2025-08-02T19:10:56.334" v="531"/>
        <pc:sldMkLst>
          <pc:docMk/>
          <pc:sldMk cId="2083715239" sldId="2146847060"/>
        </pc:sldMkLst>
        <pc:spChg chg="add del mod">
          <ac:chgData name="Divya Gowda" userId="7cb0edd93e9ad3d9" providerId="LiveId" clId="{7E24024E-14FF-4676-B617-BAA477BF9442}" dt="2025-08-02T19:05:25.739" v="499" actId="931"/>
          <ac:spMkLst>
            <pc:docMk/>
            <pc:sldMk cId="2083715239" sldId="2146847060"/>
            <ac:spMk id="4" creationId="{5AC9989D-ED5B-B39F-2B6C-602F92F4FB03}"/>
          </ac:spMkLst>
        </pc:spChg>
        <pc:picChg chg="add mod">
          <ac:chgData name="Divya Gowda" userId="7cb0edd93e9ad3d9" providerId="LiveId" clId="{7E24024E-14FF-4676-B617-BAA477BF9442}" dt="2025-08-02T19:05:25.739" v="499" actId="931"/>
          <ac:picMkLst>
            <pc:docMk/>
            <pc:sldMk cId="2083715239" sldId="2146847060"/>
            <ac:picMk id="6" creationId="{55C13F74-9490-4FB0-F45E-556847553ADF}"/>
          </ac:picMkLst>
        </pc:picChg>
        <pc:picChg chg="del">
          <ac:chgData name="Divya Gowda" userId="7cb0edd93e9ad3d9" providerId="LiveId" clId="{7E24024E-14FF-4676-B617-BAA477BF9442}" dt="2025-08-02T19:05:09.573" v="498" actId="478"/>
          <ac:picMkLst>
            <pc:docMk/>
            <pc:sldMk cId="2083715239" sldId="2146847060"/>
            <ac:picMk id="9" creationId="{B585371A-5E60-DF5B-ECF8-E4CE137EA724}"/>
          </ac:picMkLst>
        </pc:picChg>
      </pc:sldChg>
      <pc:sldChg chg="modSp mod">
        <pc:chgData name="Divya Gowda" userId="7cb0edd93e9ad3d9" providerId="LiveId" clId="{7E24024E-14FF-4676-B617-BAA477BF9442}" dt="2025-08-02T18:41:28.686" v="407" actId="1076"/>
        <pc:sldMkLst>
          <pc:docMk/>
          <pc:sldMk cId="2230664768" sldId="2146847061"/>
        </pc:sldMkLst>
        <pc:spChg chg="mod">
          <ac:chgData name="Divya Gowda" userId="7cb0edd93e9ad3d9" providerId="LiveId" clId="{7E24024E-14FF-4676-B617-BAA477BF9442}" dt="2025-08-02T18:41:28.686" v="407" actId="1076"/>
          <ac:spMkLst>
            <pc:docMk/>
            <pc:sldMk cId="2230664768" sldId="2146847061"/>
            <ac:spMk id="2" creationId="{48E9F08C-D61F-627D-C4E5-397E3E84FC45}"/>
          </ac:spMkLst>
        </pc:spChg>
        <pc:spChg chg="mod">
          <ac:chgData name="Divya Gowda" userId="7cb0edd93e9ad3d9" providerId="LiveId" clId="{7E24024E-14FF-4676-B617-BAA477BF9442}" dt="2025-08-02T18:41:20.965" v="406" actId="14100"/>
          <ac:spMkLst>
            <pc:docMk/>
            <pc:sldMk cId="2230664768" sldId="2146847061"/>
            <ac:spMk id="3" creationId="{51A299DD-46FA-7866-41D8-C1BFCC2F69DD}"/>
          </ac:spMkLst>
        </pc:spChg>
      </pc:sldChg>
      <pc:sldChg chg="modSp mod">
        <pc:chgData name="Divya Gowda" userId="7cb0edd93e9ad3d9" providerId="LiveId" clId="{7E24024E-14FF-4676-B617-BAA477BF9442}" dt="2025-08-02T18:49:06.723" v="446" actId="123"/>
        <pc:sldMkLst>
          <pc:docMk/>
          <pc:sldMk cId="4233882376" sldId="2146847062"/>
        </pc:sldMkLst>
        <pc:spChg chg="mod">
          <ac:chgData name="Divya Gowda" userId="7cb0edd93e9ad3d9" providerId="LiveId" clId="{7E24024E-14FF-4676-B617-BAA477BF9442}" dt="2025-08-02T18:49:03.001" v="445" actId="1076"/>
          <ac:spMkLst>
            <pc:docMk/>
            <pc:sldMk cId="4233882376" sldId="2146847062"/>
            <ac:spMk id="2" creationId="{FA4C6B3D-1072-C2D2-EBFE-E33CABE394D1}"/>
          </ac:spMkLst>
        </pc:spChg>
        <pc:spChg chg="mod">
          <ac:chgData name="Divya Gowda" userId="7cb0edd93e9ad3d9" providerId="LiveId" clId="{7E24024E-14FF-4676-B617-BAA477BF9442}" dt="2025-08-02T18:49:06.723" v="446" actId="123"/>
          <ac:spMkLst>
            <pc:docMk/>
            <pc:sldMk cId="4233882376" sldId="2146847062"/>
            <ac:spMk id="3" creationId="{D4974547-DF1B-77BB-E545-9344EDB9AD3F}"/>
          </ac:spMkLst>
        </pc:spChg>
      </pc:sldChg>
      <pc:sldChg chg="addSp delSp modSp del mod">
        <pc:chgData name="Divya Gowda" userId="7cb0edd93e9ad3d9" providerId="LiveId" clId="{7E24024E-14FF-4676-B617-BAA477BF9442}" dt="2025-08-02T19:08:42.685" v="510" actId="2696"/>
        <pc:sldMkLst>
          <pc:docMk/>
          <pc:sldMk cId="4068668583" sldId="2146847066"/>
        </pc:sldMkLst>
        <pc:spChg chg="mod">
          <ac:chgData name="Divya Gowda" userId="7cb0edd93e9ad3d9" providerId="LiveId" clId="{7E24024E-14FF-4676-B617-BAA477BF9442}" dt="2025-08-02T18:53:19.013" v="477" actId="2711"/>
          <ac:spMkLst>
            <pc:docMk/>
            <pc:sldMk cId="4068668583" sldId="2146847066"/>
            <ac:spMk id="2" creationId="{BA3410C9-747C-0C4D-FAD7-77167E836569}"/>
          </ac:spMkLst>
        </pc:spChg>
        <pc:picChg chg="add del">
          <ac:chgData name="Divya Gowda" userId="7cb0edd93e9ad3d9" providerId="LiveId" clId="{7E24024E-14FF-4676-B617-BAA477BF9442}" dt="2025-08-02T19:04:02.916" v="487" actId="478"/>
          <ac:picMkLst>
            <pc:docMk/>
            <pc:sldMk cId="4068668583" sldId="2146847066"/>
            <ac:picMk id="4" creationId="{52A59727-7B5F-F198-C013-B2ABF221F54C}"/>
          </ac:picMkLst>
        </pc:picChg>
        <pc:picChg chg="add mod">
          <ac:chgData name="Divya Gowda" userId="7cb0edd93e9ad3d9" providerId="LiveId" clId="{7E24024E-14FF-4676-B617-BAA477BF9442}" dt="2025-08-02T19:03:20.299" v="481" actId="1076"/>
          <ac:picMkLst>
            <pc:docMk/>
            <pc:sldMk cId="4068668583" sldId="2146847066"/>
            <ac:picMk id="5" creationId="{8B3F1353-654D-9CEF-DCBF-72FD646CBBEF}"/>
          </ac:picMkLst>
        </pc:picChg>
        <pc:picChg chg="add mod">
          <ac:chgData name="Divya Gowda" userId="7cb0edd93e9ad3d9" providerId="LiveId" clId="{7E24024E-14FF-4676-B617-BAA477BF9442}" dt="2025-08-02T19:03:20.299" v="481" actId="1076"/>
          <ac:picMkLst>
            <pc:docMk/>
            <pc:sldMk cId="4068668583" sldId="2146847066"/>
            <ac:picMk id="7" creationId="{E97251D5-CACF-5E2E-F1B5-26F1321729A6}"/>
          </ac:picMkLst>
        </pc:picChg>
        <pc:picChg chg="add mod">
          <ac:chgData name="Divya Gowda" userId="7cb0edd93e9ad3d9" providerId="LiveId" clId="{7E24024E-14FF-4676-B617-BAA477BF9442}" dt="2025-08-02T19:03:20.299" v="481" actId="1076"/>
          <ac:picMkLst>
            <pc:docMk/>
            <pc:sldMk cId="4068668583" sldId="2146847066"/>
            <ac:picMk id="9" creationId="{4059D8B7-7E2D-58C2-5361-424327ABB5B6}"/>
          </ac:picMkLst>
        </pc:picChg>
        <pc:picChg chg="add mod">
          <ac:chgData name="Divya Gowda" userId="7cb0edd93e9ad3d9" providerId="LiveId" clId="{7E24024E-14FF-4676-B617-BAA477BF9442}" dt="2025-08-02T19:03:20.299" v="481" actId="1076"/>
          <ac:picMkLst>
            <pc:docMk/>
            <pc:sldMk cId="4068668583" sldId="2146847066"/>
            <ac:picMk id="11" creationId="{8E3B06F8-496C-9A84-8A12-94010C2E1F86}"/>
          </ac:picMkLst>
        </pc:picChg>
        <pc:picChg chg="add mod">
          <ac:chgData name="Divya Gowda" userId="7cb0edd93e9ad3d9" providerId="LiveId" clId="{7E24024E-14FF-4676-B617-BAA477BF9442}" dt="2025-08-02T19:03:20.299" v="481" actId="1076"/>
          <ac:picMkLst>
            <pc:docMk/>
            <pc:sldMk cId="4068668583" sldId="2146847066"/>
            <ac:picMk id="13" creationId="{7DD75FA7-40D8-86F5-EEDA-AB4E2910E58B}"/>
          </ac:picMkLst>
        </pc:picChg>
        <pc:picChg chg="add mod modCrop">
          <ac:chgData name="Divya Gowda" userId="7cb0edd93e9ad3d9" providerId="LiveId" clId="{7E24024E-14FF-4676-B617-BAA477BF9442}" dt="2025-08-02T19:04:44.717" v="495" actId="1076"/>
          <ac:picMkLst>
            <pc:docMk/>
            <pc:sldMk cId="4068668583" sldId="2146847066"/>
            <ac:picMk id="15" creationId="{6E89FC66-6B72-4402-02BC-22EFB6295D7E}"/>
          </ac:picMkLst>
        </pc:picChg>
      </pc:sldChg>
      <pc:sldChg chg="addSp delSp modSp mod ord">
        <pc:chgData name="Divya Gowda" userId="7cb0edd93e9ad3d9" providerId="LiveId" clId="{7E24024E-14FF-4676-B617-BAA477BF9442}" dt="2025-08-02T19:11:07.852" v="533"/>
        <pc:sldMkLst>
          <pc:docMk/>
          <pc:sldMk cId="1189541472" sldId="2146847067"/>
        </pc:sldMkLst>
        <pc:picChg chg="del">
          <ac:chgData name="Divya Gowda" userId="7cb0edd93e9ad3d9" providerId="LiveId" clId="{7E24024E-14FF-4676-B617-BAA477BF9442}" dt="2025-08-02T19:07:12.191" v="507" actId="478"/>
          <ac:picMkLst>
            <pc:docMk/>
            <pc:sldMk cId="1189541472" sldId="2146847067"/>
            <ac:picMk id="4" creationId="{58160D06-7AB9-E123-40C6-37292A37FD84}"/>
          </ac:picMkLst>
        </pc:picChg>
        <pc:picChg chg="add mod">
          <ac:chgData name="Divya Gowda" userId="7cb0edd93e9ad3d9" providerId="LiveId" clId="{7E24024E-14FF-4676-B617-BAA477BF9442}" dt="2025-08-02T19:10:32.640" v="527" actId="14100"/>
          <ac:picMkLst>
            <pc:docMk/>
            <pc:sldMk cId="1189541472" sldId="2146847067"/>
            <ac:picMk id="5" creationId="{2C761717-FEF6-072B-6D49-6E2996DAF61F}"/>
          </ac:picMkLst>
        </pc:picChg>
      </pc:sldChg>
      <pc:sldChg chg="del">
        <pc:chgData name="Divya Gowda" userId="7cb0edd93e9ad3d9" providerId="LiveId" clId="{7E24024E-14FF-4676-B617-BAA477BF9442}" dt="2025-08-02T19:09:11.232" v="512" actId="2696"/>
        <pc:sldMkLst>
          <pc:docMk/>
          <pc:sldMk cId="1126302864" sldId="2146847068"/>
        </pc:sldMkLst>
      </pc:sldChg>
      <pc:sldChg chg="addSp delSp modSp mod">
        <pc:chgData name="Divya Gowda" userId="7cb0edd93e9ad3d9" providerId="LiveId" clId="{7E24024E-14FF-4676-B617-BAA477BF9442}" dt="2025-08-02T18:48:00.657" v="434" actId="18131"/>
        <pc:sldMkLst>
          <pc:docMk/>
          <pc:sldMk cId="1406661210" sldId="2146847069"/>
        </pc:sldMkLst>
        <pc:spChg chg="del mod">
          <ac:chgData name="Divya Gowda" userId="7cb0edd93e9ad3d9" providerId="LiveId" clId="{7E24024E-14FF-4676-B617-BAA477BF9442}" dt="2025-08-02T18:47:08.124" v="429" actId="478"/>
          <ac:spMkLst>
            <pc:docMk/>
            <pc:sldMk cId="1406661210" sldId="2146847069"/>
            <ac:spMk id="4" creationId="{00000000-0000-0000-0000-000000000000}"/>
          </ac:spMkLst>
        </pc:spChg>
        <pc:picChg chg="add mod modCrop">
          <ac:chgData name="Divya Gowda" userId="7cb0edd93e9ad3d9" providerId="LiveId" clId="{7E24024E-14FF-4676-B617-BAA477BF9442}" dt="2025-08-02T18:48:00.657" v="434" actId="18131"/>
          <ac:picMkLst>
            <pc:docMk/>
            <pc:sldMk cId="1406661210" sldId="2146847069"/>
            <ac:picMk id="3" creationId="{14E97B2F-FB3E-9202-978E-83E76D16F771}"/>
          </ac:picMkLst>
        </pc:picChg>
      </pc:sldChg>
      <pc:sldChg chg="addSp delSp modSp add mod">
        <pc:chgData name="Divya Gowda" userId="7cb0edd93e9ad3d9" providerId="LiveId" clId="{7E24024E-14FF-4676-B617-BAA477BF9442}" dt="2025-08-02T18:48:38.474" v="440"/>
        <pc:sldMkLst>
          <pc:docMk/>
          <pc:sldMk cId="423598483" sldId="2146847070"/>
        </pc:sldMkLst>
        <pc:spChg chg="del mod">
          <ac:chgData name="Divya Gowda" userId="7cb0edd93e9ad3d9" providerId="LiveId" clId="{7E24024E-14FF-4676-B617-BAA477BF9442}" dt="2025-08-02T18:48:38.474" v="440"/>
          <ac:spMkLst>
            <pc:docMk/>
            <pc:sldMk cId="423598483" sldId="2146847070"/>
            <ac:spMk id="4" creationId="{D81B8802-467D-C2D1-BB19-D847C588E64E}"/>
          </ac:spMkLst>
        </pc:spChg>
        <pc:picChg chg="add mod">
          <ac:chgData name="Divya Gowda" userId="7cb0edd93e9ad3d9" providerId="LiveId" clId="{7E24024E-14FF-4676-B617-BAA477BF9442}" dt="2025-08-02T18:48:36.281" v="438" actId="1076"/>
          <ac:picMkLst>
            <pc:docMk/>
            <pc:sldMk cId="423598483" sldId="2146847070"/>
            <ac:picMk id="3" creationId="{D4B5AA6B-1FCF-F143-144E-F779AC5BFA7B}"/>
          </ac:picMkLst>
        </pc:picChg>
      </pc:sldChg>
      <pc:sldChg chg="del">
        <pc:chgData name="Divya Gowda" userId="7cb0edd93e9ad3d9" providerId="LiveId" clId="{7E24024E-14FF-4676-B617-BAA477BF9442}" dt="2025-08-02T18:40:31.770" v="343" actId="2696"/>
        <pc:sldMkLst>
          <pc:docMk/>
          <pc:sldMk cId="1098887119" sldId="2146847070"/>
        </pc:sldMkLst>
      </pc:sldChg>
      <pc:sldChg chg="addSp delSp modSp add mod">
        <pc:chgData name="Divya Gowda" userId="7cb0edd93e9ad3d9" providerId="LiveId" clId="{7E24024E-14FF-4676-B617-BAA477BF9442}" dt="2025-08-02T19:06:15.165" v="504" actId="931"/>
        <pc:sldMkLst>
          <pc:docMk/>
          <pc:sldMk cId="2050777666" sldId="2146847071"/>
        </pc:sldMkLst>
        <pc:spChg chg="add del mod">
          <ac:chgData name="Divya Gowda" userId="7cb0edd93e9ad3d9" providerId="LiveId" clId="{7E24024E-14FF-4676-B617-BAA477BF9442}" dt="2025-08-02T19:06:15.165" v="504" actId="931"/>
          <ac:spMkLst>
            <pc:docMk/>
            <pc:sldMk cId="2050777666" sldId="2146847071"/>
            <ac:spMk id="4" creationId="{2B2949EC-D113-AEA4-47E0-14CEA4B78795}"/>
          </ac:spMkLst>
        </pc:spChg>
        <pc:picChg chg="add mod">
          <ac:chgData name="Divya Gowda" userId="7cb0edd93e9ad3d9" providerId="LiveId" clId="{7E24024E-14FF-4676-B617-BAA477BF9442}" dt="2025-08-02T19:06:15.165" v="504" actId="931"/>
          <ac:picMkLst>
            <pc:docMk/>
            <pc:sldMk cId="2050777666" sldId="2146847071"/>
            <ac:picMk id="6" creationId="{BD4817AC-757F-B0F6-1752-982D6C24DEA4}"/>
          </ac:picMkLst>
        </pc:picChg>
        <pc:picChg chg="del">
          <ac:chgData name="Divya Gowda" userId="7cb0edd93e9ad3d9" providerId="LiveId" clId="{7E24024E-14FF-4676-B617-BAA477BF9442}" dt="2025-08-02T19:05:59.287" v="503" actId="478"/>
          <ac:picMkLst>
            <pc:docMk/>
            <pc:sldMk cId="2050777666" sldId="2146847071"/>
            <ac:picMk id="9" creationId="{AFA4AD9F-5947-02FE-D82B-1CF544DD53D0}"/>
          </ac:picMkLst>
        </pc:picChg>
      </pc:sldChg>
      <pc:sldChg chg="addSp delSp modSp add mod ord">
        <pc:chgData name="Divya Gowda" userId="7cb0edd93e9ad3d9" providerId="LiveId" clId="{7E24024E-14FF-4676-B617-BAA477BF9442}" dt="2025-08-02T19:10:40.614" v="529"/>
        <pc:sldMkLst>
          <pc:docMk/>
          <pc:sldMk cId="3587294566" sldId="2146847072"/>
        </pc:sldMkLst>
        <pc:spChg chg="add del mod">
          <ac:chgData name="Divya Gowda" userId="7cb0edd93e9ad3d9" providerId="LiveId" clId="{7E24024E-14FF-4676-B617-BAA477BF9442}" dt="2025-08-02T19:05:42.134" v="501" actId="931"/>
          <ac:spMkLst>
            <pc:docMk/>
            <pc:sldMk cId="3587294566" sldId="2146847072"/>
            <ac:spMk id="4" creationId="{38A501A0-006E-CA6B-6A6D-0E97B14EE6B6}"/>
          </ac:spMkLst>
        </pc:spChg>
        <pc:picChg chg="add mod">
          <ac:chgData name="Divya Gowda" userId="7cb0edd93e9ad3d9" providerId="LiveId" clId="{7E24024E-14FF-4676-B617-BAA477BF9442}" dt="2025-08-02T19:05:42.134" v="501" actId="931"/>
          <ac:picMkLst>
            <pc:docMk/>
            <pc:sldMk cId="3587294566" sldId="2146847072"/>
            <ac:picMk id="6" creationId="{A0A5295D-DBDA-7BD9-1915-3319CCF896CA}"/>
          </ac:picMkLst>
        </pc:picChg>
        <pc:picChg chg="del">
          <ac:chgData name="Divya Gowda" userId="7cb0edd93e9ad3d9" providerId="LiveId" clId="{7E24024E-14FF-4676-B617-BAA477BF9442}" dt="2025-08-02T19:05:30.685" v="500" actId="478"/>
          <ac:picMkLst>
            <pc:docMk/>
            <pc:sldMk cId="3587294566" sldId="2146847072"/>
            <ac:picMk id="9" creationId="{B070B812-9D8D-5AAA-01CF-3DC027E91050}"/>
          </ac:picMkLst>
        </pc:picChg>
      </pc:sldChg>
      <pc:sldChg chg="modSp add mod">
        <pc:chgData name="Divya Gowda" userId="7cb0edd93e9ad3d9" providerId="LiveId" clId="{7E24024E-14FF-4676-B617-BAA477BF9442}" dt="2025-08-02T19:12:05.675" v="537" actId="14100"/>
        <pc:sldMkLst>
          <pc:docMk/>
          <pc:sldMk cId="1304688216" sldId="2146847073"/>
        </pc:sldMkLst>
        <pc:spChg chg="mod">
          <ac:chgData name="Divya Gowda" userId="7cb0edd93e9ad3d9" providerId="LiveId" clId="{7E24024E-14FF-4676-B617-BAA477BF9442}" dt="2025-08-02T19:10:01.862" v="522" actId="404"/>
          <ac:spMkLst>
            <pc:docMk/>
            <pc:sldMk cId="1304688216" sldId="2146847073"/>
            <ac:spMk id="2" creationId="{8F7715C4-078D-7564-5C21-AECF2AFC79B6}"/>
          </ac:spMkLst>
        </pc:spChg>
        <pc:picChg chg="mod">
          <ac:chgData name="Divya Gowda" userId="7cb0edd93e9ad3d9" providerId="LiveId" clId="{7E24024E-14FF-4676-B617-BAA477BF9442}" dt="2025-08-02T19:12:05.675" v="537" actId="14100"/>
          <ac:picMkLst>
            <pc:docMk/>
            <pc:sldMk cId="1304688216" sldId="2146847073"/>
            <ac:picMk id="15" creationId="{2A2D4DCF-FCCB-94FF-E63A-BCD6D01BF39F}"/>
          </ac:picMkLst>
        </pc:picChg>
      </pc:sldChg>
      <pc:sldChg chg="addSp delSp modSp add del mod">
        <pc:chgData name="Divya Gowda" userId="7cb0edd93e9ad3d9" providerId="LiveId" clId="{7E24024E-14FF-4676-B617-BAA477BF9442}" dt="2025-08-02T19:07:06.981" v="506" actId="2696"/>
        <pc:sldMkLst>
          <pc:docMk/>
          <pc:sldMk cId="2917383446" sldId="2146847073"/>
        </pc:sldMkLst>
        <pc:spChg chg="add mod">
          <ac:chgData name="Divya Gowda" userId="7cb0edd93e9ad3d9" providerId="LiveId" clId="{7E24024E-14FF-4676-B617-BAA477BF9442}" dt="2025-08-02T19:06:30.327" v="505" actId="478"/>
          <ac:spMkLst>
            <pc:docMk/>
            <pc:sldMk cId="2917383446" sldId="2146847073"/>
            <ac:spMk id="4" creationId="{70ABFB7D-E7E9-C74B-002A-17D8D32F1508}"/>
          </ac:spMkLst>
        </pc:spChg>
        <pc:picChg chg="del">
          <ac:chgData name="Divya Gowda" userId="7cb0edd93e9ad3d9" providerId="LiveId" clId="{7E24024E-14FF-4676-B617-BAA477BF9442}" dt="2025-08-02T19:06:30.327" v="505" actId="478"/>
          <ac:picMkLst>
            <pc:docMk/>
            <pc:sldMk cId="2917383446" sldId="2146847073"/>
            <ac:picMk id="9" creationId="{147720DE-1427-9F43-B0D1-123F564238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2">
                    <a:lumMod val="75000"/>
                  </a:schemeClr>
                </a:solidFill>
                <a:latin typeface="Times New Roman" panose="02020603050405020304" pitchFamily="18" charset="0"/>
                <a:cs typeface="Times New Roman" panose="02020603050405020304" pitchFamily="18" charset="0"/>
              </a:rPr>
              <a:t>Travel Planner Agent</a:t>
            </a:r>
          </a:p>
        </p:txBody>
      </p:sp>
      <p:sp>
        <p:nvSpPr>
          <p:cNvPr id="3" name="TextBox 2"/>
          <p:cNvSpPr txBox="1"/>
          <p:nvPr/>
        </p:nvSpPr>
        <p:spPr>
          <a:xfrm>
            <a:off x="-329782" y="1046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351314" y="3740728"/>
            <a:ext cx="8758273" cy="2246769"/>
          </a:xfrm>
          <a:prstGeom prst="rect">
            <a:avLst/>
          </a:prstGeom>
          <a:noFill/>
        </p:spPr>
        <p:txBody>
          <a:bodyPr wrap="square" lIns="91440" tIns="45720" rIns="91440" bIns="45720" rtlCol="0" anchor="t">
            <a:spAutoFit/>
          </a:bodyPr>
          <a:lstStyle/>
          <a:p>
            <a:pPr algn="just"/>
            <a:r>
              <a:rPr lang="en-US" sz="2800" b="1" dirty="0">
                <a:solidFill>
                  <a:schemeClr val="bg1">
                    <a:lumMod val="95000"/>
                  </a:schemeClr>
                </a:solidFill>
                <a:latin typeface="Times New Roman" panose="02020603050405020304" pitchFamily="18" charset="0"/>
                <a:cs typeface="Times New Roman" panose="02020603050405020304" pitchFamily="18" charset="0"/>
              </a:rPr>
              <a:t>Presented By : DIVYA DS</a:t>
            </a:r>
          </a:p>
          <a:p>
            <a:pPr algn="just"/>
            <a:r>
              <a:rPr lang="en-US" sz="2800" b="1" dirty="0">
                <a:solidFill>
                  <a:schemeClr val="bg1">
                    <a:lumMod val="95000"/>
                  </a:schemeClr>
                </a:solidFill>
                <a:latin typeface="Times New Roman" panose="02020603050405020304" pitchFamily="18" charset="0"/>
                <a:cs typeface="Times New Roman" panose="02020603050405020304" pitchFamily="18" charset="0"/>
              </a:rPr>
              <a:t>Student name: DIVYA DS</a:t>
            </a:r>
          </a:p>
          <a:p>
            <a:r>
              <a:rPr lang="en-US" sz="2800" b="1" dirty="0">
                <a:solidFill>
                  <a:schemeClr val="bg1">
                    <a:lumMod val="95000"/>
                  </a:schemeClr>
                </a:solidFill>
                <a:latin typeface="Times New Roman" panose="02020603050405020304" pitchFamily="18" charset="0"/>
                <a:cs typeface="Times New Roman" panose="02020603050405020304" pitchFamily="18" charset="0"/>
              </a:rPr>
              <a:t>College Name: Sri Krishna Institute Of Technology Department   : Information Science and Engineering </a:t>
            </a:r>
          </a:p>
          <a:p>
            <a:pPr algn="just"/>
            <a:endParaRPr lang="en-US" sz="28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C761717-FEF6-072B-6D49-6E2996DAF61F}"/>
              </a:ext>
            </a:extLst>
          </p:cNvPr>
          <p:cNvPicPr>
            <a:picLocks noChangeAspect="1"/>
          </p:cNvPicPr>
          <p:nvPr/>
        </p:nvPicPr>
        <p:blipFill>
          <a:blip r:embed="rId2"/>
          <a:stretch>
            <a:fillRect/>
          </a:stretch>
        </p:blipFill>
        <p:spPr>
          <a:xfrm>
            <a:off x="688770" y="1365662"/>
            <a:ext cx="11029616" cy="464705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55C13F74-9490-4FB0-F45E-556847553ADF}"/>
              </a:ext>
            </a:extLst>
          </p:cNvPr>
          <p:cNvPicPr>
            <a:picLocks noGrp="1" noChangeAspect="1"/>
          </p:cNvPicPr>
          <p:nvPr>
            <p:ph idx="1"/>
          </p:nvPr>
        </p:nvPicPr>
        <p:blipFill>
          <a:blip r:embed="rId2"/>
          <a:stretch>
            <a:fillRect/>
          </a:stretch>
        </p:blipFill>
        <p:spPr>
          <a:xfrm>
            <a:off x="581025" y="1342801"/>
            <a:ext cx="11029950" cy="4591497"/>
          </a:xfrm>
        </p:spPr>
      </p:pic>
    </p:spTree>
    <p:extLst>
      <p:ext uri="{BB962C8B-B14F-4D97-AF65-F5344CB8AC3E}">
        <p14:creationId xmlns:p14="http://schemas.microsoft.com/office/powerpoint/2010/main" val="20837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2119B-E179-ACF4-FA6A-DA3D4D062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7715C4-078D-7564-5C21-AECF2AFC79B6}"/>
              </a:ext>
            </a:extLst>
          </p:cNvPr>
          <p:cNvSpPr>
            <a:spLocks noGrp="1"/>
          </p:cNvSpPr>
          <p:nvPr>
            <p:ph type="title"/>
          </p:nvPr>
        </p:nvSpPr>
        <p:spPr>
          <a:xfrm>
            <a:off x="486189" y="1355298"/>
            <a:ext cx="11029616" cy="530296"/>
          </a:xfrm>
        </p:spPr>
        <p:txBody>
          <a:bodyPr>
            <a:noAutofit/>
          </a:bodyPr>
          <a:lstStyle/>
          <a:p>
            <a:r>
              <a:rPr lang="en-IN" sz="2400" b="1" dirty="0">
                <a:solidFill>
                  <a:schemeClr val="accent1"/>
                </a:solidFill>
                <a:latin typeface="Times New Roman" panose="02020603050405020304" pitchFamily="18" charset="0"/>
                <a:cs typeface="Times New Roman" panose="02020603050405020304" pitchFamily="18" charset="0"/>
              </a:rPr>
              <a:t>Results</a:t>
            </a:r>
            <a:br>
              <a:rPr lang="en-IN" sz="2400" b="1" dirty="0">
                <a:solidFill>
                  <a:schemeClr val="accent1"/>
                </a:solidFill>
                <a:latin typeface="Times New Roman" panose="02020603050405020304" pitchFamily="18" charset="0"/>
                <a:cs typeface="Times New Roman" panose="02020603050405020304" pitchFamily="18" charset="0"/>
              </a:rPr>
            </a:br>
            <a:r>
              <a:rPr lang="en-US" sz="2400" b="1" dirty="0">
                <a:solidFill>
                  <a:schemeClr val="accent2"/>
                </a:solidFill>
                <a:latin typeface="Times New Roman" panose="02020603050405020304" pitchFamily="18" charset="0"/>
                <a:ea typeface="Calibri"/>
                <a:cs typeface="Times New Roman" panose="02020603050405020304" pitchFamily="18" charset="0"/>
              </a:rPr>
              <a:t>Deployed AI Agent</a:t>
            </a:r>
            <a:br>
              <a:rPr lang="en-US" sz="2400" dirty="0">
                <a:solidFill>
                  <a:schemeClr val="accent2"/>
                </a:solidFill>
                <a:latin typeface="Calibri"/>
                <a:ea typeface="Calibri"/>
                <a:cs typeface="Calibri"/>
              </a:rPr>
            </a:br>
            <a:endParaRPr lang="en-IN" sz="2400" b="1" dirty="0">
              <a:solidFill>
                <a:schemeClr val="accent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A2D4DCF-FCCB-94FF-E63A-BCD6D01BF39F}"/>
              </a:ext>
            </a:extLst>
          </p:cNvPr>
          <p:cNvPicPr>
            <a:picLocks noChangeAspect="1"/>
          </p:cNvPicPr>
          <p:nvPr/>
        </p:nvPicPr>
        <p:blipFill>
          <a:blip r:embed="rId2"/>
          <a:srcRect r="17285"/>
          <a:stretch>
            <a:fillRect/>
          </a:stretch>
        </p:blipFill>
        <p:spPr>
          <a:xfrm>
            <a:off x="319540" y="1462176"/>
            <a:ext cx="11552919" cy="4950499"/>
          </a:xfrm>
          <a:prstGeom prst="rect">
            <a:avLst/>
          </a:prstGeom>
        </p:spPr>
      </p:pic>
    </p:spTree>
    <p:extLst>
      <p:ext uri="{BB962C8B-B14F-4D97-AF65-F5344CB8AC3E}">
        <p14:creationId xmlns:p14="http://schemas.microsoft.com/office/powerpoint/2010/main" val="130468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911392" y="778356"/>
            <a:ext cx="11029616" cy="530296"/>
          </a:xfrm>
        </p:spPr>
        <p:txBody>
          <a:bodyPr>
            <a:noAutofit/>
          </a:bodyPr>
          <a:lstStyle/>
          <a:p>
            <a:r>
              <a:rPr lang="en-IN" sz="36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60500"/>
            <a:ext cx="11029615" cy="4514850"/>
          </a:xfrm>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The Travel Planner Agent successfully demonstrates how AI can simplify and enhance the travel planning experience. By leveraging IBM Cloud Lite services and foundation models like IBM Granite, the agent provides users with personalized, real-time travel suggestions, complete itineraries, and relevant weather and accommodation data. It reduces manual effort, saves time, and offers a seamless, user-friendly interface for planning trips.</a:t>
            </a:r>
          </a:p>
          <a:p>
            <a:pPr algn="just"/>
            <a:r>
              <a:rPr lang="en-US" sz="2800" dirty="0">
                <a:latin typeface="Times New Roman" panose="02020603050405020304" pitchFamily="18" charset="0"/>
                <a:cs typeface="Times New Roman" panose="02020603050405020304" pitchFamily="18" charset="0"/>
              </a:rPr>
              <a:t>The agent’s modular design allows easy integration of new features like voice-based interaction, multilingual support, and real-time booking. As a smart assistant, it bridges the gap between user intent and actionable travel plans, making it a valuable tool for both casual travelers and professional planners.</a:t>
            </a:r>
          </a:p>
          <a:p>
            <a:pPr marL="0" indent="0" algn="just">
              <a:buNone/>
            </a:pPr>
            <a:endParaRPr lang="en-US" sz="28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225476"/>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
        <p:nvSpPr>
          <p:cNvPr id="4" name="Rectangle 2">
            <a:extLst>
              <a:ext uri="{FF2B5EF4-FFF2-40B4-BE49-F238E27FC236}">
                <a16:creationId xmlns:a16="http://schemas.microsoft.com/office/drawing/2014/main" id="{69151223-AA45-6288-E819-64659435D6A0}"/>
              </a:ext>
            </a:extLst>
          </p:cNvPr>
          <p:cNvSpPr>
            <a:spLocks noGrp="1" noChangeArrowheads="1"/>
          </p:cNvSpPr>
          <p:nvPr>
            <p:ph idx="1"/>
          </p:nvPr>
        </p:nvSpPr>
        <p:spPr bwMode="auto">
          <a:xfrm>
            <a:off x="581192" y="1985988"/>
            <a:ext cx="88617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Full booking system (flights, hotels, cabs)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Offline itinerary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 document and visa assistant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budget optimizer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language support (Kannada, Hindi, etc.)</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AA5AF338-DDFC-0E2E-79EF-071F34E98A22}"/>
              </a:ext>
            </a:extLst>
          </p:cNvPr>
          <p:cNvPicPr>
            <a:picLocks noGrp="1" noChangeAspect="1"/>
          </p:cNvPicPr>
          <p:nvPr>
            <p:ph idx="1"/>
          </p:nvPr>
        </p:nvPicPr>
        <p:blipFill>
          <a:blip r:embed="rId2"/>
          <a:stretch>
            <a:fillRect/>
          </a:stretch>
        </p:blipFill>
        <p:spPr>
          <a:xfrm>
            <a:off x="1625600" y="1301750"/>
            <a:ext cx="8305799" cy="485409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E97B2F-FB3E-9202-978E-83E76D16F771}"/>
              </a:ext>
            </a:extLst>
          </p:cNvPr>
          <p:cNvPicPr>
            <a:picLocks noChangeAspect="1"/>
          </p:cNvPicPr>
          <p:nvPr/>
        </p:nvPicPr>
        <p:blipFill>
          <a:blip r:embed="rId2"/>
          <a:srcRect r="5744" b="22171"/>
          <a:stretch>
            <a:fillRect/>
          </a:stretch>
        </p:blipFill>
        <p:spPr>
          <a:xfrm>
            <a:off x="1737704" y="1270000"/>
            <a:ext cx="8716591" cy="427990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49A4D-DB71-507C-1CC2-7E1D75A5A5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B5AA6B-1FCF-F143-144E-F779AC5BFA7B}"/>
              </a:ext>
            </a:extLst>
          </p:cNvPr>
          <p:cNvPicPr>
            <a:picLocks noChangeAspect="1"/>
          </p:cNvPicPr>
          <p:nvPr/>
        </p:nvPicPr>
        <p:blipFill>
          <a:blip r:embed="rId2"/>
          <a:stretch>
            <a:fillRect/>
          </a:stretch>
        </p:blipFill>
        <p:spPr>
          <a:xfrm>
            <a:off x="2339975" y="745897"/>
            <a:ext cx="7334250" cy="5600700"/>
          </a:xfrm>
          <a:prstGeom prst="rect">
            <a:avLst/>
          </a:prstGeom>
        </p:spPr>
      </p:pic>
    </p:spTree>
    <p:extLst>
      <p:ext uri="{BB962C8B-B14F-4D97-AF65-F5344CB8AC3E}">
        <p14:creationId xmlns:p14="http://schemas.microsoft.com/office/powerpoint/2010/main" val="42359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1412804"/>
            <a:ext cx="11029616" cy="530296"/>
          </a:xfrm>
        </p:spPr>
        <p:txBody>
          <a:bodyPr>
            <a:noAutofit/>
          </a:bodyPr>
          <a:lstStyle/>
          <a:p>
            <a:r>
              <a:rPr lang="en-IN" sz="3600" b="1"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943100"/>
            <a:ext cx="11029615" cy="2565400"/>
          </a:xfrm>
        </p:spPr>
        <p:txBody>
          <a:bodyPr>
            <a:normAutofit/>
          </a:bodyPr>
          <a:lstStyle/>
          <a:p>
            <a:pPr marL="0" indent="0">
              <a:buNone/>
            </a:pPr>
            <a:r>
              <a:rPr lang="en-IN" sz="4000" dirty="0"/>
              <a:t>https://github.com/Divya-ds21/Travel_AI-Agent.git</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889332"/>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09600" y="1066800"/>
            <a:ext cx="11236247" cy="6662882"/>
          </a:xfrm>
        </p:spPr>
        <p:txBody>
          <a:bodyPr vert="horz" lIns="91440" tIns="45720" rIns="91440" bIns="45720" rtlCol="0" anchor="t">
            <a:noAutofit/>
          </a:bodyPr>
          <a:lstStyle/>
          <a:p>
            <a:pPr marL="0" indent="0">
              <a:buNone/>
            </a:pPr>
            <a:r>
              <a:rPr lang="en-US" sz="2400" b="1" dirty="0">
                <a:latin typeface="Times New Roman" panose="02020603050405020304" pitchFamily="18" charset="0"/>
                <a:ea typeface="+mn-lt"/>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IBM Certifications</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endParaRPr lang="en-US" sz="2400" b="1" dirty="0">
              <a:latin typeface="Times New Roman" panose="02020603050405020304" pitchFamily="18" charset="0"/>
              <a:ea typeface="+mn-lt"/>
              <a:cs typeface="Times New Roman" panose="02020603050405020304" pitchFamily="18" charset="0"/>
            </a:endParaRPr>
          </a:p>
          <a:p>
            <a:pPr marL="305435" indent="-305435"/>
            <a:endParaRPr lang="en-US" sz="2400" b="1" dirty="0">
              <a:latin typeface="Times New Roman" panose="02020603050405020304" pitchFamily="18" charset="0"/>
              <a:ea typeface="+mn-lt"/>
              <a:cs typeface="Times New Roman" panose="02020603050405020304" pitchFamily="18" charset="0"/>
            </a:endParaRPr>
          </a:p>
          <a:p>
            <a:pPr marL="305435" indent="-305435"/>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algn="just"/>
            <a:r>
              <a:rPr lang="en-US" sz="2800" b="1" dirty="0">
                <a:latin typeface="Times New Roman" panose="02020603050405020304" pitchFamily="18" charset="0"/>
                <a:cs typeface="Times New Roman" panose="02020603050405020304" pitchFamily="18" charset="0"/>
              </a:rPr>
              <a:t>Problem Statement:</a:t>
            </a:r>
          </a:p>
          <a:p>
            <a:pPr algn="just"/>
            <a:r>
              <a:rPr lang="en-US" sz="2800" dirty="0">
                <a:latin typeface="Times New Roman" panose="02020603050405020304" pitchFamily="18" charset="0"/>
                <a:cs typeface="Times New Roman" panose="02020603050405020304" pitchFamily="18" charset="0"/>
              </a:rPr>
              <a:t>Planning a trip involves multiple fragmented tasks—choosing destinations, checking weather, comparing transport and accommodation, and creating an itinerary—all of which are time-consuming and often impersonal. Users struggle to find a unified platform that considers their preferences, budgets, and real-time factors.</a:t>
            </a:r>
          </a:p>
          <a:p>
            <a:pPr algn="just"/>
            <a:r>
              <a:rPr lang="en-US" sz="2800" b="1" dirty="0">
                <a:latin typeface="Times New Roman" panose="02020603050405020304" pitchFamily="18" charset="0"/>
                <a:cs typeface="Times New Roman" panose="02020603050405020304" pitchFamily="18" charset="0"/>
              </a:rPr>
              <a:t>Proposed Solution:</a:t>
            </a:r>
          </a:p>
          <a:p>
            <a:pPr algn="just"/>
            <a:r>
              <a:rPr lang="en-US" sz="2800" dirty="0">
                <a:latin typeface="Times New Roman" panose="02020603050405020304" pitchFamily="18" charset="0"/>
                <a:cs typeface="Times New Roman" panose="02020603050405020304" pitchFamily="18" charset="0"/>
              </a:rPr>
              <a:t>The Travel Planner Agent is an AI-powered assistant that uses IBM Cloud Lite services and IBM Granite to automate and personalize trip planning. It intelligently suggests destinations, builds custom itineraries, integrates real-time weather and maps, recommends transport and stay options, and even manages travel alerts. This makes travel planning fast, efficient, and user-centric.</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52352"/>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91E2BA01-D1AF-DCD5-DF6F-7FB7611E6C7F}"/>
              </a:ext>
            </a:extLst>
          </p:cNvPr>
          <p:cNvSpPr>
            <a:spLocks noGrp="1" noChangeArrowheads="1"/>
          </p:cNvSpPr>
          <p:nvPr>
            <p:ph idx="1"/>
          </p:nvPr>
        </p:nvSpPr>
        <p:spPr bwMode="auto">
          <a:xfrm>
            <a:off x="581192" y="2010676"/>
            <a:ext cx="64139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Lite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 Assistant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or Python (backend)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 / React.js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Granite or Prompt Lab (if used)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814655" y="1519280"/>
            <a:ext cx="11029616" cy="530296"/>
          </a:xfrm>
        </p:spPr>
        <p:txBody>
          <a:bodyPr>
            <a:noAutofit/>
          </a:bodyPr>
          <a:lstStyle/>
          <a:p>
            <a:r>
              <a:rPr lang="en-IN" sz="4000" b="1" dirty="0">
                <a:solidFill>
                  <a:schemeClr val="accent1"/>
                </a:solidFill>
                <a:latin typeface="Times New Roman" panose="02020603050405020304" pitchFamily="18" charset="0"/>
                <a:cs typeface="Times New Roman" panose="02020603050405020304" pitchFamily="18" charset="0"/>
              </a:rPr>
              <a:t>IBM</a:t>
            </a:r>
            <a:r>
              <a:rPr lang="en-IN" sz="3600" b="1" dirty="0">
                <a:solidFill>
                  <a:schemeClr val="accent1"/>
                </a:solidFill>
                <a:latin typeface="Times New Roman" panose="02020603050405020304" pitchFamily="18" charset="0"/>
                <a:cs typeface="Times New Roman" panose="02020603050405020304" pitchFamily="18" charset="0"/>
              </a:rPr>
              <a:t>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600647" y="1282571"/>
            <a:ext cx="11029615" cy="4673324"/>
          </a:xfrm>
        </p:spPr>
        <p:txBody>
          <a:bodyPr>
            <a:normAutofit/>
          </a:bodyPr>
          <a:lstStyle/>
          <a:p>
            <a:pPr marL="305435" indent="-305435"/>
            <a:r>
              <a:rPr lang="en-IN" sz="2800" dirty="0">
                <a:latin typeface="Times New Roman" panose="02020603050405020304" pitchFamily="18" charset="0"/>
                <a:cs typeface="Times New Roman" panose="02020603050405020304" pitchFamily="18" charset="0"/>
              </a:rPr>
              <a:t>IBM Cloud Watsonx AI Studio</a:t>
            </a:r>
          </a:p>
          <a:p>
            <a:pPr marL="305435" indent="-305435"/>
            <a:r>
              <a:rPr lang="en-IN" sz="2800" dirty="0">
                <a:latin typeface="Times New Roman" panose="02020603050405020304" pitchFamily="18" charset="0"/>
                <a:cs typeface="Times New Roman" panose="02020603050405020304" pitchFamily="18" charset="0"/>
              </a:rPr>
              <a:t>IBM Cloud </a:t>
            </a:r>
            <a:r>
              <a:rPr lang="en-IN" sz="2800" dirty="0" err="1">
                <a:latin typeface="Times New Roman" panose="02020603050405020304" pitchFamily="18" charset="0"/>
                <a:cs typeface="Times New Roman" panose="02020603050405020304" pitchFamily="18" charset="0"/>
              </a:rPr>
              <a:t>Watsonx</a:t>
            </a:r>
            <a:r>
              <a:rPr lang="en-IN" sz="2800" dirty="0">
                <a:latin typeface="Times New Roman" panose="02020603050405020304" pitchFamily="18" charset="0"/>
                <a:cs typeface="Times New Roman" panose="02020603050405020304" pitchFamily="18" charset="0"/>
              </a:rPr>
              <a:t> AI runtime</a:t>
            </a:r>
          </a:p>
          <a:p>
            <a:pPr marL="305435" indent="-305435"/>
            <a:r>
              <a:rPr lang="en-IN" sz="2800" dirty="0">
                <a:latin typeface="Times New Roman" panose="02020603050405020304" pitchFamily="18" charset="0"/>
                <a:cs typeface="Times New Roman" panose="02020603050405020304" pitchFamily="18" charset="0"/>
              </a:rPr>
              <a:t>IBM Cloud Agent Lab</a:t>
            </a:r>
          </a:p>
          <a:p>
            <a:pPr marL="305435" indent="-305435"/>
            <a:r>
              <a:rPr lang="en-IN" sz="2800" dirty="0">
                <a:latin typeface="Times New Roman" panose="02020603050405020304" pitchFamily="18" charset="0"/>
                <a:cs typeface="Times New Roman" panose="02020603050405020304"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64328"/>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661A1A9-D4EC-EEB4-18F8-3467BC24013C}"/>
              </a:ext>
            </a:extLst>
          </p:cNvPr>
          <p:cNvSpPr>
            <a:spLocks noGrp="1" noChangeArrowheads="1"/>
          </p:cNvSpPr>
          <p:nvPr>
            <p:ph idx="1"/>
          </p:nvPr>
        </p:nvSpPr>
        <p:spPr bwMode="auto">
          <a:xfrm>
            <a:off x="581191" y="2199714"/>
            <a:ext cx="1102961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trip planning based on real-time weather, budget, and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Auto-generated itineraries with travel and stay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updates on weather, route, and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map APIs for visual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 for native travelers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 alerts and optimization on the go</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1103965"/>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5" name="Rectangle 2">
            <a:extLst>
              <a:ext uri="{FF2B5EF4-FFF2-40B4-BE49-F238E27FC236}">
                <a16:creationId xmlns:a16="http://schemas.microsoft.com/office/drawing/2014/main" id="{E11F258A-90B0-2139-0532-03300843BDE3}"/>
              </a:ext>
            </a:extLst>
          </p:cNvPr>
          <p:cNvSpPr>
            <a:spLocks noGrp="1" noChangeArrowheads="1"/>
          </p:cNvSpPr>
          <p:nvPr>
            <p:ph idx="1"/>
          </p:nvPr>
        </p:nvSpPr>
        <p:spPr bwMode="auto">
          <a:xfrm>
            <a:off x="581192" y="2207528"/>
            <a:ext cx="93105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Solo travelers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Tourists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or working professionals planning trips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travel departments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4B06-F7CE-64DE-A6B7-8B5A05BF7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22F74-9371-035A-C556-0FA6D562D144}"/>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BD4817AC-757F-B0F6-1752-982D6C24DEA4}"/>
              </a:ext>
            </a:extLst>
          </p:cNvPr>
          <p:cNvPicPr>
            <a:picLocks noGrp="1" noChangeAspect="1"/>
          </p:cNvPicPr>
          <p:nvPr>
            <p:ph idx="1"/>
          </p:nvPr>
        </p:nvPicPr>
        <p:blipFill>
          <a:blip r:embed="rId2"/>
          <a:stretch>
            <a:fillRect/>
          </a:stretch>
        </p:blipFill>
        <p:spPr>
          <a:xfrm>
            <a:off x="581025" y="1353117"/>
            <a:ext cx="11029950" cy="4570866"/>
          </a:xfrm>
        </p:spPr>
      </p:pic>
    </p:spTree>
    <p:extLst>
      <p:ext uri="{BB962C8B-B14F-4D97-AF65-F5344CB8AC3E}">
        <p14:creationId xmlns:p14="http://schemas.microsoft.com/office/powerpoint/2010/main" val="205077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A4C1-3795-D16D-DD26-0E0AE03EB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1546B-E5E2-372F-6172-5AEA2E787A9F}"/>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A0A5295D-DBDA-7BD9-1915-3319CCF896CA}"/>
              </a:ext>
            </a:extLst>
          </p:cNvPr>
          <p:cNvPicPr>
            <a:picLocks noGrp="1" noChangeAspect="1"/>
          </p:cNvPicPr>
          <p:nvPr>
            <p:ph idx="1"/>
          </p:nvPr>
        </p:nvPicPr>
        <p:blipFill>
          <a:blip r:embed="rId2"/>
          <a:stretch>
            <a:fillRect/>
          </a:stretch>
        </p:blipFill>
        <p:spPr>
          <a:xfrm>
            <a:off x="670980" y="1301750"/>
            <a:ext cx="10850039" cy="4673600"/>
          </a:xfrm>
        </p:spPr>
      </p:pic>
    </p:spTree>
    <p:extLst>
      <p:ext uri="{BB962C8B-B14F-4D97-AF65-F5344CB8AC3E}">
        <p14:creationId xmlns:p14="http://schemas.microsoft.com/office/powerpoint/2010/main" val="35872945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1276</TotalTime>
  <Words>476</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Franklin Gothic Book</vt:lpstr>
      <vt:lpstr>Franklin Gothic Demi</vt:lpstr>
      <vt:lpstr>Times New Roman</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 Deployed AI Agent </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Divya Gowda</cp:lastModifiedBy>
  <cp:revision>145</cp:revision>
  <dcterms:created xsi:type="dcterms:W3CDTF">2021-05-26T16:50:10Z</dcterms:created>
  <dcterms:modified xsi:type="dcterms:W3CDTF">2025-08-02T19:12:07Z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