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FB3-4554-93AE-E98D7EC5DAB9}"/>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FB3-4554-93AE-E98D7EC5DAB9}"/>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FB3-4554-93AE-E98D7EC5DAB9}"/>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extLst>
        <a:ext uri="{E40237B7-FDA0-4F09-8148-C483321AD2D9}">
          <dgm14:cNvPr xmlns:dgm14="http://schemas.microsoft.com/office/drawing/2010/diagram" id="0" name="" title="Step 4 title"/>
        </a:ext>
      </dgm:extLs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8/28/2024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8/28/2024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8/28/2024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8/28/2024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7" Type="http://schemas.openxmlformats.org/officeDocument/2006/relationships/image" Target="../media/image7.jpeg" /><Relationship Id="rId2" Type="http://schemas.openxmlformats.org/officeDocument/2006/relationships/diagramData" Target="../diagrams/data1.xml" /><Relationship Id="rId1" Type="http://schemas.openxmlformats.org/officeDocument/2006/relationships/slideLayout" Target="../slideLayouts/slideLayout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Title Layout</a:t>
            </a:r>
            <a:endParaRPr lang="en-US" dirty="0"/>
          </a:p>
        </p:txBody>
      </p:sp>
      <p:sp>
        <p:nvSpPr>
          <p:cNvPr id="3" name="Subtitle 2"/>
          <p:cNvSpPr>
            <a:spLocks noGrp="1"/>
          </p:cNvSpPr>
          <p:nvPr>
            <p:ph type="subTitle" idx="1"/>
          </p:nvPr>
        </p:nvSpPr>
        <p:spPr/>
        <p:txBody>
          <a:bodyPr/>
          <a:lstStyle/>
          <a:p>
            <a:r>
              <a:rPr lang="en-US"/>
              <a:t>Subtitle</a:t>
            </a:r>
            <a:endParaRPr lang="en-US" dirty="0"/>
          </a:p>
        </p:txBody>
      </p:sp>
      <p:pic>
        <p:nvPicPr>
          <p:cNvPr id="4" name="Picture 3">
            <a:extLst>
              <a:ext uri="{FF2B5EF4-FFF2-40B4-BE49-F238E27FC236}">
                <a16:creationId xmlns:a16="http://schemas.microsoft.com/office/drawing/2014/main" id="{1FCC3C0A-F45D-9122-4426-393D19EB6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460939" cy="7009278"/>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pic>
        <p:nvPicPr>
          <p:cNvPr id="3" name="Content Placeholder 2">
            <a:extLst>
              <a:ext uri="{FF2B5EF4-FFF2-40B4-BE49-F238E27FC236}">
                <a16:creationId xmlns:a16="http://schemas.microsoft.com/office/drawing/2014/main" id="{4D198A2D-E955-6FEA-0DDA-C2E263D0C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pic>
        <p:nvPicPr>
          <p:cNvPr id="4" name="Picture 3">
            <a:extLst>
              <a:ext uri="{FF2B5EF4-FFF2-40B4-BE49-F238E27FC236}">
                <a16:creationId xmlns:a16="http://schemas.microsoft.com/office/drawing/2014/main" id="{E8D4382D-A044-0E36-974E-672EE81C1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9" y="0"/>
            <a:ext cx="12835467" cy="7028329"/>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title="Clustered column chart showing the values of 3 series for 4 categories"/>
          <p:cNvGraphicFramePr>
            <a:graphicFrameLocks noGrp="1"/>
          </p:cNvGraphicFramePr>
          <p:nvPr>
            <p:ph idx="1"/>
            <p:extLst>
              <p:ext uri="{D42A27DB-BD31-4B8C-83A1-F6EECF244321}">
                <p14:modId xmlns:p14="http://schemas.microsoft.com/office/powerpoint/2010/main" val="13564236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02384E5E-62F4-002F-AEB8-6C4EB81A5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4721"/>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3488860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4" name="Picture 3">
            <a:extLst>
              <a:ext uri="{FF2B5EF4-FFF2-40B4-BE49-F238E27FC236}">
                <a16:creationId xmlns:a16="http://schemas.microsoft.com/office/drawing/2014/main" id="{52C4A1C1-FF04-557B-3B79-77F162DE1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73470064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622C69F-51A2-1F40-5DFB-94CA06DFE8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- 1</a:t>
            </a:r>
            <a:endParaRPr lang="en-US" dirty="0"/>
          </a:p>
        </p:txBody>
      </p:sp>
      <p:sp>
        <p:nvSpPr>
          <p:cNvPr id="5" name="Text Placeholder 4"/>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93710C21-940A-6C48-93BB-D6D366B55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7" name="Text Placeholder 6"/>
          <p:cNvSpPr>
            <a:spLocks noGrp="1"/>
          </p:cNvSpPr>
          <p:nvPr>
            <p:ph type="body" idx="1"/>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pic>
        <p:nvPicPr>
          <p:cNvPr id="6" name="Content Placeholder 5">
            <a:extLst>
              <a:ext uri="{FF2B5EF4-FFF2-40B4-BE49-F238E27FC236}">
                <a16:creationId xmlns:a16="http://schemas.microsoft.com/office/drawing/2014/main" id="{62039CFE-A77E-DF51-68F4-BF39BC9BEF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1295"/>
            <a:ext cx="12192000" cy="7240589"/>
          </a:xfr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pic>
        <p:nvPicPr>
          <p:cNvPr id="3" name="Picture 2">
            <a:extLst>
              <a:ext uri="{FF2B5EF4-FFF2-40B4-BE49-F238E27FC236}">
                <a16:creationId xmlns:a16="http://schemas.microsoft.com/office/drawing/2014/main" id="{D5B6FECA-A9EB-C0A3-1142-0F0530D2B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5" y="0"/>
            <a:ext cx="12514729" cy="6857999"/>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97A762-054D-338B-F930-D5445D9EB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128</Words>
  <Application>Microsoft Office PowerPoint</Application>
  <PresentationFormat>Widescreen</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CITY SKETCH 16X9</vt:lpstr>
      <vt:lpstr>Title Layout</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agdivyabharathi@gmail.com</dc:creator>
  <cp:lastModifiedBy>agdivyabharathi@gmail.com</cp:lastModifiedBy>
  <cp:revision>1</cp:revision>
  <dcterms:created xsi:type="dcterms:W3CDTF">2024-08-28T06:46:31Z</dcterms:created>
  <dcterms:modified xsi:type="dcterms:W3CDTF">2024-08-28T08:10:03Z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