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75" r:id="rId2"/>
    <p:sldId id="277" r:id="rId3"/>
    <p:sldId id="278" r:id="rId4"/>
    <p:sldId id="279" r:id="rId5"/>
    <p:sldId id="280" r:id="rId6"/>
    <p:sldId id="28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35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faz memon" userId="989cf79b4cfa59a9" providerId="LiveId" clId="{FA3B89CB-B21A-4708-A1C8-417214EA61E5}"/>
    <pc:docChg chg="undo custSel delSld modSld">
      <pc:chgData name="arfaz memon" userId="989cf79b4cfa59a9" providerId="LiveId" clId="{FA3B89CB-B21A-4708-A1C8-417214EA61E5}" dt="2023-09-27T05:42:29.348" v="68" actId="2696"/>
      <pc:docMkLst>
        <pc:docMk/>
      </pc:docMkLst>
      <pc:sldChg chg="addSp delSp modSp mod">
        <pc:chgData name="arfaz memon" userId="989cf79b4cfa59a9" providerId="LiveId" clId="{FA3B89CB-B21A-4708-A1C8-417214EA61E5}" dt="2023-09-27T05:12:45.355" v="67" actId="20577"/>
        <pc:sldMkLst>
          <pc:docMk/>
          <pc:sldMk cId="2245933850" sldId="275"/>
        </pc:sldMkLst>
        <pc:spChg chg="add del mod">
          <ac:chgData name="arfaz memon" userId="989cf79b4cfa59a9" providerId="LiveId" clId="{FA3B89CB-B21A-4708-A1C8-417214EA61E5}" dt="2023-09-27T05:12:45.355" v="67" actId="20577"/>
          <ac:spMkLst>
            <pc:docMk/>
            <pc:sldMk cId="2245933850" sldId="275"/>
            <ac:spMk id="4" creationId="{00000000-0000-0000-0000-000000000000}"/>
          </ac:spMkLst>
        </pc:spChg>
      </pc:sldChg>
      <pc:sldChg chg="del">
        <pc:chgData name="arfaz memon" userId="989cf79b4cfa59a9" providerId="LiveId" clId="{FA3B89CB-B21A-4708-A1C8-417214EA61E5}" dt="2023-09-27T05:42:29.348" v="68" actId="2696"/>
        <pc:sldMkLst>
          <pc:docMk/>
          <pc:sldMk cId="444464844" sldId="2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D392-4C7B-131D-C9C0-800652BD7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B4EA9-A96A-6720-B387-506E1F645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792AA-57E6-DFC2-1E90-1234A8A1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81C-FC94-4A07-A8D5-28698AE2287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FC89D-1773-7AEE-B93E-2E5593FA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98886-A3B6-F046-B6A3-A17009F2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17B7-68AE-47DA-B62F-9C1786C6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1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455-33C9-9510-71CF-E3CD785B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BC2D5-EB26-C4F6-2E1C-784B301CC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575D3-2890-4293-3EE8-7F12618F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81C-FC94-4A07-A8D5-28698AE2287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47241-68DF-5C0A-8DAA-A5EF1104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CAED0-52E8-264B-EE97-0FFCABDA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17B7-68AE-47DA-B62F-9C1786C6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4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671DD-838B-5FF2-9475-EA0B79A8C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7E1C5-23E5-B6A1-1FFF-5BAB96473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06924-16E0-5E07-AFDD-DB0E5007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81C-FC94-4A07-A8D5-28698AE2287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22F38-F9A6-D305-5703-B9F14094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8CA79-1EA5-C3AE-D0CA-D21439F5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17B7-68AE-47DA-B62F-9C1786C6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7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A179-73EF-B5F5-657E-8029C600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DC084-AF83-7269-21AA-61B24D893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8C544-4F3D-3CFF-A803-4B2515B0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81C-FC94-4A07-A8D5-28698AE2287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C547-7E68-E02D-3468-571EFB9B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17F8-63D3-2F1D-0CEE-E9B36953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17B7-68AE-47DA-B62F-9C1786C6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87FB-A225-34D7-A317-0EF0015B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7A13A-F3C8-0B32-21BF-21710B341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82D8-1F74-A586-4DB4-175A6C12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81C-FC94-4A07-A8D5-28698AE2287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14E51-F20C-1EED-585C-1491ED44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32E79-9F2C-8468-57DC-D825E7C9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17B7-68AE-47DA-B62F-9C1786C6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1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E786-C4CA-2D4D-E6DD-47219E53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7287-99A0-293D-3F34-481E170CC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017F0-BFC9-CBD4-51EF-6E0DA3304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CA203-FD8A-1772-6AED-3FB6D16A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81C-FC94-4A07-A8D5-28698AE2287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6B9E3-FE5A-35D2-7A87-DED40E07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23621-AD77-8A91-7431-90B9B787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17B7-68AE-47DA-B62F-9C1786C6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3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8CC2-95AC-89CE-F1B1-FBD7EB7A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65A10-99DA-8FE7-3C07-17D808C78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8FDF5-68A3-ECE6-6C74-75414D564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E768B-5B39-DC01-4298-FF321DC20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67C0E-8026-13EB-D6BB-CD052AACC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D7613-E543-339F-308E-E3517E84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81C-FC94-4A07-A8D5-28698AE2287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34A66-D456-54AB-5D70-A43F89C3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9CF3E-0948-EE14-EA02-ABE02FF3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17B7-68AE-47DA-B62F-9C1786C6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9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B051-50BD-C3BA-FCDA-E9AC5C2B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2BF34-8BEA-1BA7-AB54-7B64324E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81C-FC94-4A07-A8D5-28698AE2287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9AD46-97B6-70E4-E342-DA98E418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E8095-6F66-01DC-BA1D-71FB75CC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17B7-68AE-47DA-B62F-9C1786C6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1135A-D43E-A934-C4DC-89D27EB1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81C-FC94-4A07-A8D5-28698AE2287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552E7-C986-992E-C59C-29C58422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9C2D-0695-748D-CB01-61C2AA97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17B7-68AE-47DA-B62F-9C1786C6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8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469D-CA97-BCB0-F26C-79EC1A03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86DF9-8A67-EF6F-7FA0-7B684F683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A67C9-29AA-6ADB-3A0F-767C06183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F8A64-4E38-2B35-AEF3-BEBA2069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81C-FC94-4A07-A8D5-28698AE2287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92883-96D7-67FF-B30F-DC51560B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33E75-8EA5-8DE2-3EAD-31F431BD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17B7-68AE-47DA-B62F-9C1786C6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5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A539-9949-33C2-282D-FF16B16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D590C-76A3-7D65-D47B-5EA9ED856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A0A9C-8348-E053-8401-8A3686251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E6B60-97EA-7BFE-477F-863AE630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81C-FC94-4A07-A8D5-28698AE2287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B275B-D89A-24F5-6BBF-027082B8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2883E-16A7-8B6F-3AD0-5C1F2C83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17B7-68AE-47DA-B62F-9C1786C6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4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36F4D-4D13-F64B-342C-E9E693C5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878F3-AABC-FEFB-B45B-CBAB18230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5946D-359C-1A63-4587-BBF61555F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781C-FC94-4A07-A8D5-28698AE2287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A9E3-4823-6D95-0CB3-0746C09C8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CB01A-3EF3-FCCF-5DAE-5AD0246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717B7-68AE-47DA-B62F-9C1786C6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1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D2CFE-2A47-418A-8C75-7A21B40D2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05019-E305-4B4E-8EB0-DCB16598203F}"/>
              </a:ext>
            </a:extLst>
          </p:cNvPr>
          <p:cNvSpPr txBox="1"/>
          <p:nvPr/>
        </p:nvSpPr>
        <p:spPr>
          <a:xfrm>
            <a:off x="925915" y="4281469"/>
            <a:ext cx="72283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              </a:t>
            </a:r>
            <a:endParaRPr lang="en-US" b="1" dirty="0">
              <a:latin typeface="Algerian" panose="04020705040A02060702" pitchFamily="82" charset="0"/>
            </a:endParaRPr>
          </a:p>
        </p:txBody>
      </p:sp>
      <p:pic>
        <p:nvPicPr>
          <p:cNvPr id="5" name="Picture Placeholder 21" descr="close up of person tying shoes">
            <a:extLst>
              <a:ext uri="{FF2B5EF4-FFF2-40B4-BE49-F238E27FC236}">
                <a16:creationId xmlns:a16="http://schemas.microsoft.com/office/drawing/2014/main" id="{EE442348-2289-54F9-7B47-33484C2EAD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" r="34"/>
          <a:stretch/>
        </p:blipFill>
        <p:spPr>
          <a:xfrm>
            <a:off x="5770605" y="0"/>
            <a:ext cx="3484605" cy="6858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 Placeholder 85">
            <a:extLst>
              <a:ext uri="{FF2B5EF4-FFF2-40B4-BE49-F238E27FC236}">
                <a16:creationId xmlns:a16="http://schemas.microsoft.com/office/drawing/2014/main" id="{2B0D6819-37DE-FBFC-8C0B-D9A86F9C2794}"/>
              </a:ext>
            </a:extLst>
          </p:cNvPr>
          <p:cNvSpPr txBox="1">
            <a:spLocks/>
          </p:cNvSpPr>
          <p:nvPr/>
        </p:nvSpPr>
        <p:spPr>
          <a:xfrm>
            <a:off x="6079465" y="5716057"/>
            <a:ext cx="2816225" cy="921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>
                <a:solidFill>
                  <a:schemeClr val="bg1"/>
                </a:solidFill>
              </a:rPr>
              <a:t>Health is a journey, not a destination​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E2B1EB-CDC2-73D3-1C4F-117C35A7DF85}"/>
              </a:ext>
            </a:extLst>
          </p:cNvPr>
          <p:cNvSpPr/>
          <p:nvPr/>
        </p:nvSpPr>
        <p:spPr>
          <a:xfrm>
            <a:off x="0" y="0"/>
            <a:ext cx="5770605" cy="32609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Graphic 18">
            <a:extLst>
              <a:ext uri="{FF2B5EF4-FFF2-40B4-BE49-F238E27FC236}">
                <a16:creationId xmlns:a16="http://schemas.microsoft.com/office/drawing/2014/main" id="{4E561F8D-280B-B565-1614-85277948E61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8880" y="266933"/>
            <a:ext cx="1076325" cy="1076325"/>
          </a:xfrm>
          <a:custGeom>
            <a:avLst/>
            <a:gdLst>
              <a:gd name="connsiteX0" fmla="*/ 1 w 1076325"/>
              <a:gd name="connsiteY0" fmla="*/ 1 h 1076325"/>
              <a:gd name="connsiteX1" fmla="*/ 1076326 w 1076325"/>
              <a:gd name="connsiteY1" fmla="*/ 1 h 1076325"/>
              <a:gd name="connsiteX2" fmla="*/ 1076326 w 1076325"/>
              <a:gd name="connsiteY2" fmla="*/ 1076326 h 1076325"/>
              <a:gd name="connsiteX3" fmla="*/ 1 w 1076325"/>
              <a:gd name="connsiteY3" fmla="*/ 1076326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6325" h="1076325">
                <a:moveTo>
                  <a:pt x="1" y="1"/>
                </a:moveTo>
                <a:lnTo>
                  <a:pt x="1076326" y="1"/>
                </a:lnTo>
                <a:lnTo>
                  <a:pt x="1076326" y="1076326"/>
                </a:lnTo>
                <a:lnTo>
                  <a:pt x="1" y="1076326"/>
                </a:ln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0AF9F0-0F48-B0DF-1659-55645137F827}"/>
              </a:ext>
            </a:extLst>
          </p:cNvPr>
          <p:cNvSpPr txBox="1"/>
          <p:nvPr/>
        </p:nvSpPr>
        <p:spPr>
          <a:xfrm>
            <a:off x="1560494" y="1466195"/>
            <a:ext cx="267309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00" b="1" cap="all" dirty="0">
                <a:latin typeface="Century Gothic (Headings)"/>
              </a:rPr>
              <a:t>The Fit</a:t>
            </a:r>
          </a:p>
          <a:p>
            <a:pPr algn="ctr"/>
            <a:r>
              <a:rPr lang="en-US" sz="5300" b="1" cap="all" dirty="0">
                <a:latin typeface="Century Gothic (Headings)"/>
              </a:rPr>
              <a:t>Club</a:t>
            </a:r>
          </a:p>
        </p:txBody>
      </p:sp>
      <p:pic>
        <p:nvPicPr>
          <p:cNvPr id="15" name="Picture Placeholder 20" descr="back of shoes as they run away">
            <a:extLst>
              <a:ext uri="{FF2B5EF4-FFF2-40B4-BE49-F238E27FC236}">
                <a16:creationId xmlns:a16="http://schemas.microsoft.com/office/drawing/2014/main" id="{C8ABCC39-BF25-0FCF-A15C-6044C44CE3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" r="237"/>
          <a:stretch/>
        </p:blipFill>
        <p:spPr>
          <a:xfrm>
            <a:off x="1" y="3312680"/>
            <a:ext cx="3138616" cy="3545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83F2D0-E13A-06BA-605C-35760375F3AF}"/>
              </a:ext>
            </a:extLst>
          </p:cNvPr>
          <p:cNvSpPr/>
          <p:nvPr/>
        </p:nvSpPr>
        <p:spPr>
          <a:xfrm>
            <a:off x="3175687" y="3312680"/>
            <a:ext cx="2594917" cy="3545319"/>
          </a:xfrm>
          <a:prstGeom prst="roundRect">
            <a:avLst/>
          </a:prstGeom>
          <a:solidFill>
            <a:srgbClr val="1394A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03256B-4579-F496-B996-942257C4F018}"/>
              </a:ext>
            </a:extLst>
          </p:cNvPr>
          <p:cNvSpPr txBox="1"/>
          <p:nvPr/>
        </p:nvSpPr>
        <p:spPr>
          <a:xfrm flipH="1">
            <a:off x="3306203" y="3689314"/>
            <a:ext cx="23655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/>
              <a:t>Presented By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55A8FC-4B9E-15FC-3BBD-401EFB8615A1}"/>
              </a:ext>
            </a:extLst>
          </p:cNvPr>
          <p:cNvSpPr txBox="1"/>
          <p:nvPr/>
        </p:nvSpPr>
        <p:spPr>
          <a:xfrm>
            <a:off x="3306204" y="4431510"/>
            <a:ext cx="2402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Name : Divya Rajavat</a:t>
            </a:r>
            <a:br>
              <a:rPr lang="en-IN" sz="2000" dirty="0"/>
            </a:br>
            <a:r>
              <a:rPr lang="en-IN" sz="2000" dirty="0"/>
              <a:t>Roll No : 69</a:t>
            </a:r>
          </a:p>
        </p:txBody>
      </p:sp>
    </p:spTree>
    <p:extLst>
      <p:ext uri="{BB962C8B-B14F-4D97-AF65-F5344CB8AC3E}">
        <p14:creationId xmlns:p14="http://schemas.microsoft.com/office/powerpoint/2010/main" val="224593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4" grpId="0"/>
      <p:bldP spid="16" grpId="0" animBg="1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9959-0520-4F50-A585-F70E5FF9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90733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What I used in my Website ?</a:t>
            </a: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2B873EB7-560B-4B5D-9B20-135143311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216549"/>
            <a:ext cx="7070103" cy="292704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My Website is made by using React and CSS.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React :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React is a free and open-source frontend JavaScript Library for building user interfaces based on components.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It aims to allow  developers to create fast user interfaces for websites and applications alike easily.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8F3B21-E771-6C1E-2300-193A2A717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91" y="0"/>
            <a:ext cx="1991609" cy="5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7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4F9A2-AF77-4F3E-AAB1-C99D5EF6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481" y="785617"/>
            <a:ext cx="3868340" cy="823912"/>
          </a:xfrm>
        </p:spPr>
        <p:txBody>
          <a:bodyPr>
            <a:normAutofit/>
          </a:bodyPr>
          <a:lstStyle/>
          <a:p>
            <a:pPr algn="ctr"/>
            <a:r>
              <a:rPr lang="en-US" sz="3300" b="1" dirty="0"/>
              <a:t>Existing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3454-5A83-4814-AD0A-E3DE367EB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7469" y="2303979"/>
            <a:ext cx="3484330" cy="2649102"/>
          </a:xfrm>
        </p:spPr>
        <p:txBody>
          <a:bodyPr>
            <a:normAutofit/>
          </a:bodyPr>
          <a:lstStyle/>
          <a:p>
            <a:r>
              <a:rPr lang="en-US" sz="2000" dirty="0"/>
              <a:t>Time consuming system.</a:t>
            </a:r>
          </a:p>
          <a:p>
            <a:r>
              <a:rPr lang="en-US" sz="2000" dirty="0"/>
              <a:t>No proper system to make announcements.</a:t>
            </a:r>
          </a:p>
          <a:p>
            <a:r>
              <a:rPr lang="en-US" sz="2000" dirty="0"/>
              <a:t>Important information can be missed while writing on page</a:t>
            </a:r>
          </a:p>
          <a:p>
            <a:r>
              <a:rPr lang="en-US" sz="2000" dirty="0"/>
              <a:t>Inefficient and slow search.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A3874-E415-4099-99ED-AFF116DE3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99693" y="785617"/>
            <a:ext cx="3887391" cy="823912"/>
          </a:xfrm>
        </p:spPr>
        <p:txBody>
          <a:bodyPr>
            <a:normAutofit/>
          </a:bodyPr>
          <a:lstStyle/>
          <a:p>
            <a:pPr algn="ctr"/>
            <a:r>
              <a:rPr lang="en-US" sz="3300" b="1" dirty="0"/>
              <a:t>Proposed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86353-0C40-4CDD-B9EA-CB2C31227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87188" y="2303979"/>
            <a:ext cx="3837388" cy="2752559"/>
          </a:xfrm>
        </p:spPr>
        <p:txBody>
          <a:bodyPr>
            <a:normAutofit/>
          </a:bodyPr>
          <a:lstStyle/>
          <a:p>
            <a:r>
              <a:rPr lang="en-US" sz="2000" dirty="0"/>
              <a:t>Fast and easy to use</a:t>
            </a:r>
          </a:p>
          <a:p>
            <a:r>
              <a:rPr lang="en-US" sz="2000" dirty="0"/>
              <a:t>An easy way to make a announcements.</a:t>
            </a:r>
          </a:p>
          <a:p>
            <a:r>
              <a:rPr lang="en-US" sz="2000" dirty="0"/>
              <a:t>Full fledge information system.</a:t>
            </a:r>
          </a:p>
          <a:p>
            <a:r>
              <a:rPr lang="en-US" sz="2000" dirty="0"/>
              <a:t>Efficient and proper availability of data.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E05323-98FE-37DF-80B6-1BB36B886BC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572000" y="1681163"/>
            <a:ext cx="9226" cy="348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E1CE9B5-612A-0122-146C-5429F66F1635}"/>
              </a:ext>
            </a:extLst>
          </p:cNvPr>
          <p:cNvSpPr txBox="1">
            <a:spLocks/>
          </p:cNvSpPr>
          <p:nvPr/>
        </p:nvSpPr>
        <p:spPr>
          <a:xfrm>
            <a:off x="628650" y="3556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3175B9-FC9E-4597-4A4E-C5F9BD6A7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91" y="0"/>
            <a:ext cx="1991609" cy="5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1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8963-E6FC-48B4-82A7-34061319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28" y="638503"/>
            <a:ext cx="7978021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Project scope</a:t>
            </a:r>
            <a:r>
              <a:rPr lang="en-US" sz="4400" dirty="0"/>
              <a:t>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9323FE-6096-47AC-B60D-13D81F6E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00" y="2357473"/>
            <a:ext cx="7438799" cy="39449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 Customer can contact with the admin through message box any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 Customer can get more updates from the system by joining different social accounts.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 Customers can check others reviews online.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 Customers gets more information about the exercise-plan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010CB9-87B4-0E35-B844-D835F0B0F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91" y="8837"/>
            <a:ext cx="1991609" cy="5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4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5661-1CE2-423C-8116-FBBBF423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2" y="715848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Project 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7F04-1797-4A10-8C4A-AD20AD908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63" y="2399040"/>
            <a:ext cx="7734391" cy="31908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remove the manual or paper work in the Fitness club.</a:t>
            </a:r>
          </a:p>
          <a:p>
            <a:r>
              <a:rPr lang="en-US" dirty="0"/>
              <a:t>Provide a platform with interactive user interface for both customer and admin.</a:t>
            </a:r>
          </a:p>
          <a:p>
            <a:r>
              <a:rPr lang="en-US" dirty="0"/>
              <a:t>Save the time of both admin and customer.</a:t>
            </a:r>
          </a:p>
          <a:p>
            <a:r>
              <a:rPr lang="en-US" dirty="0"/>
              <a:t>Get online plans in effective manners.</a:t>
            </a:r>
          </a:p>
          <a:p>
            <a:r>
              <a:rPr lang="en-US" dirty="0"/>
              <a:t>To save cost of each user.</a:t>
            </a:r>
          </a:p>
          <a:p>
            <a:r>
              <a:rPr lang="en-US" dirty="0"/>
              <a:t>The one who cannot afford gym packages ,also get benefits by viewing different exercise , diet plan tutorials.</a:t>
            </a:r>
          </a:p>
          <a:p>
            <a:r>
              <a:rPr lang="en-US" dirty="0"/>
              <a:t>User friendly.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2AB20-0262-C553-655E-2BD438F24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91" y="0"/>
            <a:ext cx="1991609" cy="5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0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44B4282-0C9A-4EB3-90F7-49D75B5C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97" y="1414592"/>
            <a:ext cx="7968006" cy="2387600"/>
          </a:xfrm>
        </p:spPr>
        <p:txBody>
          <a:bodyPr/>
          <a:lstStyle/>
          <a:p>
            <a:r>
              <a:rPr lang="en-US" dirty="0"/>
              <a:t>              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    </a:t>
            </a:r>
            <a:r>
              <a:rPr lang="en-US" sz="5500" b="1" dirty="0"/>
              <a:t>THANK YOU…!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E09A09-39EC-85F8-DC40-0E6425184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91" y="0"/>
            <a:ext cx="1991609" cy="5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7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260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Algerian</vt:lpstr>
      <vt:lpstr>Arial</vt:lpstr>
      <vt:lpstr>Arial Rounded MT Bold</vt:lpstr>
      <vt:lpstr>Calibri</vt:lpstr>
      <vt:lpstr>Calibri Light</vt:lpstr>
      <vt:lpstr>Century Gothic (Headings)</vt:lpstr>
      <vt:lpstr>Courier New</vt:lpstr>
      <vt:lpstr>Wingdings</vt:lpstr>
      <vt:lpstr>Office Theme</vt:lpstr>
      <vt:lpstr>PowerPoint Presentation</vt:lpstr>
      <vt:lpstr>What I used in my Website ?</vt:lpstr>
      <vt:lpstr>PowerPoint Presentation</vt:lpstr>
      <vt:lpstr>Project scope:</vt:lpstr>
      <vt:lpstr>Project Goal:</vt:lpstr>
      <vt:lpstr>                    THANK YOU…!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fitness Online gym management</dc:title>
  <dc:creator>Azmat Ullah</dc:creator>
  <cp:lastModifiedBy>yogesh rajavat</cp:lastModifiedBy>
  <cp:revision>42</cp:revision>
  <dcterms:created xsi:type="dcterms:W3CDTF">2019-07-10T15:20:28Z</dcterms:created>
  <dcterms:modified xsi:type="dcterms:W3CDTF">2023-09-30T05:40:32Z</dcterms:modified>
</cp:coreProperties>
</file>