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07/05/2022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07/05/2022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4" name="think-cell Slide" r:id="rId6" imgW="360" imgH="360" progId="">
                  <p:embed/>
                </p:oleObj>
              </mc:Choice>
              <mc:Fallback>
                <p:oleObj name="think-cell Slide" r:id="rId6" imgW="360" imgH="36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2"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6"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20"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8"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8"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2"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4"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2"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6" name="think-cell Slide" r:id="rId9" imgW="360" imgH="360" progId="">
                  <p:embed/>
                </p:oleObj>
              </mc:Choice>
              <mc:Fallback>
                <p:oleObj name="think-cell Slide" r:id="rId9" imgW="360" imgH="360" progId="">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4" name="think-cell Slide" r:id="rId5" imgW="360" imgH="360" progId="">
                  <p:embed/>
                </p:oleObj>
              </mc:Choice>
              <mc:Fallback>
                <p:oleObj name="think-cell Slide" r:id="rId5" imgW="360" imgH="360"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8"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0" name="think-cell Slide" r:id="rId25" imgW="360" imgH="360" progId="">
                  <p:embed/>
                </p:oleObj>
              </mc:Choice>
              <mc:Fallback>
                <p:oleObj name="think-cell Slide" r:id="rId25" imgW="360" imgH="360" progId="">
                  <p:embed/>
                  <p:pic>
                    <p:nvPicPr>
                      <p:cNvPr id="0" name="Picture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8" name="think-cell Slide" r:id="rId14" imgW="360" imgH="360" progId="">
                  <p:embed/>
                </p:oleObj>
              </mc:Choice>
              <mc:Fallback>
                <p:oleObj name="think-cell Slide" r:id="rId14" imgW="360" imgH="360" progId="">
                  <p:embed/>
                  <p:pic>
                    <p:nvPicPr>
                      <p:cNvPr id="0"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sz="1200" b="1" dirty="0">
                <a:latin typeface="+mn-lt"/>
              </a:rPr>
              <a:t>Online shopping</a:t>
            </a:r>
          </a:p>
          <a:p>
            <a:pPr>
              <a:lnSpc>
                <a:spcPct val="114000"/>
              </a:lnSpc>
            </a:pPr>
            <a:r>
              <a:rPr lang="en-US" sz="1200" dirty="0">
                <a:latin typeface="+mn-lt"/>
              </a:rPr>
              <a:t>Completed end to end case study of Online shopping along with Swagger, Fiddler testing using Core Mvc, Web Api and MsSql</a:t>
            </a:r>
          </a:p>
          <a:p>
            <a:pPr marL="171450" indent="-171450" eaLnBrk="1" hangingPunct="1">
              <a:lnSpc>
                <a:spcPct val="114000"/>
              </a:lnSpc>
              <a:buFont typeface="Arial" panose="020B0604020202020204" pitchFamily="34" charset="0"/>
              <a:buChar char="•"/>
            </a:pPr>
            <a:r>
              <a:rPr lang="en-IN" altLang="en-US" sz="1200" b="1" dirty="0">
                <a:latin typeface="+mn-lt"/>
              </a:rPr>
              <a:t>Trained on </a:t>
            </a:r>
            <a:r>
              <a:rPr lang="en-IN" altLang="en-US" sz="1200" dirty="0">
                <a:latin typeface="+mn-lt"/>
              </a:rPr>
              <a:t>Dot Net, SQL Server, Ado.net, Core Mvc, Core Web API, Entity Framework.</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658532"/>
          </a:xfrm>
        </p:spPr>
        <p:txBody>
          <a:bodyPr/>
          <a:lstStyle/>
          <a:p>
            <a:pPr eaLnBrk="1" hangingPunct="1"/>
            <a:r>
              <a:rPr lang="nl-NL" altLang="nl-NL" sz="1200" dirty="0">
                <a:latin typeface="+mn-lt"/>
              </a:rPr>
              <a:t>Mumbai</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+919346581522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200" dirty="0">
                <a:effectLst/>
                <a:latin typeface="+mn-lt"/>
                <a:ea typeface="Verdana" panose="020B0604030504040204" pitchFamily="34" charset="0"/>
                <a:cs typeface="Calibri" panose="020F0502020204030204" pitchFamily="34" charset="0"/>
              </a:rPr>
              <a:t>A self-driven learner eager to work in a team of dedicated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people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and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serve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key</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role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in</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enhancement</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and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development</a:t>
            </a:r>
            <a:r>
              <a:rPr lang="en-US" sz="1200" spc="-2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of</a:t>
            </a:r>
            <a:r>
              <a:rPr lang="en-US" sz="1200" spc="2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2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project.</a:t>
            </a:r>
          </a:p>
          <a:p>
            <a:pPr marL="171450" indent="-171450">
              <a:buFont typeface="Arial" panose="020B0604020202020204" pitchFamily="34" charset="0"/>
              <a:buChar char="•"/>
            </a:pPr>
            <a:r>
              <a:rPr lang="en-US" sz="1200" dirty="0">
                <a:effectLst/>
                <a:latin typeface="+mn-lt"/>
                <a:ea typeface="Verdana" panose="020B0604030504040204" pitchFamily="34" charset="0"/>
                <a:cs typeface="Calibri" panose="020F0502020204030204" pitchFamily="34" charset="0"/>
              </a:rPr>
              <a:t>A team player with good communication skills always ready to</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work</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for</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enrichment</a:t>
            </a:r>
            <a:r>
              <a:rPr lang="en-US" sz="1200" spc="-2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of</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knowledge.</a:t>
            </a:r>
            <a:endParaRPr lang="en-US" sz="1200" dirty="0">
              <a:latin typeface="+mn-lt"/>
              <a:cs typeface="Calibri" panose="020F0502020204030204" pitchFamily="34" charset="0"/>
            </a:endParaRPr>
          </a:p>
          <a:p>
            <a:pPr marL="171450" indent="-171450">
              <a:buFont typeface="Arial" panose="020B0604020202020204" pitchFamily="34" charset="0"/>
              <a:buChar char="•"/>
            </a:pPr>
            <a:r>
              <a:rPr lang="en-US" sz="1200" dirty="0">
                <a:latin typeface="+mn-lt"/>
                <a:cs typeface="Calibri" panose="020F0502020204030204" pitchFamily="34" charset="0"/>
              </a:rPr>
              <a:t>Proficient in </a:t>
            </a:r>
            <a:r>
              <a:rPr lang="en-US" sz="1200" b="1" dirty="0">
                <a:latin typeface="+mn-lt"/>
                <a:cs typeface="Calibri" panose="020F0502020204030204" pitchFamily="34" charset="0"/>
              </a:rPr>
              <a:t>C# and OOPs </a:t>
            </a:r>
            <a:r>
              <a:rPr lang="en-US" sz="1200" dirty="0">
                <a:latin typeface="+mn-lt"/>
                <a:cs typeface="Calibri" panose="020F0502020204030204" pitchFamily="34" charset="0"/>
              </a:rPr>
              <a:t>concepts. </a:t>
            </a:r>
          </a:p>
          <a:p>
            <a:pPr marL="171450" indent="-171450">
              <a:buFont typeface="Arial" panose="020B0604020202020204" pitchFamily="34" charset="0"/>
              <a:buChar char="•"/>
            </a:pPr>
            <a:r>
              <a:rPr lang="en-US" sz="1200" dirty="0">
                <a:latin typeface="+mn-lt"/>
                <a:cs typeface="Calibri" panose="020F0502020204030204" pitchFamily="34" charset="0"/>
              </a:rPr>
              <a:t>Hands on experience in creating </a:t>
            </a:r>
            <a:r>
              <a:rPr lang="en-US" sz="1200" b="1" dirty="0">
                <a:latin typeface="+mn-lt"/>
                <a:cs typeface="Calibri" panose="020F0502020204030204" pitchFamily="34" charset="0"/>
              </a:rPr>
              <a:t>Web Application </a:t>
            </a:r>
            <a:r>
              <a:rPr lang="en-US" sz="1200" dirty="0">
                <a:latin typeface="+mn-lt"/>
                <a:cs typeface="Calibri" panose="020F0502020204030204" pitchFamily="34" charset="0"/>
              </a:rPr>
              <a:t>with </a:t>
            </a:r>
            <a:r>
              <a:rPr lang="en-US" sz="1200" b="1" dirty="0">
                <a:latin typeface="+mn-lt"/>
                <a:cs typeface="Calibri" panose="020F0502020204030204" pitchFamily="34" charset="0"/>
              </a:rPr>
              <a:t>Asp.net and Mvc Core</a:t>
            </a:r>
            <a:r>
              <a:rPr lang="en-US" sz="1200" dirty="0">
                <a:latin typeface="+mn-lt"/>
                <a:cs typeface="Calibri" panose="020F0502020204030204" pitchFamily="34" charset="0"/>
              </a:rPr>
              <a:t>.</a:t>
            </a:r>
            <a:endParaRPr lang="en-US" sz="1200" b="1" dirty="0">
              <a:latin typeface="+mn-lt"/>
              <a:cs typeface="Calibri" panose="020F0502020204030204" pitchFamily="34" charset="0"/>
            </a:endParaRPr>
          </a:p>
          <a:p>
            <a:pPr marL="171450" indent="-171450">
              <a:buFont typeface="Arial" panose="020B0604020202020204" pitchFamily="34" charset="0"/>
              <a:buChar char="•"/>
            </a:pPr>
            <a:r>
              <a:rPr lang="en-US" sz="1200" dirty="0">
                <a:latin typeface="+mn-lt"/>
                <a:cs typeface="Calibri" panose="020F0502020204030204" pitchFamily="34" charset="0"/>
              </a:rPr>
              <a:t>Hands on experience in developing web pages using </a:t>
            </a:r>
            <a:r>
              <a:rPr lang="en-US" sz="1200" b="1" dirty="0">
                <a:latin typeface="+mn-lt"/>
                <a:cs typeface="Calibri" panose="020F0502020204030204" pitchFamily="34" charset="0"/>
              </a:rPr>
              <a:t>HTML5,Asp.net, Object Oriented Programming</a:t>
            </a:r>
            <a:r>
              <a:rPr lang="en-US" sz="1200" dirty="0">
                <a:latin typeface="+mn-lt"/>
                <a:cs typeface="Calibri" panose="020F0502020204030204" pitchFamily="34" charset="0"/>
              </a:rPr>
              <a:t>. </a:t>
            </a:r>
          </a:p>
          <a:p>
            <a:pPr marL="171450" indent="-171450">
              <a:buFont typeface="Arial" panose="020B0604020202020204" pitchFamily="34" charset="0"/>
              <a:buChar char="•"/>
            </a:pPr>
            <a:r>
              <a:rPr lang="en-US" sz="1200" dirty="0">
                <a:latin typeface="+mn-lt"/>
                <a:cs typeface="Calibri" panose="020F0502020204030204" pitchFamily="34" charset="0"/>
              </a:rPr>
              <a:t>Experience in creating documentation with </a:t>
            </a:r>
            <a:r>
              <a:rPr lang="en-US" sz="1200" b="1" dirty="0">
                <a:latin typeface="+mn-lt"/>
                <a:cs typeface="Calibri" panose="020F0502020204030204" pitchFamily="34" charset="0"/>
              </a:rPr>
              <a:t>swagger.</a:t>
            </a:r>
            <a:endParaRPr lang="en-US" sz="1200" dirty="0">
              <a:latin typeface="+mn-lt"/>
              <a:cs typeface="Calibri" panose="020F0502020204030204" pitchFamily="34" charset="0"/>
            </a:endParaRPr>
          </a:p>
          <a:p>
            <a:pPr marL="171450" lvl="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D</a:t>
            </a:r>
            <a:r>
              <a:rPr lang="en-IN" altLang="en-US" dirty="0" err="1"/>
              <a:t>ivyarupa</a:t>
            </a:r>
            <a:r>
              <a:rPr lang="en-IN" altLang="en-US" dirty="0"/>
              <a:t> Chevuru</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652358"/>
          </a:xfrm>
          <a:prstGeom prst="rect">
            <a:avLst/>
          </a:prstGeom>
        </p:spPr>
        <p:txBody>
          <a:bodyPr wrap="square">
            <a:spAutoFit/>
          </a:bodyPr>
          <a:lstStyle/>
          <a:p>
            <a:pPr lvl="0">
              <a:lnSpc>
                <a:spcPct val="114000"/>
              </a:lnSpc>
              <a:defRPr/>
            </a:pPr>
            <a:r>
              <a:rPr lang="en-US" altLang="nl-NL" sz="1100" dirty="0">
                <a:solidFill>
                  <a:prstClr val="black"/>
                </a:solidFill>
                <a:latin typeface="Verdana" panose="020B0604030504040204" pitchFamily="34" charset="0"/>
                <a:ea typeface="Verdana" panose="020B0604030504040204" pitchFamily="34" charset="0"/>
              </a:rPr>
              <a:t>Bachelor of Technology</a:t>
            </a:r>
          </a:p>
          <a:p>
            <a:pPr lvl="0">
              <a:lnSpc>
                <a:spcPct val="114000"/>
              </a:lnSpc>
              <a:defRPr/>
            </a:pPr>
            <a:r>
              <a:rPr lang="en-US" altLang="nl-NL" sz="1100" dirty="0">
                <a:solidFill>
                  <a:prstClr val="black"/>
                </a:solidFill>
                <a:latin typeface="Verdana" panose="020B0604030504040204" pitchFamily="34" charset="0"/>
                <a:ea typeface="Verdana" panose="020B0604030504040204" pitchFamily="34" charset="0"/>
              </a:rPr>
              <a:t>Electronics and Communication Of Engineering 2015-2019</a:t>
            </a:r>
          </a:p>
        </p:txBody>
      </p:sp>
      <p:sp>
        <p:nvSpPr>
          <p:cNvPr id="6" name="Rectangle 5">
            <a:extLst>
              <a:ext uri="{FF2B5EF4-FFF2-40B4-BE49-F238E27FC236}">
                <a16:creationId xmlns:a16="http://schemas.microsoft.com/office/drawing/2014/main" id="{1616387D-79C4-4D2C-8F4C-617036B1459A}"/>
              </a:ext>
            </a:extLst>
          </p:cNvPr>
          <p:cNvSpPr/>
          <p:nvPr/>
        </p:nvSpPr>
        <p:spPr>
          <a:xfrm>
            <a:off x="9552239" y="1088692"/>
            <a:ext cx="2393604" cy="4856394"/>
          </a:xfrm>
          <a:prstGeom prst="rect">
            <a:avLst/>
          </a:prstGeom>
        </p:spPr>
        <p:txBody>
          <a:bodyPr wrap="none">
            <a:spAutoFit/>
          </a:bodyPr>
          <a:lstStyle/>
          <a:p>
            <a:endParaRPr lang="en-US" altLang="nl-NL" sz="1000" b="1" dirty="0">
              <a:solidFill>
                <a:srgbClr val="0070AD"/>
              </a:solidFill>
              <a:latin typeface="Verdana" panose="020B0604030504040204" pitchFamily="34" charset="0"/>
            </a:endParaRPr>
          </a:p>
          <a:p>
            <a:pPr>
              <a:lnSpc>
                <a:spcPct val="114000"/>
              </a:lnSpc>
            </a:pPr>
            <a:r>
              <a:rPr lang="en-US" altLang="nl-NL" sz="1200" b="1" dirty="0">
                <a:solidFill>
                  <a:srgbClr val="0070AD"/>
                </a:solidFill>
              </a:rPr>
              <a:t>Skills</a:t>
            </a:r>
            <a:br>
              <a:rPr lang="en-US" altLang="nl-NL" sz="1000" b="1" dirty="0">
                <a:solidFill>
                  <a:srgbClr val="0070AD"/>
                </a:solidFill>
              </a:rPr>
            </a:br>
            <a:r>
              <a:rPr lang="en-US" altLang="en-US" sz="1100" dirty="0"/>
              <a:t>C#</a:t>
            </a:r>
          </a:p>
          <a:p>
            <a:pPr>
              <a:lnSpc>
                <a:spcPct val="114000"/>
              </a:lnSpc>
            </a:pPr>
            <a:r>
              <a:rPr lang="en-US" altLang="en-US" sz="1100" dirty="0"/>
              <a:t>Asp.net</a:t>
            </a:r>
          </a:p>
          <a:p>
            <a:pPr>
              <a:lnSpc>
                <a:spcPct val="114000"/>
              </a:lnSpc>
            </a:pPr>
            <a:r>
              <a:rPr lang="en-US" altLang="en-US" sz="1100" dirty="0"/>
              <a:t>Core Mvc</a:t>
            </a:r>
          </a:p>
          <a:p>
            <a:pPr>
              <a:lnSpc>
                <a:spcPct val="114000"/>
              </a:lnSpc>
            </a:pPr>
            <a:r>
              <a:rPr lang="en-US" altLang="en-US" sz="1100" dirty="0"/>
              <a:t>Core Java</a:t>
            </a:r>
          </a:p>
          <a:p>
            <a:pPr>
              <a:lnSpc>
                <a:spcPct val="114000"/>
              </a:lnSpc>
            </a:pPr>
            <a:endParaRPr lang="en-US" altLang="en-US" sz="1100" dirty="0"/>
          </a:p>
          <a:p>
            <a:pPr>
              <a:lnSpc>
                <a:spcPct val="114000"/>
              </a:lnSpc>
            </a:pPr>
            <a:endParaRPr lang="en-US" altLang="nl-NL" sz="1000" dirty="0"/>
          </a:p>
          <a:p>
            <a:pPr>
              <a:lnSpc>
                <a:spcPct val="114000"/>
              </a:lnSpc>
            </a:pPr>
            <a:r>
              <a:rPr lang="en-US" altLang="nl-NL" sz="1200" b="1" dirty="0">
                <a:solidFill>
                  <a:srgbClr val="0070AD"/>
                </a:solidFill>
              </a:rPr>
              <a:t>Database</a:t>
            </a:r>
          </a:p>
          <a:p>
            <a:pPr>
              <a:lnSpc>
                <a:spcPct val="114000"/>
              </a:lnSpc>
            </a:pPr>
            <a:r>
              <a:rPr lang="en-US" altLang="nl-NL" sz="1100" dirty="0"/>
              <a:t>SQL database –  MySQL</a:t>
            </a:r>
          </a:p>
          <a:p>
            <a:pPr>
              <a:lnSpc>
                <a:spcPct val="114000"/>
              </a:lnSpc>
            </a:pPr>
            <a:endParaRPr lang="en-US" altLang="nl-NL" sz="1000" dirty="0"/>
          </a:p>
          <a:p>
            <a:pPr>
              <a:lnSpc>
                <a:spcPct val="114000"/>
              </a:lnSpc>
            </a:pPr>
            <a:r>
              <a:rPr lang="en-US" altLang="nl-NL" sz="1200" b="1" dirty="0">
                <a:solidFill>
                  <a:srgbClr val="0070AD"/>
                </a:solidFill>
              </a:rPr>
              <a:t>Web Technologies</a:t>
            </a:r>
            <a:endParaRPr lang="en-US" altLang="nl-NL" sz="1200" dirty="0"/>
          </a:p>
          <a:p>
            <a:pPr>
              <a:lnSpc>
                <a:spcPct val="114000"/>
              </a:lnSpc>
            </a:pPr>
            <a:r>
              <a:rPr lang="en-US" altLang="nl-NL" sz="1100" dirty="0"/>
              <a:t>HTML</a:t>
            </a:r>
          </a:p>
          <a:p>
            <a:pPr>
              <a:lnSpc>
                <a:spcPct val="114000"/>
              </a:lnSpc>
            </a:pPr>
            <a:endParaRPr lang="en-US" altLang="nl-NL" sz="1000" b="1" dirty="0">
              <a:solidFill>
                <a:srgbClr val="0070AD"/>
              </a:solidFill>
            </a:endParaRPr>
          </a:p>
          <a:p>
            <a:pPr>
              <a:lnSpc>
                <a:spcPct val="114000"/>
              </a:lnSpc>
            </a:pPr>
            <a:r>
              <a:rPr lang="en-US" altLang="nl-NL" sz="1200" b="1" dirty="0">
                <a:solidFill>
                  <a:srgbClr val="0070AD"/>
                </a:solidFill>
              </a:rPr>
              <a:t>Add-ons</a:t>
            </a:r>
            <a:endParaRPr lang="en-US" altLang="nl-NL" sz="1200" dirty="0"/>
          </a:p>
          <a:p>
            <a:pPr>
              <a:lnSpc>
                <a:spcPct val="114000"/>
              </a:lnSpc>
            </a:pPr>
            <a:r>
              <a:rPr lang="en-US" altLang="nl-NL" sz="1100" dirty="0"/>
              <a:t>GitHub</a:t>
            </a:r>
          </a:p>
          <a:p>
            <a:pPr>
              <a:lnSpc>
                <a:spcPct val="114000"/>
              </a:lnSpc>
            </a:pPr>
            <a:r>
              <a:rPr lang="en-US" altLang="nl-NL" sz="1100" dirty="0"/>
              <a:t>Postman</a:t>
            </a:r>
          </a:p>
          <a:p>
            <a:pPr>
              <a:lnSpc>
                <a:spcPct val="114000"/>
              </a:lnSpc>
            </a:pPr>
            <a:r>
              <a:rPr lang="en-US" altLang="nl-NL" sz="1100" dirty="0"/>
              <a:t>Fiddler</a:t>
            </a:r>
          </a:p>
          <a:p>
            <a:pPr>
              <a:lnSpc>
                <a:spcPct val="114000"/>
              </a:lnSpc>
            </a:pPr>
            <a:endParaRPr lang="en-US" altLang="nl-NL" sz="1000" b="1" dirty="0">
              <a:solidFill>
                <a:srgbClr val="0070AD"/>
              </a:solidFill>
            </a:endParaRPr>
          </a:p>
          <a:p>
            <a:pPr>
              <a:lnSpc>
                <a:spcPct val="114000"/>
              </a:lnSpc>
            </a:pPr>
            <a:r>
              <a:rPr lang="en-US" altLang="nl-NL" sz="1200" b="1" dirty="0">
                <a:solidFill>
                  <a:srgbClr val="0070AD"/>
                </a:solidFill>
              </a:rPr>
              <a:t>Additional Details</a:t>
            </a:r>
          </a:p>
          <a:p>
            <a:pPr>
              <a:lnSpc>
                <a:spcPct val="114000"/>
              </a:lnSpc>
            </a:pPr>
            <a:r>
              <a:rPr lang="en-US" altLang="nl-NL" sz="1100" dirty="0"/>
              <a:t>Leadership</a:t>
            </a:r>
          </a:p>
          <a:p>
            <a:pPr>
              <a:lnSpc>
                <a:spcPct val="114000"/>
              </a:lnSpc>
            </a:pPr>
            <a:r>
              <a:rPr lang="en-US" altLang="nl-NL" sz="1100" dirty="0"/>
              <a:t>Excellent Communication Skills</a:t>
            </a:r>
          </a:p>
          <a:p>
            <a:pPr>
              <a:lnSpc>
                <a:spcPct val="114000"/>
              </a:lnSpc>
            </a:pPr>
            <a:r>
              <a:rPr lang="en-US" altLang="nl-NL" sz="1100" dirty="0"/>
              <a:t>Team management</a:t>
            </a:r>
          </a:p>
          <a:p>
            <a:pPr>
              <a:lnSpc>
                <a:spcPct val="114000"/>
              </a:lnSpc>
            </a:pPr>
            <a:r>
              <a:rPr lang="en-US" altLang="nl-NL" sz="1100" dirty="0"/>
              <a:t>Quick Learner</a:t>
            </a:r>
          </a:p>
          <a:p>
            <a:endParaRPr lang="en-US" sz="1000" dirty="0"/>
          </a:p>
        </p:txBody>
      </p:sp>
      <p:sp>
        <p:nvSpPr>
          <p:cNvPr id="16" name="Text Placeholder 15"/>
          <p:cNvSpPr>
            <a:spLocks noGrp="1"/>
          </p:cNvSpPr>
          <p:nvPr>
            <p:ph type="body" sz="quarter" idx="47"/>
          </p:nvPr>
        </p:nvSpPr>
        <p:spPr>
          <a:xfrm>
            <a:off x="3311462" y="1571874"/>
            <a:ext cx="3314420" cy="557826"/>
          </a:xfrm>
        </p:spPr>
        <p:txBody>
          <a:bodyPr/>
          <a:lstStyle/>
          <a:p>
            <a:r>
              <a:rPr lang="nl-NL" altLang="nl-NL" sz="1200" dirty="0">
                <a:latin typeface="+mn-lt"/>
              </a:rPr>
              <a:t>divyarupa.chevuru@capgemini.com</a:t>
            </a:r>
          </a:p>
        </p:txBody>
      </p:sp>
      <p:pic>
        <p:nvPicPr>
          <p:cNvPr id="11" name="Picture 10">
            <a:extLst>
              <a:ext uri="{FF2B5EF4-FFF2-40B4-BE49-F238E27FC236}">
                <a16:creationId xmlns:a16="http://schemas.microsoft.com/office/drawing/2014/main" id="{604169A3-0EEF-D636-C386-0F385BC940BB}"/>
              </a:ext>
            </a:extLst>
          </p:cNvPr>
          <p:cNvPicPr>
            <a:picLocks noChangeAspect="1"/>
          </p:cNvPicPr>
          <p:nvPr/>
        </p:nvPicPr>
        <p:blipFill>
          <a:blip r:embed="rId3">
            <a:extLst>
              <a:ext uri="{28A0092B-C50C-407E-A947-70E740481C1C}">
                <a14:useLocalDpi xmlns:a14="http://schemas.microsoft.com/office/drawing/2010/main" val="0"/>
              </a:ext>
            </a:extLst>
          </a:blip>
          <a:srcRect t="5760" b="5760"/>
          <a:stretch/>
        </p:blipFill>
        <p:spPr>
          <a:xfrm>
            <a:off x="745078" y="234941"/>
            <a:ext cx="1583803" cy="1838904"/>
          </a:xfrm>
          <a:prstGeom prst="rect">
            <a:avLst/>
          </a:prstGeo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2685</TotalTime>
  <Words>202</Words>
  <Application>Microsoft Office PowerPoint</Application>
  <PresentationFormat>Widescreen</PresentationFormat>
  <Paragraphs>55</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chevuru Divyarupa</cp:lastModifiedBy>
  <cp:revision>46</cp:revision>
  <dcterms:created xsi:type="dcterms:W3CDTF">2020-09-22T06:24:34Z</dcterms:created>
  <dcterms:modified xsi:type="dcterms:W3CDTF">2022-05-07T07:29:42Z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