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8085FC7C-FB09-4825-97CD-4694B1B87A5D}" v="4" dt="2024-09-29T03:22:35.826"/>
    <p1510:client id="{8B0BD07F-C116-48EB-BF1F-CA234AC93BC5}" v="3" dt="2024-09-29T03:25:59.505"/>
    <p1510:client id="{8D0F90B6-A7C0-4A84-8678-CED6BFB4B759}" v="4" dt="2024-09-29T03:20:16.103"/>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3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5FC-409D-B0DB-216E14BE0ACB}"/>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5FC-409D-B0DB-216E14BE0ACB}"/>
            </c:ext>
          </c:extLst>
        </c:ser>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5FC-409D-B0DB-216E14BE0ACB}"/>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5FC-409D-B0DB-216E14BE0ACB}"/>
            </c:ext>
          </c:extLst>
        </c:ser>
        <c:dLbls>
          <c:showLegendKey val="0"/>
          <c:showVal val="0"/>
          <c:showCatName val="0"/>
          <c:showSerName val="0"/>
          <c:showPercent val="0"/>
          <c:showBubbleSize val="0"/>
        </c:dLbls>
        <c:gapWidth val="150"/>
        <c:overlap val="100"/>
        <c:axId val="303839407"/>
        <c:axId val="303828847"/>
      </c:barChart>
      <c:catAx>
        <c:axId val="303839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28847"/>
        <c:crosses val="autoZero"/>
        <c:auto val="1"/>
        <c:lblAlgn val="ctr"/>
        <c:lblOffset val="100"/>
        <c:noMultiLvlLbl val="0"/>
      </c:catAx>
      <c:valAx>
        <c:axId val="303828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9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DIVYA.S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312220080</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8E7D5CA5-EAA9-AA5A-80D3-DA3380346390}"/>
              </a:ext>
            </a:extLst>
          </p:cNvPr>
          <p:cNvGraphicFramePr>
            <a:graphicFrameLocks/>
          </p:cNvGraphicFramePr>
          <p:nvPr>
            <p:extLst>
              <p:ext uri="{D42A27DB-BD31-4B8C-83A1-F6EECF244321}">
                <p14:modId xmlns:p14="http://schemas.microsoft.com/office/powerpoint/2010/main" val="3219083272"/>
              </p:ext>
            </p:extLst>
          </p:nvPr>
        </p:nvGraphicFramePr>
        <p:xfrm>
          <a:off x="1253835" y="2816830"/>
          <a:ext cx="8556914" cy="30791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22</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8</cp:revision>
  <dcterms:modified xsi:type="dcterms:W3CDTF">2024-09-29T03:26:50Z</dcterms:modified>
</cp:coreProperties>
</file>