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eb08f6e7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eb08f6e7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bf9a9ce1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bf9a9ce1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bf9a9ce1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bf9a9ce1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c082f56e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c082f56e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eb08f6e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eb08f6e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eb08f6e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eb08f6e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eb08f6e7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eb08f6e7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ebcfe773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6ebcfe773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bf9a9ce1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bf9a9ce1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bf9a9ce1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bf9a9ce1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eb08f6e7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eb08f6e7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eb08f6e7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eb08f6e7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bf9a9ce1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bf9a9ce1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eb08f6e7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eb08f6e7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eb08f6e7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eb08f6e7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eb08f6e7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eb08f6e7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What is the purpose?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What it will check?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How will it loop?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What comes next?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812503"/>
            <a:ext cx="8222100" cy="17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72000"/>
            <a:ext cx="82221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21112" r="20291" t="0"/>
          <a:stretch/>
        </p:blipFill>
        <p:spPr>
          <a:xfrm>
            <a:off x="4936975" y="0"/>
            <a:ext cx="4946100" cy="514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598100" y="3797300"/>
            <a:ext cx="2920500" cy="10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</a:t>
            </a:r>
            <a:r>
              <a:rPr lang="en"/>
              <a:t> Window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5029050" y="1017800"/>
            <a:ext cx="3911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Based on the data submitted in the last window and the computed GPA, the system generates and displays the following four reports: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Student Name and School Name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Number of accepted students in Humber per each school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Number of students that were not accepted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Average GPA of those accepted students</a:t>
            </a:r>
            <a:endParaRPr sz="1500"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50" y="1017800"/>
            <a:ext cx="4504976" cy="273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Password must satisfy the following rules: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Should not be less than 10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Should contain at least one upper case letter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Should contain two or three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Should contain one special character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number of students entered must be between 1-50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700" y="947701"/>
            <a:ext cx="5988600" cy="35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Cases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39" r="39" t="0"/>
          <a:stretch/>
        </p:blipFill>
        <p:spPr>
          <a:xfrm>
            <a:off x="1577700" y="947701"/>
            <a:ext cx="5988600" cy="35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</a:t>
            </a:r>
            <a:endParaRPr/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2919" r="2919" t="0"/>
          <a:stretch/>
        </p:blipFill>
        <p:spPr>
          <a:xfrm>
            <a:off x="1577700" y="947701"/>
            <a:ext cx="5988600" cy="35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126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Overview</a:t>
            </a:r>
            <a:endParaRPr sz="3600"/>
          </a:p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Approach</a:t>
            </a:r>
            <a:endParaRPr sz="3600"/>
          </a:p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IPO Methodology</a:t>
            </a:r>
            <a:endParaRPr sz="3600"/>
          </a:p>
          <a:p>
            <a:pPr indent="-457200" lvl="0" marL="9144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 sz="3600"/>
              <a:t>Testing and Demo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572650"/>
            <a:ext cx="85206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should store information about the newly admitted students and assign them to schools according to their GPA.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must prompt the user to enter the name of each student, and the grades of the courses they completed in the high school.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the system should calculate the GPA and use it to assign students the schools.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Overview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Ask the user’s password and check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Ask the user the number of students and check if the number is in 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Ask the user the names of students and their corresponding grades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 will automatically compute GPA of each student and assign a school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 reports about the admission results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IPO 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Window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3610650"/>
            <a:ext cx="5625600" cy="12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window asks the user’s password and checks it against the first constraint (slide 12)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Window will exit after three incorrect password attempts.</a:t>
            </a:r>
            <a:endParaRPr sz="1600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300" y="734300"/>
            <a:ext cx="3206700" cy="440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972" y="1017800"/>
            <a:ext cx="3840481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Window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3629425"/>
            <a:ext cx="54285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This window asks how many students the user will enter grades for.</a:t>
            </a:r>
            <a:endParaRPr sz="1600"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Program will check input against the </a:t>
            </a:r>
            <a:r>
              <a:rPr lang="en" sz="1600"/>
              <a:t>second</a:t>
            </a:r>
            <a:r>
              <a:rPr lang="en" sz="1600"/>
              <a:t> constraint (slide 12) and will exit after three invalid attempts.</a:t>
            </a:r>
            <a:endParaRPr sz="16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226" y="982925"/>
            <a:ext cx="3403775" cy="41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701" y="982925"/>
            <a:ext cx="384048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Grades Window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11700" y="3530525"/>
            <a:ext cx="6536400" cy="13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window will ask the user to enter the name and grade of the student.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system will repeat the process until it reaches the total number of students submitted in the previous window.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8050" y="708775"/>
            <a:ext cx="2295950" cy="443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3433" y="1017800"/>
            <a:ext cx="3840480" cy="22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