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D</a:t>
            </a:r>
            <a:r>
              <a:rPr sz="2400" lang="en-US" smtClean="0"/>
              <a:t>i</a:t>
            </a:r>
            <a:r>
              <a:rPr sz="2400" lang="en-US" smtClean="0"/>
              <a:t>v</a:t>
            </a:r>
            <a:r>
              <a:rPr sz="2400" lang="en-US" smtClean="0"/>
              <a:t>y</a:t>
            </a:r>
            <a:r>
              <a:rPr sz="2400" lang="en-US" smtClean="0"/>
              <a:t>a</a:t>
            </a:r>
            <a:r>
              <a:rPr sz="2400" lang="en-US" smtClean="0"/>
              <a:t>.</a:t>
            </a:r>
            <a:r>
              <a:rPr sz="2400" lang="en-US" smtClean="0"/>
              <a:t>R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(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2024-10-30T05:42:30Z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c564d2437f8646c4b63cfbae7746bd58</vt:lpwstr>
  </property>
</Properties>
</file>