
<file path=[Content_Types].xml><?xml version="1.0" encoding="utf-8"?>
<Types xmlns="http://schemas.openxmlformats.org/package/2006/content-types">
  <Default Extension="rels" ContentType="application/vnd.openxmlformats-package.relationships+xml"/>
  <Default Extension="xml" ContentType="application/xml"/>
  <Default Extension="png" ContentType="image/png"/>
  <Default Extension="jpe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theme/theme1.xml" ContentType="application/vnd.openxmlformats-officedocument.theme+xml"/>
  <Override PartName="/ppt/notesMasters/notesMaster1.xml" ContentType="application/vnd.openxmlformats-officedocument.presentationml.notesMaster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notesSlides/notesSlide1.xml" ContentType="application/vnd.openxmlformats-officedocument.presentationml.notes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ink/ink2.xml" ContentType="application/inkml+xml"/>
  <Override PartName="/ppt/ink/ink3.xml" ContentType="application/inkml+xml"/>
  <Override PartName="/ppt/ink/ink4.xml" ContentType="application/inkml+xml"/>
  <Override PartName="/ppt/ink/ink5.xml" ContentType="application/inkml+xml"/>
  <Override PartName="/ppt/ink/ink6.xml" ContentType="application/inkml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tableStyles.xml" ContentType="application/vnd.openxmlformats-officedocument.presentationml.tableStyle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docProps/custom.xml" ContentType="application/vnd.openxmlformats-officedocument.custom-properties+xml"/>
</Types>
</file>

<file path=_rels/.rels><?xml version="1.0" encoding="UTF-8" standalone="yes"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officeDocument/2006/relationships/extended-properties" Target="docProps/app.xml"/><Relationship Id="rId3" Type="http://schemas.openxmlformats.org/package/2006/relationships/metadata/core-properties" Target="docProps/core.xml"/><Relationship Id="rId4" Type="http://schemas.openxmlformats.org/officeDocument/2006/relationships/custom-properties" Target="docProps/custom.xml"/></Relationships>
</file>

<file path=ppt/presentation.xml><?xml version="1.0" encoding="utf-8"?>
<p:presentation xmlns:p="http://schemas.openxmlformats.org/presentationml/2006/main" xmlns:r="http://schemas.openxmlformats.org/officeDocument/2006/relationships" xmlns:a="http://schemas.openxmlformats.org/drawingml/2006/main">
  <p:sldMasterIdLst>
    <p:sldMasterId id="2147483648" r:id="rId1"/>
  </p:sldMasterIdLst>
  <p:notesMasterIdLst>
    <p:notesMasterId r:id="rId2"/>
  </p:notesMasterIdLst>
  <p:sldIdLst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8" r:id="rId13"/>
    <p:sldId id="269" r:id="rId14"/>
  </p:sldIdLst>
  <p:sldSz type="screen16x9" cy="6858000" cx="12192000"/>
  <p:notesSz cx="12192000" cy="6858000"/>
  <p:defaultTextStyle>
    <a:defPPr>
      <a:defRPr lang="en-US"/>
    </a:defPPr>
    <a:lvl1pPr algn="l" defTabSz="914400" eaLnBrk="1" hangingPunct="1" latinLnBrk="0" marL="0" rtl="0">
      <a:defRPr sz="18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8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8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8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8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8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8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8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p="http://schemas.openxmlformats.org/presentationml/2006/main" xmlns:r="http://schemas.openxmlformats.org/officeDocument/2006/relationships" xmlns:a="http://schemas.openxmlformats.org/drawingml/2006/main">
  <p:showPr>
    <p:present/>
    <p:sldAll/>
    <p:penClr>
      <a:prstClr val="red"/>
    </p:penClr>
  </p:showPr>
</p:presentationPr>
</file>

<file path=ppt/tableStyles.xml><?xml version="1.0" encoding="utf-8"?>
<a:tblStyleLst xmlns:a="http://schemas.openxmlformats.org/drawingml/2006/main" def="{5C22544A-7EE6-4342-B048-85BDC9FD1C3A}">
  <a:tblStyle styleId="{2D5ABB26-0587-4C30-8999-92F81FD0307C}" styleName="No Style, No Grid">
    <a:wholeTbl>
      <a:tcTxStyle>
        <a:fontRef idx="minor">
          <a:scrgbClr r="0" g="0" b="0"/>
        </a:fontRef>
        <a:schemeClr val="tx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>
              <a:noFill/>
            </a:ln>
          </a:top>
          <a:bottom>
            <a:ln>
              <a:noFill/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p="http://schemas.openxmlformats.org/presentationml/2006/main" xmlns:r="http://schemas.openxmlformats.org/officeDocument/2006/relationships" xmlns:a="http://schemas.openxmlformats.org/drawingml/2006/main">
  <p:normalViewPr>
    <p:restoredLeft sz="15620"/>
    <p:restoredTop sz="94660"/>
  </p:normalViewPr>
  <p:slideViewPr>
    <p:cSldViewPr>
      <p:cViewPr varScale="1">
        <p:scale>
          <a:sx n="62" d="100"/>
          <a:sy n="62" d="100"/>
        </p:scale>
        <p:origin x="804" y="52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notesMaster" Target="notesMasters/notesMaster1.xml"/><Relationship Id="rId3" Type="http://schemas.openxmlformats.org/officeDocument/2006/relationships/slide" Target="slides/slide1.xml"/><Relationship Id="rId4" Type="http://schemas.openxmlformats.org/officeDocument/2006/relationships/slide" Target="slides/slide2.xml"/><Relationship Id="rId5" Type="http://schemas.openxmlformats.org/officeDocument/2006/relationships/slide" Target="slides/slide3.xml"/><Relationship Id="rId6" Type="http://schemas.openxmlformats.org/officeDocument/2006/relationships/slide" Target="slides/slide4.xml"/><Relationship Id="rId7" Type="http://schemas.openxmlformats.org/officeDocument/2006/relationships/slide" Target="slides/slide5.xml"/><Relationship Id="rId8" Type="http://schemas.openxmlformats.org/officeDocument/2006/relationships/slide" Target="slides/slide6.xml"/><Relationship Id="rId9" Type="http://schemas.openxmlformats.org/officeDocument/2006/relationships/slide" Target="slides/slide7.xml"/><Relationship Id="rId10" Type="http://schemas.openxmlformats.org/officeDocument/2006/relationships/slide" Target="slides/slide8.xml"/><Relationship Id="rId11" Type="http://schemas.openxmlformats.org/officeDocument/2006/relationships/slide" Target="slides/slide9.xml"/><Relationship Id="rId12" Type="http://schemas.openxmlformats.org/officeDocument/2006/relationships/slide" Target="slides/slide10.xml"/><Relationship Id="rId13" Type="http://schemas.openxmlformats.org/officeDocument/2006/relationships/slide" Target="slides/slide11.xml"/><Relationship Id="rId14" Type="http://schemas.openxmlformats.org/officeDocument/2006/relationships/slide" Target="slides/slide12.xml"/><Relationship Id="rId15" Type="http://schemas.openxmlformats.org/officeDocument/2006/relationships/tableStyles" Target="tableStyles.xml"/><Relationship Id="rId16" Type="http://schemas.openxmlformats.org/officeDocument/2006/relationships/presProps" Target="presProps.xml"/><Relationship Id="rId17" Type="http://schemas.openxmlformats.org/officeDocument/2006/relationships/viewProps" Target="viewProps.xml"/><Relationship Id="rId18" Type="http://schemas.openxmlformats.org/officeDocument/2006/relationships/theme" Target="theme/theme1.xml"/></Relationships>
</file>

<file path=ppt/ink/ink2.xml><?xml version="1.0" encoding="utf-8"?>
<ink xmlns="http://www.w3.org/2003/InkML">
  <definitions>
    <brush xml:id="br1">
      <brushProperty name="color" value="#ffff00"/>
      <brushProperty name="width" value="0.15875" units="cm"/>
      <brushProperty name="tip" value="rectangle"/>
      <brushProperty name="fitToCurve" value="1"/>
      <brushProperty name="rasterOp" value="maskPen"/>
      <brushProperty name="height" value="0.3175" units="cm"/>
    </brush>
    <context xml:id="ctx0">
      <inkSource xml:id="inkSrc0">
        <traceFormat>
          <channel name="X" units="cm" defaultValue="0" type="decimal"/>
          <channel name="Y" units="cm" defaultValue="0" type="decimal"/>
        </traceFormat>
        <channelProperties>
          <channelProperty channel="X" name="resolution" value="28.36041" units="1/cm"/>
          <channelProperty channel="Y" name="resolution" value="28.36041" units="1/cm"/>
        </channelProperties>
      </inkSource>
    </context>
  </definitions>
</ink>
</file>

<file path=ppt/ink/ink3.xml><?xml version="1.0" encoding="utf-8"?>
<ink xmlns="http://www.w3.org/2003/InkML">
  <definitions>
    <brush xml:id="br1">
      <brushProperty name="color" value="#ffff00"/>
      <brushProperty name="width" value="0.15875" units="cm"/>
      <brushProperty name="tip" value="rectangle"/>
      <brushProperty name="fitToCurve" value="1"/>
      <brushProperty name="rasterOp" value="maskPen"/>
      <brushProperty name="height" value="0.3175" units="cm"/>
    </brush>
    <context xml:id="ctx0">
      <inkSource xml:id="inkSrc0">
        <traceFormat>
          <channel name="X" units="cm" defaultValue="0" type="decimal"/>
          <channel name="Y" units="cm" defaultValue="0" type="decimal"/>
        </traceFormat>
        <channelProperties>
          <channelProperty channel="X" name="resolution" value="28.36041" units="1/cm"/>
          <channelProperty channel="Y" name="resolution" value="28.36041" units="1/cm"/>
        </channelProperties>
      </inkSource>
    </context>
  </definitions>
</ink>
</file>

<file path=ppt/ink/ink4.xml><?xml version="1.0" encoding="utf-8"?>
<ink xmlns="http://www.w3.org/2003/InkML">
  <definitions>
    <brush xml:id="br1">
      <brushProperty name="color" value="#ffff00"/>
      <brushProperty name="width" value="0.15875" units="cm"/>
      <brushProperty name="tip" value="rectangle"/>
      <brushProperty name="fitToCurve" value="1"/>
      <brushProperty name="rasterOp" value="maskPen"/>
      <brushProperty name="height" value="0.3175" units="cm"/>
    </brush>
    <context xml:id="ctx0">
      <inkSource xml:id="inkSrc0">
        <traceFormat>
          <channel name="X" units="cm" defaultValue="0" type="decimal"/>
          <channel name="Y" units="cm" defaultValue="0" type="decimal"/>
        </traceFormat>
        <channelProperties>
          <channelProperty channel="X" name="resolution" value="28.36041" units="1/cm"/>
          <channelProperty channel="Y" name="resolution" value="28.36041" units="1/cm"/>
        </channelProperties>
      </inkSource>
    </context>
  </definitions>
</ink>
</file>

<file path=ppt/ink/ink5.xml><?xml version="1.0" encoding="utf-8"?>
<ink xmlns="http://www.w3.org/2003/InkML">
  <definitions>
    <brush xml:id="br1">
      <brushProperty name="color" value="#ffff00"/>
      <brushProperty name="width" value="0.15875" units="cm"/>
      <brushProperty name="tip" value="rectangle"/>
      <brushProperty name="fitToCurve" value="1"/>
      <brushProperty name="rasterOp" value="maskPen"/>
      <brushProperty name="height" value="0.3175" units="cm"/>
    </brush>
    <context xml:id="ctx0">
      <inkSource xml:id="inkSrc0">
        <traceFormat>
          <channel name="X" units="cm" defaultValue="0" type="decimal"/>
          <channel name="Y" units="cm" defaultValue="0" type="decimal"/>
        </traceFormat>
        <channelProperties>
          <channelProperty channel="X" name="resolution" value="28.36041" units="1/cm"/>
          <channelProperty channel="Y" name="resolution" value="28.36041" units="1/cm"/>
        </channelProperties>
      </inkSource>
    </context>
  </definitions>
</ink>
</file>

<file path=ppt/ink/ink6.xml><?xml version="1.0" encoding="utf-8"?>
<ink xmlns="http://www.w3.org/2003/InkML">
  <definitions>
    <brush xml:id="br1">
      <brushProperty name="color" value="#ffff00"/>
      <brushProperty name="width" value="0.15875" units="cm"/>
      <brushProperty name="tip" value="rectangle"/>
      <brushProperty name="fitToCurve" value="1"/>
      <brushProperty name="rasterOp" value="maskPen"/>
      <brushProperty name="height" value="0.3175" units="cm"/>
    </brush>
    <context xml:id="ctx0">
      <inkSource xml:id="inkSrc0">
        <traceFormat>
          <channel name="X" units="cm" defaultValue="0" type="decimal"/>
          <channel name="Y" units="cm" defaultValue="0" type="decimal"/>
        </traceFormat>
        <channelProperties>
          <channelProperty channel="X" name="resolution" value="28.36041" units="1/cm"/>
          <channelProperty channel="Y" name="resolution" value="28.36041" units="1/cm"/>
        </channelProperties>
      </inkSource>
    </context>
  </definitions>
</ink>
</file>

<file path=ppt/notesMasters/_rels/notesMaster1.xml.rels><?xml version="1.0" encoding="UTF-8" standalone="yes"?>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3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7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68" name="Date Placeholder 2"/>
          <p:cNvSpPr>
            <a:spLocks noGrp="1"/>
          </p:cNvSpPr>
          <p:nvPr>
            <p:ph type="dt" idx="1"/>
          </p:nvPr>
        </p:nvSpPr>
        <p:spPr>
          <a:xfrm>
            <a:off x="6905625" y="0"/>
            <a:ext cx="5283200" cy="344488"/>
          </a:xfrm>
          <a:prstGeom prst="rect"/>
        </p:spPr>
        <p:txBody>
          <a:bodyPr bIns="45720" lIns="91440" rIns="91440" rtlCol="0" tIns="45720" vert="horz"/>
          <a:lstStyle>
            <a:lvl1pPr algn="r">
              <a:defRPr sz="1200"/>
            </a:lvl1pPr>
          </a:lstStyle>
          <a:p>
            <a:fld id="{84B86612-B127-4CD0-BF15-66D49A7175F7}" type="datetimeFigureOut">
              <a:rPr lang="en-IN" smtClean="0"/>
              <a:t>18-08-2025</a:t>
            </a:fld>
            <a:endParaRPr lang="en-IN"/>
          </a:p>
        </p:txBody>
      </p:sp>
      <p:sp>
        <p:nvSpPr>
          <p:cNvPr id="1048669" name="Slide Image Placeholder 3"/>
          <p:cNvSpPr>
            <a:spLocks noChangeAspect="1" noRot="1" noGrp="1"/>
          </p:cNvSpPr>
          <p:nvPr>
            <p:ph type="sldImg" idx="2"/>
          </p:nvPr>
        </p:nvSpPr>
        <p:spPr>
          <a:xfrm>
            <a:off x="4038600" y="857250"/>
            <a:ext cx="4114800" cy="2314575"/>
          </a:xfrm>
          <a:prstGeom prst="rect"/>
          <a:noFill/>
          <a:ln w="12700">
            <a:solidFill>
              <a:prstClr val="black"/>
            </a:solidFill>
          </a:ln>
        </p:spPr>
        <p:txBody>
          <a:bodyPr anchor="ctr" bIns="45720" lIns="91440" rIns="91440" rtlCol="0" tIns="45720" vert="horz"/>
          <a:p>
            <a:endParaRPr lang="en-IN"/>
          </a:p>
        </p:txBody>
      </p:sp>
      <p:sp>
        <p:nvSpPr>
          <p:cNvPr id="1048670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1219200" y="3300413"/>
            <a:ext cx="9753600" cy="2700337"/>
          </a:xfrm>
          <a:prstGeom prst="rect"/>
        </p:spPr>
        <p:txBody>
          <a:bodyPr bIns="45720" lIns="91440" rIns="91440" rtlCol="0" tIns="45720" vert="horz"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1048671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l">
              <a:defRPr sz="1200"/>
            </a:lvl1pPr>
          </a:lstStyle>
          <a:p>
            <a:endParaRPr lang="en-IN"/>
          </a:p>
        </p:txBody>
      </p:sp>
      <p:sp>
        <p:nvSpPr>
          <p:cNvPr id="1048672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6905625" y="6513513"/>
            <a:ext cx="5283200" cy="344487"/>
          </a:xfrm>
          <a:prstGeom prst="rect"/>
        </p:spPr>
        <p:txBody>
          <a:bodyPr anchor="b" bIns="45720" lIns="91440" rIns="91440" rtlCol="0" tIns="45720" vert="horz"/>
          <a:lstStyle>
            <a:lvl1pPr algn="r">
              <a:defRPr sz="1200"/>
            </a:lvl1pPr>
          </a:lstStyle>
          <a:p>
            <a:fld id="{F7F439ED-1E90-4106-847A-8EF19031FE2F}" type="slidenum">
              <a:rPr lang="en-IN" smtClean="0"/>
              <a:t>‹#›</a:t>
            </a:fld>
            <a:endParaRPr lang="en-IN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notesStyle>
    <a:lvl1pPr algn="l" defTabSz="914400" eaLnBrk="1" hangingPunct="1" latinLnBrk="0" marL="0" rtl="0">
      <a:defRPr sz="1200" kern="1200">
        <a:solidFill>
          <a:schemeClr val="tx1"/>
        </a:solidFill>
        <a:latin typeface="+mn-lt"/>
        <a:ea typeface="+mn-ea"/>
        <a:cs typeface="+mn-cs"/>
      </a:defRPr>
    </a:lvl1pPr>
    <a:lvl2pPr algn="l" defTabSz="914400" eaLnBrk="1" hangingPunct="1" latinLnBrk="0" marL="457200" rtl="0">
      <a:defRPr sz="1200" kern="1200">
        <a:solidFill>
          <a:schemeClr val="tx1"/>
        </a:solidFill>
        <a:latin typeface="+mn-lt"/>
        <a:ea typeface="+mn-ea"/>
        <a:cs typeface="+mn-cs"/>
      </a:defRPr>
    </a:lvl2pPr>
    <a:lvl3pPr algn="l" defTabSz="914400" eaLnBrk="1" hangingPunct="1" latinLnBrk="0" marL="914400" rtl="0">
      <a:defRPr sz="1200" kern="1200">
        <a:solidFill>
          <a:schemeClr val="tx1"/>
        </a:solidFill>
        <a:latin typeface="+mn-lt"/>
        <a:ea typeface="+mn-ea"/>
        <a:cs typeface="+mn-cs"/>
      </a:defRPr>
    </a:lvl3pPr>
    <a:lvl4pPr algn="l" defTabSz="914400" eaLnBrk="1" hangingPunct="1" latinLnBrk="0" marL="1371600" rtl="0">
      <a:defRPr sz="1200" kern="1200">
        <a:solidFill>
          <a:schemeClr val="tx1"/>
        </a:solidFill>
        <a:latin typeface="+mn-lt"/>
        <a:ea typeface="+mn-ea"/>
        <a:cs typeface="+mn-cs"/>
      </a:defRPr>
    </a:lvl4pPr>
    <a:lvl5pPr algn="l" defTabSz="914400" eaLnBrk="1" hangingPunct="1" latinLnBrk="0" marL="1828800" rtl="0">
      <a:defRPr sz="1200" kern="1200">
        <a:solidFill>
          <a:schemeClr val="tx1"/>
        </a:solidFill>
        <a:latin typeface="+mn-lt"/>
        <a:ea typeface="+mn-ea"/>
        <a:cs typeface="+mn-cs"/>
      </a:defRPr>
    </a:lvl5pPr>
    <a:lvl6pPr algn="l" defTabSz="914400" eaLnBrk="1" hangingPunct="1" latinLnBrk="0" marL="2286000" rtl="0">
      <a:defRPr sz="1200" kern="1200">
        <a:solidFill>
          <a:schemeClr val="tx1"/>
        </a:solidFill>
        <a:latin typeface="+mn-lt"/>
        <a:ea typeface="+mn-ea"/>
        <a:cs typeface="+mn-cs"/>
      </a:defRPr>
    </a:lvl6pPr>
    <a:lvl7pPr algn="l" defTabSz="914400" eaLnBrk="1" hangingPunct="1" latinLnBrk="0" marL="2743200" rtl="0">
      <a:defRPr sz="1200" kern="1200">
        <a:solidFill>
          <a:schemeClr val="tx1"/>
        </a:solidFill>
        <a:latin typeface="+mn-lt"/>
        <a:ea typeface="+mn-ea"/>
        <a:cs typeface="+mn-cs"/>
      </a:defRPr>
    </a:lvl7pPr>
    <a:lvl8pPr algn="l" defTabSz="914400" eaLnBrk="1" hangingPunct="1" latinLnBrk="0" marL="3200400" rtl="0">
      <a:defRPr sz="1200" kern="1200">
        <a:solidFill>
          <a:schemeClr val="tx1"/>
        </a:solidFill>
        <a:latin typeface="+mn-lt"/>
        <a:ea typeface="+mn-ea"/>
        <a:cs typeface="+mn-cs"/>
      </a:defRPr>
    </a:lvl8pPr>
    <a:lvl9pPr algn="l" defTabSz="914400" eaLnBrk="1" hangingPunct="1" latinLnBrk="0" marL="3657600" rtl="0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<Relationships xmlns="http://schemas.openxmlformats.org/package/2006/relationships"><Relationship Id="rId1" Type="http://schemas.openxmlformats.org/officeDocument/2006/relationships/slide" Target="../slides/slide1.xml"/><Relationship Id="rId2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2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9" name="Slide Image Placeholder 1"/>
          <p:cNvSpPr>
            <a:spLocks noChangeAspect="1" noRot="1" noGrp="1"/>
          </p:cNvSpPr>
          <p:nvPr>
            <p:ph type="sldImg"/>
          </p:nvPr>
        </p:nvSpPr>
        <p:spPr/>
      </p:sp>
      <p:sp>
        <p:nvSpPr>
          <p:cNvPr id="1048600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p>
            <a:endParaRPr dirty="0" lang="en-IN"/>
          </a:p>
        </p:txBody>
      </p:sp>
      <p:sp>
        <p:nvSpPr>
          <p:cNvPr id="1048601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p>
            <a:fld id="{F7F439ED-1E90-4106-847A-8EF19031FE2F}" type="slidenum">
              <a:rPr lang="en-IN" smtClean="0"/>
              <a:t>1</a:t>
            </a:fld>
            <a:endParaRPr lang="en-IN"/>
          </a:p>
        </p:txBody>
      </p:sp>
    </p:spTree>
  </p:cSld>
  <p:clrMapOvr>
    <a:masterClrMapping/>
  </p:clrMapOvr>
</p:notes>
</file>

<file path=ppt/slideLayouts/_rels/slideLayout1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Slide">
    <p:spTree>
      <p:nvGrpSpPr>
        <p:cNvPr id="1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1" name="Holder 2"/>
          <p:cNvSpPr>
            <a:spLocks noGrp="1"/>
          </p:cNvSpPr>
          <p:nvPr>
            <p:ph type="ctrTitle"/>
          </p:nvPr>
        </p:nvSpPr>
        <p:spPr>
          <a:xfrm>
            <a:off x="3195574" y="2067305"/>
            <a:ext cx="5800851" cy="48260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32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92" name="Holder 3"/>
          <p:cNvSpPr>
            <a:spLocks noGrp="1"/>
          </p:cNvSpPr>
          <p:nvPr>
            <p:ph type="subTitle" idx="4"/>
          </p:nvPr>
        </p:nvSpPr>
        <p:spPr>
          <a:xfrm>
            <a:off x="1828800" y="3840480"/>
            <a:ext cx="853440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93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94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5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and Content">
    <p:spTree>
      <p:nvGrpSpPr>
        <p:cNvPr id="3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5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266700"/>
          </a:xfrm>
        </p:spPr>
        <p:txBody>
          <a:bodyPr bIns="0" lIns="0" rIns="0" tIns="0"/>
          <a:p/>
        </p:txBody>
      </p:sp>
      <p:sp>
        <p:nvSpPr>
          <p:cNvPr id="1048658" name="Holder 4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59" name="Holder 5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60" name="Holder 6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wo Content">
    <p:spTree>
      <p:nvGrpSpPr>
        <p:cNvPr id="3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61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62" name="Holder 3"/>
          <p:cNvSpPr>
            <a:spLocks noGrp="1"/>
          </p:cNvSpPr>
          <p:nvPr>
            <p:ph sz="half" idx="2"/>
          </p:nvPr>
        </p:nvSpPr>
        <p:spPr>
          <a:xfrm>
            <a:off x="60960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3" name="Holder 4"/>
          <p:cNvSpPr>
            <a:spLocks noGrp="1"/>
          </p:cNvSpPr>
          <p:nvPr>
            <p:ph sz="half" idx="3"/>
          </p:nvPr>
        </p:nvSpPr>
        <p:spPr>
          <a:xfrm>
            <a:off x="6278880" y="1577340"/>
            <a:ext cx="5303520" cy="26670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664" name="Holder 5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65" name="Holder 6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66" name="Holder 7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Title Only">
    <p:spTree>
      <p:nvGrpSpPr>
        <p:cNvPr id="2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2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23901"/>
          </a:xfrm>
        </p:spPr>
        <p:txBody>
          <a:bodyPr bIns="0" lIns="0" rIns="0" tIns="0"/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603" name="Holder 3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04" name="Holder 4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05" name="Holder 5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type="obj">
  <p:cSld name="Blank">
    <p:spTree>
      <p:nvGrpSpPr>
        <p:cNvPr id="34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7" name="Holder 2"/>
          <p:cNvSpPr>
            <a:spLocks noGrp="1"/>
          </p:cNvSpPr>
          <p:nvPr>
            <p:ph type="ftr" sz="quarter" idx="5"/>
          </p:nvPr>
        </p:nvSpPr>
        <p:spPr/>
        <p:txBody>
          <a:bodyPr bIns="0" lIns="0" rIns="0" t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648" name="Holder 3"/>
          <p:cNvSpPr>
            <a:spLocks noGrp="1"/>
          </p:cNvSpPr>
          <p:nvPr>
            <p:ph type="dt" sz="half" idx="6"/>
          </p:nvPr>
        </p:nvSpPr>
        <p:spPr/>
        <p:txBody>
          <a:bodyPr bIns="0" lIns="0" rIns="0" t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649" name="Holder 4"/>
          <p:cNvSpPr>
            <a:spLocks noGrp="1"/>
          </p:cNvSpPr>
          <p:nvPr>
            <p:ph type="sldNum" sz="quarter" idx="7"/>
          </p:nvPr>
        </p:nvSpPr>
        <p:spPr/>
        <p:txBody>
          <a:bodyPr bIns="0" lIns="0" rIns="0" tIns="0"/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Ovr>
    <a:masterClrMapping/>
  </p:clrMapOvr>
</p:sldLayout>
</file>

<file path=ppt/slideMasters/_rels/slideMaster1.xml.rels><?xml version="1.0" encoding="UTF-8" standalone="yes"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76" name="bg object 16"/>
          <p:cNvSpPr/>
          <p:nvPr/>
        </p:nvSpPr>
        <p:spPr>
          <a:xfrm>
            <a:off x="9377426" y="4825"/>
            <a:ext cx="1218565" cy="6853555"/>
          </a:xfrm>
          <a:custGeom>
            <a:avLst/>
            <a:ahLst/>
            <a:rect l="l" t="t" r="r" b="b"/>
            <a:pathLst>
              <a:path w="1218565" h="6853555">
                <a:moveTo>
                  <a:pt x="0" y="0"/>
                </a:moveTo>
                <a:lnTo>
                  <a:pt x="1218352" y="685317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7" name="bg object 17"/>
          <p:cNvSpPr/>
          <p:nvPr/>
        </p:nvSpPr>
        <p:spPr>
          <a:xfrm>
            <a:off x="7448612" y="3694896"/>
            <a:ext cx="4743450" cy="3163570"/>
          </a:xfrm>
          <a:custGeom>
            <a:avLst/>
            <a:ahLst/>
            <a:rect l="l" t="t" r="r" b="b"/>
            <a:pathLst>
              <a:path w="4743450" h="3163570">
                <a:moveTo>
                  <a:pt x="4743387" y="0"/>
                </a:moveTo>
                <a:lnTo>
                  <a:pt x="0" y="3163101"/>
                </a:lnTo>
              </a:path>
            </a:pathLst>
          </a:custGeom>
          <a:ln w="9525">
            <a:solidFill>
              <a:srgbClr val="5FCAEE"/>
            </a:solidFill>
          </a:ln>
        </p:spPr>
        <p:txBody>
          <a:bodyPr bIns="0" lIns="0" rIns="0" rtlCol="0" tIns="0" wrap="square"/>
          <a:p/>
        </p:txBody>
      </p:sp>
      <p:sp>
        <p:nvSpPr>
          <p:cNvPr id="1048578" name="bg object 18"/>
          <p:cNvSpPr/>
          <p:nvPr/>
        </p:nvSpPr>
        <p:spPr>
          <a:xfrm>
            <a:off x="9182100" y="0"/>
            <a:ext cx="3009900" cy="6858000"/>
          </a:xfrm>
          <a:custGeom>
            <a:avLst/>
            <a:ahLst/>
            <a:rect l="l" t="t" r="r" b="b"/>
            <a:pathLst>
              <a:path w="3009900" h="6858000">
                <a:moveTo>
                  <a:pt x="3009899" y="0"/>
                </a:moveTo>
                <a:lnTo>
                  <a:pt x="2044399" y="0"/>
                </a:lnTo>
                <a:lnTo>
                  <a:pt x="0" y="6857996"/>
                </a:lnTo>
                <a:lnTo>
                  <a:pt x="3009899" y="6857996"/>
                </a:lnTo>
                <a:lnTo>
                  <a:pt x="3009899" y="0"/>
                </a:lnTo>
                <a:close/>
              </a:path>
            </a:pathLst>
          </a:custGeom>
          <a:solidFill>
            <a:srgbClr val="5FCAEE">
              <a:alpha val="36077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79" name="bg object 19"/>
          <p:cNvSpPr/>
          <p:nvPr/>
        </p:nvSpPr>
        <p:spPr>
          <a:xfrm>
            <a:off x="9602878" y="0"/>
            <a:ext cx="2589530" cy="6858000"/>
          </a:xfrm>
          <a:custGeom>
            <a:avLst/>
            <a:ahLst/>
            <a:rect l="l" t="t" r="r" b="b"/>
            <a:pathLst>
              <a:path w="2589529" h="6858000">
                <a:moveTo>
                  <a:pt x="2589120" y="0"/>
                </a:moveTo>
                <a:lnTo>
                  <a:pt x="0" y="0"/>
                </a:lnTo>
                <a:lnTo>
                  <a:pt x="1208884" y="6857996"/>
                </a:lnTo>
                <a:lnTo>
                  <a:pt x="2589120" y="6857996"/>
                </a:lnTo>
                <a:lnTo>
                  <a:pt x="2589120" y="0"/>
                </a:lnTo>
                <a:close/>
              </a:path>
            </a:pathLst>
          </a:custGeom>
          <a:solidFill>
            <a:srgbClr val="5FCAEE">
              <a:alpha val="19999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0" name="bg object 20"/>
          <p:cNvSpPr/>
          <p:nvPr/>
        </p:nvSpPr>
        <p:spPr>
          <a:xfrm>
            <a:off x="8934450" y="3048000"/>
            <a:ext cx="3257550" cy="3810000"/>
          </a:xfrm>
          <a:custGeom>
            <a:avLst/>
            <a:ahLst/>
            <a:rect l="l" t="t" r="r" b="b"/>
            <a:pathLst>
              <a:path w="3257550" h="3810000">
                <a:moveTo>
                  <a:pt x="3257550" y="0"/>
                </a:moveTo>
                <a:lnTo>
                  <a:pt x="0" y="3810000"/>
                </a:lnTo>
                <a:lnTo>
                  <a:pt x="3257550" y="3810000"/>
                </a:lnTo>
                <a:lnTo>
                  <a:pt x="3257550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1" name="bg object 21"/>
          <p:cNvSpPr/>
          <p:nvPr/>
        </p:nvSpPr>
        <p:spPr>
          <a:xfrm>
            <a:off x="9337930" y="0"/>
            <a:ext cx="2854325" cy="6858000"/>
          </a:xfrm>
          <a:custGeom>
            <a:avLst/>
            <a:ahLst/>
            <a:rect l="l" t="t" r="r" b="b"/>
            <a:pathLst>
              <a:path w="2854325" h="6858000">
                <a:moveTo>
                  <a:pt x="2854069" y="0"/>
                </a:moveTo>
                <a:lnTo>
                  <a:pt x="0" y="0"/>
                </a:lnTo>
                <a:lnTo>
                  <a:pt x="2470020" y="6857996"/>
                </a:lnTo>
                <a:lnTo>
                  <a:pt x="2854069" y="6857996"/>
                </a:lnTo>
                <a:lnTo>
                  <a:pt x="2854069" y="0"/>
                </a:lnTo>
                <a:close/>
              </a:path>
            </a:pathLst>
          </a:custGeom>
          <a:solidFill>
            <a:srgbClr val="17AFE3">
              <a:alpha val="5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2" name="bg object 22"/>
          <p:cNvSpPr/>
          <p:nvPr/>
        </p:nvSpPr>
        <p:spPr>
          <a:xfrm>
            <a:off x="10896600" y="0"/>
            <a:ext cx="1295400" cy="6858000"/>
          </a:xfrm>
          <a:custGeom>
            <a:avLst/>
            <a:ahLst/>
            <a:rect l="l" t="t" r="r" b="b"/>
            <a:pathLst>
              <a:path w="1295400" h="6858000">
                <a:moveTo>
                  <a:pt x="1295399" y="0"/>
                </a:moveTo>
                <a:lnTo>
                  <a:pt x="1022453" y="0"/>
                </a:lnTo>
                <a:lnTo>
                  <a:pt x="0" y="6857996"/>
                </a:lnTo>
                <a:lnTo>
                  <a:pt x="1295399" y="6857996"/>
                </a:lnTo>
                <a:lnTo>
                  <a:pt x="1295399" y="0"/>
                </a:lnTo>
                <a:close/>
              </a:path>
            </a:pathLst>
          </a:custGeom>
          <a:solidFill>
            <a:srgbClr val="2D83C3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3" name="bg object 23"/>
          <p:cNvSpPr/>
          <p:nvPr/>
        </p:nvSpPr>
        <p:spPr>
          <a:xfrm>
            <a:off x="10936247" y="0"/>
            <a:ext cx="1256030" cy="6858000"/>
          </a:xfrm>
          <a:custGeom>
            <a:avLst/>
            <a:ahLst/>
            <a:rect l="l" t="t" r="r" b="b"/>
            <a:pathLst>
              <a:path w="1256029" h="6858000">
                <a:moveTo>
                  <a:pt x="1255752" y="0"/>
                </a:moveTo>
                <a:lnTo>
                  <a:pt x="0" y="0"/>
                </a:lnTo>
                <a:lnTo>
                  <a:pt x="1114527" y="6857996"/>
                </a:lnTo>
                <a:lnTo>
                  <a:pt x="1255752" y="6857996"/>
                </a:lnTo>
                <a:lnTo>
                  <a:pt x="1255752" y="0"/>
                </a:lnTo>
                <a:close/>
              </a:path>
            </a:pathLst>
          </a:custGeom>
          <a:solidFill>
            <a:srgbClr val="226192">
              <a:alpha val="79998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4" name="bg object 24"/>
          <p:cNvSpPr/>
          <p:nvPr/>
        </p:nvSpPr>
        <p:spPr>
          <a:xfrm>
            <a:off x="10372725" y="3590925"/>
            <a:ext cx="1819275" cy="3267075"/>
          </a:xfrm>
          <a:custGeom>
            <a:avLst/>
            <a:ahLst/>
            <a:rect l="l" t="t" r="r" b="b"/>
            <a:pathLst>
              <a:path w="1819275" h="3267075">
                <a:moveTo>
                  <a:pt x="1819275" y="0"/>
                </a:moveTo>
                <a:lnTo>
                  <a:pt x="0" y="3267075"/>
                </a:lnTo>
                <a:lnTo>
                  <a:pt x="1819275" y="3267075"/>
                </a:lnTo>
                <a:lnTo>
                  <a:pt x="1819275" y="0"/>
                </a:lnTo>
                <a:close/>
              </a:path>
            </a:pathLst>
          </a:custGeom>
          <a:solidFill>
            <a:srgbClr val="17AFE3">
              <a:alpha val="65881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5" name="bg object 25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586" name="Holder 2"/>
          <p:cNvSpPr>
            <a:spLocks noGrp="1"/>
          </p:cNvSpPr>
          <p:nvPr>
            <p:ph type="title"/>
          </p:nvPr>
        </p:nvSpPr>
        <p:spPr>
          <a:xfrm>
            <a:off x="755332" y="385444"/>
            <a:ext cx="10681335" cy="75819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1" sz="4800" i="0">
                <a:solidFill>
                  <a:schemeClr val="tx1"/>
                </a:solidFill>
                <a:latin typeface="Trebuchet MS"/>
                <a:cs typeface="Trebuchet MS"/>
              </a:defRPr>
            </a:lvl1pPr>
          </a:lstStyle>
          <a:p/>
        </p:txBody>
      </p:sp>
      <p:sp>
        <p:nvSpPr>
          <p:cNvPr id="1048587" name="Holder 3"/>
          <p:cNvSpPr>
            <a:spLocks noGrp="1"/>
          </p:cNvSpPr>
          <p:nvPr>
            <p:ph type="body" idx="1"/>
          </p:nvPr>
        </p:nvSpPr>
        <p:spPr>
          <a:xfrm>
            <a:off x="609600" y="1577340"/>
            <a:ext cx="10972800" cy="4526280"/>
          </a:xfrm>
          <a:prstGeom prst="rect"/>
        </p:spPr>
        <p:txBody>
          <a:bodyPr bIns="0" lIns="0" rIns="0" tIns="0" wrap="square">
            <a:spAutoFit/>
          </a:bodyPr>
          <a:p/>
        </p:txBody>
      </p:sp>
      <p:sp>
        <p:nvSpPr>
          <p:cNvPr id="1048588" name="Holder 4"/>
          <p:cNvSpPr>
            <a:spLocks noGrp="1"/>
          </p:cNvSpPr>
          <p:nvPr>
            <p:ph type="ftr" sz="quarter" idx="5"/>
          </p:nvPr>
        </p:nvSpPr>
        <p:spPr>
          <a:xfrm>
            <a:off x="4145280" y="6377940"/>
            <a:ext cx="390144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/>
        </p:txBody>
      </p:sp>
      <p:sp>
        <p:nvSpPr>
          <p:cNvPr id="1048589" name="Holder 5"/>
          <p:cNvSpPr>
            <a:spLocks noGrp="1"/>
          </p:cNvSpPr>
          <p:nvPr>
            <p:ph type="dt" sz="half" idx="6"/>
          </p:nvPr>
        </p:nvSpPr>
        <p:spPr>
          <a:xfrm>
            <a:off x="609600" y="6377940"/>
            <a:ext cx="2804160" cy="342900"/>
          </a:xfrm>
          <a:prstGeom prst="rect"/>
        </p:spPr>
        <p:txBody>
          <a:bodyPr bIns="0" lIns="0" rIns="0" tIns="0" wrap="square">
            <a:spAutoFit/>
          </a:bodyPr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/>
              <a:t>8/18/2025</a:t>
            </a:fld>
            <a:endParaRPr lang="en-US"/>
          </a:p>
        </p:txBody>
      </p:sp>
      <p:sp>
        <p:nvSpPr>
          <p:cNvPr id="1048590" name="Holder 6"/>
          <p:cNvSpPr>
            <a:spLocks noGrp="1"/>
          </p:cNvSpPr>
          <p:nvPr>
            <p:ph type="sldNum" sz="quarter" idx="7"/>
          </p:nvPr>
        </p:nvSpPr>
        <p:spPr>
          <a:xfrm>
            <a:off x="11353418" y="6473337"/>
            <a:ext cx="151129" cy="191770"/>
          </a:xfrm>
          <a:prstGeom prst="rect"/>
        </p:spPr>
        <p:txBody>
          <a:bodyPr bIns="0" lIns="0" rIns="0" tIns="0" wrap="square">
            <a:spAutoFit/>
          </a:bodyPr>
          <a:lstStyle>
            <a:lvl1pPr>
              <a:defRPr b="0" sz="1100" i="0">
                <a:solidFill>
                  <a:srgbClr val="2D936B"/>
                </a:solidFill>
                <a:latin typeface="Trebuchet MS"/>
                <a:cs typeface="Trebuchet MS"/>
              </a:defRPr>
            </a:lvl1pPr>
          </a:lstStyle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‹#›</a:t>
            </a:fld>
            <a:endParaRPr dirty="0" spc="10"/>
          </a:p>
        </p:txBody>
      </p:sp>
    </p:spTree>
  </p:cSld>
  <p:clrMap accent1="accent1" accent2="accent2" accent3="accent3" accent4="accent4" accent5="accent5" accent6="accent6" bg1="lt1" bg2="lt2" tx1="dk1" tx2="dk2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</p:sldLayoutIdLst>
  <p:txStyles>
    <p:titleStyle>
      <a:lvl1pPr>
        <a:defRPr>
          <a:latin typeface="+mj-lt"/>
          <a:ea typeface="+mj-ea"/>
          <a:cs typeface="+mj-cs"/>
        </a:defRPr>
      </a:lvl1pPr>
    </p:titleStyle>
    <p:body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bodyStyle>
    <p:otherStyle>
      <a:lvl1pPr marL="0">
        <a:defRPr>
          <a:latin typeface="+mn-lt"/>
          <a:ea typeface="+mn-ea"/>
          <a:cs typeface="+mn-cs"/>
        </a:defRPr>
      </a:lvl1pPr>
      <a:lvl2pPr marL="457200">
        <a:defRPr>
          <a:latin typeface="+mn-lt"/>
          <a:ea typeface="+mn-ea"/>
          <a:cs typeface="+mn-cs"/>
        </a:defRPr>
      </a:lvl2pPr>
      <a:lvl3pPr marL="914400">
        <a:defRPr>
          <a:latin typeface="+mn-lt"/>
          <a:ea typeface="+mn-ea"/>
          <a:cs typeface="+mn-cs"/>
        </a:defRPr>
      </a:lvl3pPr>
      <a:lvl4pPr marL="1371600">
        <a:defRPr>
          <a:latin typeface="+mn-lt"/>
          <a:ea typeface="+mn-ea"/>
          <a:cs typeface="+mn-cs"/>
        </a:defRPr>
      </a:lvl4pPr>
      <a:lvl5pPr marL="1828800">
        <a:defRPr>
          <a:latin typeface="+mn-lt"/>
          <a:ea typeface="+mn-ea"/>
          <a:cs typeface="+mn-cs"/>
        </a:defRPr>
      </a:lvl5pPr>
      <a:lvl6pPr marL="2286000">
        <a:defRPr>
          <a:latin typeface="+mn-lt"/>
          <a:ea typeface="+mn-ea"/>
          <a:cs typeface="+mn-cs"/>
        </a:defRPr>
      </a:lvl6pPr>
      <a:lvl7pPr marL="2743200">
        <a:defRPr>
          <a:latin typeface="+mn-lt"/>
          <a:ea typeface="+mn-ea"/>
          <a:cs typeface="+mn-cs"/>
        </a:defRPr>
      </a:lvl7pPr>
      <a:lvl8pPr marL="3200400">
        <a:defRPr>
          <a:latin typeface="+mn-lt"/>
          <a:ea typeface="+mn-ea"/>
          <a:cs typeface="+mn-cs"/>
        </a:defRPr>
      </a:lvl8pPr>
      <a:lvl9pPr marL="3657600">
        <a:defRPr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
<Relationships xmlns="http://schemas.openxmlformats.org/package/2006/relationships"><Relationship Id="rId1" Type="http://schemas.openxmlformats.org/officeDocument/2006/relationships/image" Target="../media/image1.jpe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_rels/slide10.xml.rels><?xml version="1.0" encoding="UTF-8" standalone="yes"?>
<Relationships xmlns="http://schemas.openxmlformats.org/package/2006/relationships"><Relationship Id="rId1" Type="http://schemas.openxmlformats.org/officeDocument/2006/relationships/image" Target="../media/image12.jpeg"/><Relationship Id="rId2" Type="http://schemas.openxmlformats.org/officeDocument/2006/relationships/image" Target="../media/image13.jpeg"/><Relationship Id="rId3" Type="http://schemas.openxmlformats.org/officeDocument/2006/relationships/image" Target="../media/image14.jpeg"/><Relationship Id="rId4" Type="http://schemas.openxmlformats.org/officeDocument/2006/relationships/slideLayout" Target="../slideLayouts/slideLayout4.xml"/></Relationships>
</file>

<file path=ppt/slides/_rels/slide11.xml.rels><?xml version="1.0" encoding="UTF-8" standalone="yes"?>
<Relationships xmlns="http://schemas.openxmlformats.org/package/2006/relationships"><Relationship Id="rId1" Type="http://schemas.openxmlformats.org/officeDocument/2006/relationships/image" Target="../media/image15.jpeg"/><Relationship Id="rId2" Type="http://schemas.openxmlformats.org/officeDocument/2006/relationships/slideLayout" Target="../slideLayouts/slideLayout5.xml"/></Relationships>
</file>

<file path=ppt/slides/_rels/slide12.xml.rels><?xml version="1.0" encoding="UTF-8" standalone="yes"?>
<Relationships xmlns="http://schemas.openxmlformats.org/package/2006/relationships"><Relationship Id="rId1" Type="http://schemas.openxmlformats.org/officeDocument/2006/relationships/image" Target="../media/image16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4.xml"/></Relationships>
</file>

<file path=ppt/slides/_rels/slide2.xml.rels><?xml version="1.0" encoding="UTF-8" standalone="yes"?>
<Relationships xmlns="http://schemas.openxmlformats.org/package/2006/relationships"><Relationship Id="rId1" Type="http://schemas.openxmlformats.org/officeDocument/2006/relationships/image" Target="../media/image2.jpeg"/><Relationship Id="rId2" Type="http://schemas.openxmlformats.org/officeDocument/2006/relationships/slideLayout" Target="../slideLayouts/slideLayout4.xml"/></Relationships>
</file>

<file path=ppt/slides/_rels/slide3.xml.rels><?xml version="1.0" encoding="UTF-8" standalone="yes"?>
<Relationships xmlns="http://schemas.openxmlformats.org/package/2006/relationships"><Relationship Id="rId1" Type="http://schemas.openxmlformats.org/officeDocument/2006/relationships/image" Target="../media/image3.jpeg"/><Relationship Id="rId2" Type="http://schemas.openxmlformats.org/officeDocument/2006/relationships/image" Target="../media/image4.png"/><Relationship Id="rId3" Type="http://schemas.openxmlformats.org/officeDocument/2006/relationships/slideLayout" Target="../slideLayouts/slideLayout4.xml"/></Relationships>
</file>

<file path=ppt/slides/_rels/slide4.xml.rels><?xml version="1.0" encoding="UTF-8" standalone="yes"?>
<Relationships xmlns="http://schemas.openxmlformats.org/package/2006/relationships"><Relationship Id="rId1" Type="http://schemas.openxmlformats.org/officeDocument/2006/relationships/image" Target="../media/image5.jpeg"/><Relationship Id="rId2" Type="http://schemas.openxmlformats.org/officeDocument/2006/relationships/customXml" Target="../ink/ink2.xml"/><Relationship Id="rId3" Type="http://schemas.openxmlformats.org/officeDocument/2006/relationships/customXml" Target="../ink/ink3.xml"/><Relationship Id="rId4" Type="http://schemas.openxmlformats.org/officeDocument/2006/relationships/customXml" Target="../ink/ink4.xml"/><Relationship Id="rId5" Type="http://schemas.openxmlformats.org/officeDocument/2006/relationships/customXml" Target="../ink/ink5.xml"/><Relationship Id="rId6" Type="http://schemas.openxmlformats.org/officeDocument/2006/relationships/customXml" Target="../ink/ink6.xml"/><Relationship Id="rId7" Type="http://schemas.openxmlformats.org/officeDocument/2006/relationships/slideLayout" Target="../slideLayouts/slideLayout4.xml"/></Relationships>
</file>

<file path=ppt/slides/_rels/slide5.xml.rels><?xml version="1.0" encoding="UTF-8" standalone="yes"?>
<Relationships xmlns="http://schemas.openxmlformats.org/package/2006/relationships"><Relationship Id="rId1" Type="http://schemas.openxmlformats.org/officeDocument/2006/relationships/image" Target="../media/image6.jpeg"/><Relationship Id="rId2" Type="http://schemas.openxmlformats.org/officeDocument/2006/relationships/slideLayout" Target="../slideLayouts/slideLayout4.xml"/></Relationships>
</file>

<file path=ppt/slides/_rels/slide6.xml.rels><?xml version="1.0" encoding="UTF-8" standalone="yes"?>
<Relationships xmlns="http://schemas.openxmlformats.org/package/2006/relationships"><Relationship Id="rId1" Type="http://schemas.openxmlformats.org/officeDocument/2006/relationships/image" Target="../media/image7.jpeg"/><Relationship Id="rId2" Type="http://schemas.openxmlformats.org/officeDocument/2006/relationships/slideLayout" Target="../slideLayouts/slideLayout4.xml"/></Relationships>
</file>

<file path=ppt/slides/_rels/slide7.xml.rels><?xml version="1.0" encoding="UTF-8" standalone="yes"?>
<Relationships xmlns="http://schemas.openxmlformats.org/package/2006/relationships"><Relationship Id="rId1" Type="http://schemas.openxmlformats.org/officeDocument/2006/relationships/image" Target="../media/image8.jpeg"/><Relationship Id="rId2" Type="http://schemas.openxmlformats.org/officeDocument/2006/relationships/slideLayout" Target="../slideLayouts/slideLayout4.xml"/></Relationships>
</file>

<file path=ppt/slides/_rels/slide8.xml.rels><?xml version="1.0" encoding="UTF-8" standalone="yes"?>
<Relationships xmlns="http://schemas.openxmlformats.org/package/2006/relationships"><Relationship Id="rId1" Type="http://schemas.openxmlformats.org/officeDocument/2006/relationships/image" Target="../media/image9.jpeg"/><Relationship Id="rId2" Type="http://schemas.openxmlformats.org/officeDocument/2006/relationships/image" Target="../media/image10.png"/><Relationship Id="rId3" Type="http://schemas.openxmlformats.org/officeDocument/2006/relationships/slideLayout" Target="../slideLayouts/slideLayout1.xml"/></Relationships>
</file>

<file path=ppt/slides/_rels/slide9.xml.rels><?xml version="1.0" encoding="UTF-8" standalone="yes"?>
<Relationships xmlns="http://schemas.openxmlformats.org/package/2006/relationships"><Relationship Id="rId1" Type="http://schemas.openxmlformats.org/officeDocument/2006/relationships/image" Target="../media/image11.jpeg"/><Relationship Id="rId2" Type="http://schemas.openxmlformats.org/officeDocument/2006/relationships/slideLayout" Target="../slideLayouts/slideLayout4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1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596" name="object 7"/>
          <p:cNvSpPr txBox="1">
            <a:spLocks noGrp="1"/>
          </p:cNvSpPr>
          <p:nvPr>
            <p:ph type="ctrTitle"/>
          </p:nvPr>
        </p:nvSpPr>
        <p:spPr>
          <a:xfrm>
            <a:off x="1195957" y="711265"/>
            <a:ext cx="7629525" cy="1210311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3213735">
              <a:spcBef>
                <a:spcPts val="130"/>
              </a:spcBef>
            </a:pPr>
            <a:r>
              <a:rPr b="0" dirty="0" sz="4000" i="0" lang="en-US" u="sng">
                <a:solidFill>
                  <a:srgbClr val="0F0F0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Times New Roman" panose="02020603050405020304" pitchFamily="18" charset="0"/>
                <a:cs typeface="Times New Roman" panose="02020603050405020304" pitchFamily="18" charset="0"/>
              </a:rPr>
              <a:t>Digital Portfolio </a:t>
            </a:r>
            <a:br>
              <a:rPr b="0" dirty="0" sz="4000" i="0" lang="en-US" u="sng">
                <a:solidFill>
                  <a:srgbClr val="0F0F0F"/>
                </a:solidFill>
                <a:effectLst>
                  <a:outerShdw algn="br" blurRad="38100" dir="2700000" dist="38100" rotWithShape="0">
                    <a:srgbClr val="000000"/>
                  </a:outerShdw>
                </a:effectLst>
                <a:latin typeface="Roboto" panose="020F0502020204030204" pitchFamily="2" charset="0"/>
              </a:rPr>
            </a:br>
            <a:endParaRPr b="0" dirty="0" sz="4000" i="0" spc="15" u="sng">
              <a:effectLst>
                <a:outerShdw algn="br" blurRad="38100" dir="2700000" dist="38100" rotWithShape="0">
                  <a:srgbClr val="000000"/>
                </a:outerShdw>
              </a:effectLst>
            </a:endParaRPr>
          </a:p>
        </p:txBody>
      </p:sp>
      <p:sp>
        <p:nvSpPr>
          <p:cNvPr id="1048597" name="object 11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1</a:t>
            </a:fld>
            <a:endParaRPr dirty="0" spc="10"/>
          </a:p>
        </p:txBody>
      </p:sp>
      <p:sp>
        <p:nvSpPr>
          <p:cNvPr id="1048598" name="TextBox 13"/>
          <p:cNvSpPr txBox="1"/>
          <p:nvPr/>
        </p:nvSpPr>
        <p:spPr>
          <a:xfrm>
            <a:off x="2407110" y="2316480"/>
            <a:ext cx="8610600" cy="2743200"/>
          </a:xfrm>
          <a:prstGeom prst="rect"/>
          <a:noFill/>
        </p:spPr>
        <p:txBody>
          <a:bodyPr anchor="t" bIns="45720" lIns="91440" rIns="91440" rtlCol="0" tIns="45720" wrap="square">
            <a:spAutoFit/>
          </a:bodyPr>
          <a:p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STUDENT NAME: 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D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I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V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Y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A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 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K</a:t>
            </a:r>
            <a:endParaRPr altLang="en-US" b="1" lang="zh-CN">
              <a:solidFill>
                <a:srgbClr val="000000"/>
              </a:solidFill>
              <a:latin typeface="Hanyiforvivo 65"/>
              <a:ea typeface="Hanyiforvivo 65"/>
              <a:cs typeface="Noto Serif Yezidi"/>
            </a:endParaRPr>
          </a:p>
          <a:p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REGISTER NO AND N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M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I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D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: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2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4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0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1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1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1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1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0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3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3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0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0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6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/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a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s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u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n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m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1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1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1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2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4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0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1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1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1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1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0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3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3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0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0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6</a:t>
            </a:r>
            <a:endParaRPr b="1" dirty="0" sz="2400" lang="en-US">
              <a:solidFill>
                <a:srgbClr val="000000"/>
              </a:solidFill>
              <a:latin typeface="Hanyiforvivo 65"/>
              <a:ea typeface="Hanyiforvivo 65"/>
              <a:cs typeface="Noto Serif Yezidi"/>
            </a:endParaRPr>
          </a:p>
          <a:p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DEPARTMENT: 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C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O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M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P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U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T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E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R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 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A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P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P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L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ICATION </a:t>
            </a:r>
            <a:endParaRPr altLang="en-US" b="1" lang="zh-CN">
              <a:solidFill>
                <a:srgbClr val="000000"/>
              </a:solidFill>
              <a:latin typeface="Hanyiforvivo 65"/>
              <a:ea typeface="Hanyiforvivo 65"/>
              <a:cs typeface="Noto Serif Yezidi"/>
            </a:endParaRPr>
          </a:p>
          <a:p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COLLEGE: 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L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.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N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.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G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o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v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t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.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 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C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ollege 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/ 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M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a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d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r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a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s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 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U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n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i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v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e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rsity</a:t>
            </a:r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.</a:t>
            </a:r>
            <a:endParaRPr altLang="en-US" b="1" lang="zh-CN">
              <a:solidFill>
                <a:srgbClr val="000000"/>
              </a:solidFill>
              <a:latin typeface="Hanyiforvivo 65"/>
              <a:ea typeface="Hanyiforvivo 65"/>
              <a:cs typeface="Noto Serif Yezidi"/>
            </a:endParaRPr>
          </a:p>
          <a:p>
            <a:r>
              <a:rPr b="1" dirty="0" sz="2400" lang="en-US">
                <a:solidFill>
                  <a:srgbClr val="000000"/>
                </a:solidFill>
                <a:latin typeface="Hanyiforvivo 65"/>
                <a:ea typeface="Hanyiforvivo 65"/>
                <a:cs typeface="Noto Serif Yezidi"/>
              </a:rPr>
              <a:t>           </a:t>
            </a:r>
            <a:endParaRPr b="1" dirty="0" sz="2400" lang="en-IN">
              <a:solidFill>
                <a:srgbClr val="000000"/>
              </a:solidFill>
              <a:latin typeface="Hanyiforvivo 65"/>
              <a:ea typeface="Hanyiforvivo 65"/>
              <a:cs typeface="Noto Serif Yezidi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3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41" name="object 2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42" name="object 3"/>
          <p:cNvSpPr/>
          <p:nvPr/>
        </p:nvSpPr>
        <p:spPr>
          <a:xfrm>
            <a:off x="9353550" y="5362575"/>
            <a:ext cx="457200" cy="457200"/>
          </a:xfrm>
          <a:custGeom>
            <a:avLst/>
            <a:ahLst/>
            <a:rect l="l" t="t" r="r" b="b"/>
            <a:pathLst>
              <a:path w="457200" h="457200">
                <a:moveTo>
                  <a:pt x="457200" y="0"/>
                </a:moveTo>
                <a:lnTo>
                  <a:pt x="0" y="0"/>
                </a:lnTo>
                <a:lnTo>
                  <a:pt x="0" y="457200"/>
                </a:lnTo>
                <a:lnTo>
                  <a:pt x="457200" y="457200"/>
                </a:lnTo>
                <a:lnTo>
                  <a:pt x="457200" y="0"/>
                </a:lnTo>
                <a:close/>
              </a:path>
            </a:pathLst>
          </a:custGeom>
          <a:solidFill>
            <a:srgbClr val="42AF51"/>
          </a:solidFill>
        </p:spPr>
        <p:txBody>
          <a:bodyPr bIns="0" lIns="0" rIns="0" rtlCol="0" tIns="0" wrap="square"/>
          <a:p/>
        </p:txBody>
      </p:sp>
      <p:sp>
        <p:nvSpPr>
          <p:cNvPr id="1048643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sp>
        <p:nvSpPr>
          <p:cNvPr id="1048644" name="object 7"/>
          <p:cNvSpPr txBox="1">
            <a:spLocks noGrp="1"/>
          </p:cNvSpPr>
          <p:nvPr>
            <p:ph type="title"/>
          </p:nvPr>
        </p:nvSpPr>
        <p:spPr>
          <a:xfrm>
            <a:off x="2526030" y="1071200"/>
            <a:ext cx="9096939" cy="7531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dirty="0" sz="4000" lang="en-IN" spc="15" u="sng">
                <a:latin typeface="Noto Serif Gujarati"/>
                <a:cs typeface="Noto Serif Gujarati"/>
              </a:rPr>
              <a:t>RESULTS AND SCREENSHOTS</a:t>
            </a:r>
            <a:endParaRPr dirty="0" sz="4000" u="sng">
              <a:latin typeface="Noto Serif Gujarati"/>
              <a:cs typeface="Noto Serif Gujarati"/>
            </a:endParaRPr>
          </a:p>
        </p:txBody>
      </p:sp>
      <p:sp>
        <p:nvSpPr>
          <p:cNvPr id="1048645" name="object 8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10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46" name="TextBox 8"/>
          <p:cNvSpPr txBox="1"/>
          <p:nvPr/>
        </p:nvSpPr>
        <p:spPr>
          <a:xfrm>
            <a:off x="2743200" y="2354703"/>
            <a:ext cx="8534018" cy="954107"/>
          </a:xfrm>
          <a:prstGeom prst="rect"/>
          <a:noFill/>
        </p:spPr>
        <p:txBody>
          <a:bodyPr rtlCol="0" wrap="square">
            <a:spAutoFit/>
          </a:bodyPr>
          <a:p>
            <a:pPr algn="l">
              <a:buFont typeface="Arial" panose="020B0604020202020204" pitchFamily="34" charset="0"/>
              <a:buChar char="•"/>
            </a:pPr>
            <a:endParaRPr b="0" dirty="0" sz="2800" i="0" lang="en-US">
              <a:solidFill>
                <a:srgbClr val="0D0D0D"/>
              </a:solidFill>
              <a:effectLst/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dirty="0" sz="2800" lang="en-IN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2097154" name=""/>
          <p:cNvPicPr>
            <a:picLocks/>
          </p:cNvPicPr>
          <p:nvPr/>
        </p:nvPicPr>
        <p:blipFill>
          <a:blip xmlns:r="http://schemas.openxmlformats.org/officeDocument/2006/relationships" r:embed="rId2"/>
          <a:stretch>
            <a:fillRect/>
          </a:stretch>
        </p:blipFill>
        <p:spPr>
          <a:xfrm rot="0">
            <a:off x="2779279" y="2458950"/>
            <a:ext cx="2521980" cy="4110271"/>
          </a:xfrm>
          <a:prstGeom prst="rect"/>
        </p:spPr>
      </p:pic>
      <p:pic>
        <p:nvPicPr>
          <p:cNvPr id="2097155" name=""/>
          <p:cNvPicPr>
            <a:picLocks/>
          </p:cNvPicPr>
          <p:nvPr/>
        </p:nvPicPr>
        <p:blipFill>
          <a:blip xmlns:r="http://schemas.openxmlformats.org/officeDocument/2006/relationships" r:embed="rId3"/>
          <a:stretch>
            <a:fillRect/>
          </a:stretch>
        </p:blipFill>
        <p:spPr>
          <a:xfrm rot="0">
            <a:off x="6257201" y="2340189"/>
            <a:ext cx="2627477" cy="4133148"/>
          </a:xfrm>
          <a:prstGeom prst="rect"/>
        </p:spPr>
      </p:pic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0" name=""/>
          <p:cNvSpPr txBox="1"/>
          <p:nvPr/>
        </p:nvSpPr>
        <p:spPr>
          <a:xfrm>
            <a:off x="2882345" y="3428999"/>
            <a:ext cx="7411800" cy="609599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  <a:latin typeface="Hanyiforvivo 65"/>
                <a:ea typeface="Hanyiforvivo 65"/>
              </a:rPr>
              <a:t>https://divya033006.github.io/Profile/</a:t>
            </a:r>
            <a:endParaRPr b="1" sz="2800" lang="en-US">
              <a:solidFill>
                <a:srgbClr val="000000"/>
              </a:solidFill>
              <a:latin typeface="Hanyiforvivo 65"/>
              <a:ea typeface="Hanyiforvivo 65"/>
            </a:endParaRPr>
          </a:p>
        </p:txBody>
      </p:sp>
      <p:sp>
        <p:nvSpPr>
          <p:cNvPr id="1048651" name=""/>
          <p:cNvSpPr txBox="1"/>
          <p:nvPr/>
        </p:nvSpPr>
        <p:spPr>
          <a:xfrm>
            <a:off x="4784784" y="1575810"/>
            <a:ext cx="3606922" cy="726439"/>
          </a:xfrm>
          <a:prstGeom prst="rect"/>
        </p:spPr>
        <p:txBody>
          <a:bodyPr rtlCol="0" wrap="square">
            <a:spAutoFit/>
          </a:bodyPr>
          <a:p>
            <a:r>
              <a:rPr b="1" sz="4000" lang="en-US" u="sng">
                <a:solidFill>
                  <a:srgbClr val="000000"/>
                </a:solidFill>
                <a:latin typeface="Source Sans Pro SemiBold"/>
              </a:rPr>
              <a:t>G</a:t>
            </a:r>
            <a:r>
              <a:rPr b="1" sz="4000" lang="en-US" u="sng">
                <a:solidFill>
                  <a:srgbClr val="000000"/>
                </a:solidFill>
                <a:latin typeface="Source Sans Pro SemiBold"/>
              </a:rPr>
              <a:t>i</a:t>
            </a:r>
            <a:r>
              <a:rPr b="1" sz="4000" lang="en-US" u="sng">
                <a:solidFill>
                  <a:srgbClr val="000000"/>
                </a:solidFill>
                <a:latin typeface="Source Sans Pro SemiBold"/>
              </a:rPr>
              <a:t>t</a:t>
            </a:r>
            <a:r>
              <a:rPr b="1" sz="4000" lang="en-US" u="sng">
                <a:solidFill>
                  <a:srgbClr val="000000"/>
                </a:solidFill>
                <a:latin typeface="Source Sans Pro SemiBold"/>
              </a:rPr>
              <a:t>h</a:t>
            </a:r>
            <a:r>
              <a:rPr b="1" sz="4000" lang="en-US" u="sng">
                <a:solidFill>
                  <a:srgbClr val="000000"/>
                </a:solidFill>
                <a:latin typeface="Source Sans Pro SemiBold"/>
              </a:rPr>
              <a:t>u</a:t>
            </a:r>
            <a:r>
              <a:rPr b="1" sz="4000" lang="en-US" u="sng">
                <a:solidFill>
                  <a:srgbClr val="000000"/>
                </a:solidFill>
                <a:latin typeface="Source Sans Pro SemiBold"/>
              </a:rPr>
              <a:t>b</a:t>
            </a:r>
            <a:r>
              <a:rPr b="1" sz="4000" lang="en-US" u="sng">
                <a:solidFill>
                  <a:srgbClr val="000000"/>
                </a:solidFill>
                <a:latin typeface="Source Sans Pro SemiBold"/>
              </a:rPr>
              <a:t> </a:t>
            </a:r>
            <a:r>
              <a:rPr b="1" sz="4000" lang="en-US" u="sng">
                <a:solidFill>
                  <a:srgbClr val="000000"/>
                </a:solidFill>
                <a:latin typeface="Source Sans Pro SemiBold"/>
              </a:rPr>
              <a:t>L</a:t>
            </a:r>
            <a:r>
              <a:rPr b="1" sz="4000" lang="en-US" u="sng">
                <a:solidFill>
                  <a:srgbClr val="000000"/>
                </a:solidFill>
                <a:latin typeface="Source Sans Pro SemiBold"/>
              </a:rPr>
              <a:t>i</a:t>
            </a:r>
            <a:r>
              <a:rPr b="1" sz="4000" lang="en-US" u="sng">
                <a:solidFill>
                  <a:srgbClr val="000000"/>
                </a:solidFill>
                <a:latin typeface="Source Sans Pro SemiBold"/>
              </a:rPr>
              <a:t>n</a:t>
            </a:r>
            <a:r>
              <a:rPr b="1" sz="4000" lang="en-US" u="sng">
                <a:solidFill>
                  <a:srgbClr val="000000"/>
                </a:solidFill>
                <a:latin typeface="Source Sans Pro SemiBold"/>
              </a:rPr>
              <a:t>k</a:t>
            </a:r>
            <a:endParaRPr b="1" sz="4000" lang="en-US" u="sng">
              <a:solidFill>
                <a:srgbClr val="000000"/>
              </a:solidFill>
              <a:latin typeface="Source Sans Pro SemiBold"/>
            </a:endParaRPr>
          </a:p>
        </p:txBody>
      </p: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52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6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53" name="object 7"/>
          <p:cNvSpPr txBox="1">
            <a:spLocks noGrp="1"/>
          </p:cNvSpPr>
          <p:nvPr>
            <p:ph type="title"/>
          </p:nvPr>
        </p:nvSpPr>
        <p:spPr>
          <a:xfrm>
            <a:off x="3806665" y="1018782"/>
            <a:ext cx="4578668" cy="648335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dirty="0" sz="4000" lang="en-IN" u="sng">
                <a:latin typeface="Source Sans Pro SemiBold"/>
              </a:rPr>
              <a:t>CONCLUSION</a:t>
            </a:r>
            <a:endParaRPr dirty="0" sz="4000" u="sng">
              <a:latin typeface="Source Sans Pro SemiBold"/>
            </a:endParaRPr>
          </a:p>
        </p:txBody>
      </p:sp>
      <p:sp>
        <p:nvSpPr>
          <p:cNvPr id="1048654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12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55" name=""/>
          <p:cNvSpPr txBox="1"/>
          <p:nvPr/>
        </p:nvSpPr>
        <p:spPr>
          <a:xfrm>
            <a:off x="2269361" y="2733263"/>
            <a:ext cx="7653276" cy="26822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  <a:latin typeface="Hanyiforvivo 65"/>
                <a:ea typeface="Hanyiforvivo 65"/>
              </a:rPr>
              <a:t>The digital portfolio enhances visibility, accessibility, and professionalism. It helps students present their skills effectively and provides recruiters with structured insights.</a:t>
            </a:r>
            <a:endParaRPr b="1" sz="2800" lang="en-US">
              <a:solidFill>
                <a:srgbClr val="000000"/>
              </a:solidFill>
              <a:latin typeface="Hanyiforvivo 65"/>
              <a:ea typeface="Hanyiforvivo 65"/>
            </a:endParaRPr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5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06" name="object 2"/>
          <p:cNvSpPr/>
          <p:nvPr/>
        </p:nvSpPr>
        <p:spPr>
          <a:xfrm rot="21600000" flipV="1">
            <a:off x="-9933052" y="1042988"/>
            <a:ext cx="9691786" cy="11249021"/>
          </a:xfrm>
          <a:custGeom>
            <a:avLst/>
            <a:ahLst/>
            <a:rect l="l" t="t" r="r" b="b"/>
            <a:pathLst>
              <a:path w="12192000" h="6858000">
                <a:moveTo>
                  <a:pt x="12192000" y="0"/>
                </a:moveTo>
                <a:lnTo>
                  <a:pt x="0" y="0"/>
                </a:lnTo>
                <a:lnTo>
                  <a:pt x="0" y="6858000"/>
                </a:lnTo>
                <a:lnTo>
                  <a:pt x="12192000" y="6858000"/>
                </a:lnTo>
                <a:lnTo>
                  <a:pt x="12192000" y="0"/>
                </a:lnTo>
                <a:close/>
              </a:path>
            </a:pathLst>
          </a:custGeom>
          <a:solidFill>
            <a:srgbClr val="92D04F"/>
          </a:solidFill>
        </p:spPr>
        <p:txBody>
          <a:bodyPr bIns="0" lIns="0" rIns="0" rtlCol="0" tIns="0" wrap="square"/>
          <a:p>
            <a:endParaRPr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48607" name="object 17"/>
          <p:cNvSpPr txBox="1">
            <a:spLocks noGrp="1"/>
          </p:cNvSpPr>
          <p:nvPr>
            <p:ph type="title"/>
          </p:nvPr>
        </p:nvSpPr>
        <p:spPr>
          <a:xfrm>
            <a:off x="4171950" y="1308955"/>
            <a:ext cx="6902456" cy="651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000" spc="5" u="sng">
                <a:solidFill>
                  <a:srgbClr val="000000"/>
                </a:solidFill>
                <a:latin typeface="Source Sans Pro SemiBold"/>
              </a:rPr>
              <a:t>PROJECT</a:t>
            </a:r>
            <a:r>
              <a:rPr b="1" dirty="0" sz="4000" spc="-85" u="sng">
                <a:solidFill>
                  <a:srgbClr val="000000"/>
                </a:solidFill>
                <a:latin typeface="Source Sans Pro SemiBold"/>
              </a:rPr>
              <a:t> </a:t>
            </a:r>
            <a:r>
              <a:rPr b="1" dirty="0" sz="4000" spc="25" u="sng">
                <a:solidFill>
                  <a:srgbClr val="000000"/>
                </a:solidFill>
                <a:latin typeface="Source Sans Pro SemiBold"/>
              </a:rPr>
              <a:t>TITLE</a:t>
            </a:r>
            <a:endParaRPr b="1" sz="4000" u="sng">
              <a:solidFill>
                <a:srgbClr val="000000"/>
              </a:solidFill>
              <a:latin typeface="Source Sans Pro SemiBold"/>
            </a:endParaRPr>
          </a:p>
        </p:txBody>
      </p:sp>
      <p:sp>
        <p:nvSpPr>
          <p:cNvPr id="1048608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2</a:t>
            </a:fld>
            <a:endParaRPr dirty="0" spc="10"/>
          </a:p>
        </p:txBody>
      </p:sp>
      <p:sp>
        <p:nvSpPr>
          <p:cNvPr id="1048609" name=""/>
          <p:cNvSpPr txBox="1"/>
          <p:nvPr/>
        </p:nvSpPr>
        <p:spPr>
          <a:xfrm>
            <a:off x="1865723" y="3047565"/>
            <a:ext cx="8460553" cy="1361440"/>
          </a:xfrm>
          <a:prstGeom prst="rect"/>
          <a:noFill/>
          <a:ln>
            <a:noFill/>
            <a:prstDash val="solid"/>
          </a:ln>
        </p:spPr>
        <p:txBody>
          <a:bodyPr rtlCol="0" wrap="square">
            <a:spAutoFit/>
          </a:bodyPr>
          <a:p>
            <a:pPr algn="l"/>
            <a:r>
              <a:rPr b="1" sz="4000" i="0" lang="en-US">
                <a:solidFill>
                  <a:srgbClr val="000000"/>
                </a:solidFill>
                <a:latin typeface="Source Sans Pro SemiBold"/>
              </a:rPr>
              <a:t>AI-Powered Smart Portfolio for Career Growt</a:t>
            </a:r>
            <a:r>
              <a:rPr b="1" sz="4000" i="0" lang="en-US">
                <a:solidFill>
                  <a:srgbClr val="000000"/>
                </a:solidFill>
                <a:latin typeface="Source Sans Pro SemiBold"/>
              </a:rPr>
              <a:t>h</a:t>
            </a:r>
            <a:endParaRPr b="1" sz="2800" i="0" lang="en-US">
              <a:solidFill>
                <a:srgbClr val="000000"/>
              </a:solidFill>
              <a:latin typeface="Source Sans Pro SemiBold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6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0" name="object 13"/>
          <p:cNvSpPr/>
          <p:nvPr/>
        </p:nvSpPr>
        <p:spPr>
          <a:xfrm>
            <a:off x="0" y="4010025"/>
            <a:ext cx="447675" cy="2847975"/>
          </a:xfrm>
          <a:custGeom>
            <a:avLst/>
            <a:ahLst/>
            <a:rect l="l" t="t" r="r" b="b"/>
            <a:pathLst>
              <a:path w="447675" h="2847975">
                <a:moveTo>
                  <a:pt x="0" y="0"/>
                </a:moveTo>
                <a:lnTo>
                  <a:pt x="0" y="2847975"/>
                </a:lnTo>
                <a:lnTo>
                  <a:pt x="447675" y="2847975"/>
                </a:lnTo>
                <a:lnTo>
                  <a:pt x="0" y="0"/>
                </a:lnTo>
                <a:close/>
              </a:path>
            </a:pathLst>
          </a:custGeom>
          <a:solidFill>
            <a:srgbClr val="5FCAEE">
              <a:alpha val="70195"/>
            </a:srgbClr>
          </a:solidFill>
        </p:spPr>
        <p:txBody>
          <a:bodyPr bIns="0" lIns="0" rIns="0" rtlCol="0" tIns="0" wrap="square"/>
          <a:p/>
        </p:txBody>
      </p:sp>
      <p:sp>
        <p:nvSpPr>
          <p:cNvPr id="1048611" name="object 14"/>
          <p:cNvSpPr txBox="1"/>
          <p:nvPr/>
        </p:nvSpPr>
        <p:spPr>
          <a:xfrm>
            <a:off x="752475" y="6486037"/>
            <a:ext cx="1773555" cy="323849"/>
          </a:xfrm>
          <a:prstGeom prst="rect"/>
        </p:spPr>
        <p:txBody>
          <a:bodyPr bIns="0" lIns="0" rIns="0" rtlCol="0" tIns="0" vert="horz" wrap="square">
            <a:spAutoFit/>
          </a:bodyPr>
          <a:p>
            <a:pPr>
              <a:lnSpc>
                <a:spcPts val="1275"/>
              </a:lnSpc>
            </a:pPr>
            <a:r>
              <a:rPr dirty="0" sz="1100" spc="20">
                <a:solidFill>
                  <a:srgbClr val="2D83C3"/>
                </a:solidFill>
                <a:latin typeface="Trebuchet MS"/>
                <a:cs typeface="Trebuchet MS"/>
              </a:rPr>
              <a:t>3/21/202</a:t>
            </a:r>
            <a:r>
              <a:rPr dirty="0" sz="1100" spc="10">
                <a:solidFill>
                  <a:srgbClr val="2D83C3"/>
                </a:solidFill>
                <a:latin typeface="Trebuchet MS"/>
                <a:cs typeface="Trebuchet MS"/>
              </a:rPr>
              <a:t>4</a:t>
            </a:r>
            <a:r>
              <a:rPr dirty="0" sz="110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dirty="0" sz="1100" spc="13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 spc="50">
                <a:solidFill>
                  <a:srgbClr val="2D83C3"/>
                </a:solidFill>
                <a:latin typeface="Trebuchet MS"/>
                <a:cs typeface="Trebuchet MS"/>
              </a:rPr>
              <a:t>A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nnu</a:t>
            </a:r>
            <a:r>
              <a:rPr b="1" dirty="0" sz="1100" spc="10">
                <a:solidFill>
                  <a:srgbClr val="2D83C3"/>
                </a:solidFill>
                <a:latin typeface="Trebuchet MS"/>
                <a:cs typeface="Trebuchet MS"/>
              </a:rPr>
              <a:t>al</a:t>
            </a:r>
            <a:r>
              <a:rPr b="1" dirty="0" sz="1100" spc="-140">
                <a:solidFill>
                  <a:srgbClr val="2D83C3"/>
                </a:solidFill>
                <a:latin typeface="Trebuchet MS"/>
                <a:cs typeface="Trebuchet MS"/>
              </a:rPr>
              <a:t> </a:t>
            </a:r>
            <a:r>
              <a:rPr b="1" dirty="0" sz="1100">
                <a:solidFill>
                  <a:srgbClr val="2D83C3"/>
                </a:solidFill>
                <a:latin typeface="Trebuchet MS"/>
                <a:cs typeface="Trebuchet MS"/>
              </a:rPr>
              <a:t>R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90">
                <a:solidFill>
                  <a:srgbClr val="2D83C3"/>
                </a:solidFill>
                <a:latin typeface="Trebuchet MS"/>
                <a:cs typeface="Trebuchet MS"/>
              </a:rPr>
              <a:t>v</a:t>
            </a:r>
            <a:r>
              <a:rPr b="1" dirty="0" sz="1100" spc="-35">
                <a:solidFill>
                  <a:srgbClr val="2D83C3"/>
                </a:solidFill>
                <a:latin typeface="Trebuchet MS"/>
                <a:cs typeface="Trebuchet MS"/>
              </a:rPr>
              <a:t>i</a:t>
            </a:r>
            <a:r>
              <a:rPr b="1" dirty="0" sz="1100" spc="35">
                <a:solidFill>
                  <a:srgbClr val="2D83C3"/>
                </a:solidFill>
                <a:latin typeface="Trebuchet MS"/>
                <a:cs typeface="Trebuchet MS"/>
              </a:rPr>
              <a:t>e</a:t>
            </a:r>
            <a:r>
              <a:rPr b="1" dirty="0" sz="1100" spc="15">
                <a:solidFill>
                  <a:srgbClr val="2D83C3"/>
                </a:solidFill>
                <a:latin typeface="Trebuchet MS"/>
                <a:cs typeface="Trebuchet MS"/>
              </a:rPr>
              <a:t>w</a:t>
            </a:r>
            <a:endParaRPr sz="1100">
              <a:latin typeface="Trebuchet MS"/>
              <a:cs typeface="Trebuchet MS"/>
            </a:endParaRPr>
          </a:p>
        </p:txBody>
      </p:sp>
      <p:sp>
        <p:nvSpPr>
          <p:cNvPr id="1048612" name="object 15"/>
          <p:cNvSpPr/>
          <p:nvPr/>
        </p:nvSpPr>
        <p:spPr>
          <a:xfrm>
            <a:off x="7362825" y="447675"/>
            <a:ext cx="361950" cy="361950"/>
          </a:xfrm>
          <a:custGeom>
            <a:avLst/>
            <a:ahLst/>
            <a:rect l="l" t="t" r="r" b="b"/>
            <a:pathLst>
              <a:path w="361950" h="361950">
                <a:moveTo>
                  <a:pt x="180975" y="0"/>
                </a:moveTo>
                <a:lnTo>
                  <a:pt x="132864" y="6464"/>
                </a:lnTo>
                <a:lnTo>
                  <a:pt x="89633" y="24708"/>
                </a:lnTo>
                <a:lnTo>
                  <a:pt x="53006" y="53006"/>
                </a:lnTo>
                <a:lnTo>
                  <a:pt x="24708" y="89633"/>
                </a:lnTo>
                <a:lnTo>
                  <a:pt x="6464" y="132864"/>
                </a:lnTo>
                <a:lnTo>
                  <a:pt x="0" y="180975"/>
                </a:lnTo>
                <a:lnTo>
                  <a:pt x="6464" y="229085"/>
                </a:lnTo>
                <a:lnTo>
                  <a:pt x="24708" y="272316"/>
                </a:lnTo>
                <a:lnTo>
                  <a:pt x="53006" y="308943"/>
                </a:lnTo>
                <a:lnTo>
                  <a:pt x="89633" y="337241"/>
                </a:lnTo>
                <a:lnTo>
                  <a:pt x="132864" y="355485"/>
                </a:lnTo>
                <a:lnTo>
                  <a:pt x="180975" y="361950"/>
                </a:lnTo>
                <a:lnTo>
                  <a:pt x="229085" y="355485"/>
                </a:lnTo>
                <a:lnTo>
                  <a:pt x="272316" y="337241"/>
                </a:lnTo>
                <a:lnTo>
                  <a:pt x="308943" y="308943"/>
                </a:lnTo>
                <a:lnTo>
                  <a:pt x="337241" y="272316"/>
                </a:lnTo>
                <a:lnTo>
                  <a:pt x="355485" y="229085"/>
                </a:lnTo>
                <a:lnTo>
                  <a:pt x="361950" y="180975"/>
                </a:lnTo>
                <a:lnTo>
                  <a:pt x="355485" y="132864"/>
                </a:lnTo>
                <a:lnTo>
                  <a:pt x="337241" y="89633"/>
                </a:lnTo>
                <a:lnTo>
                  <a:pt x="308943" y="53006"/>
                </a:lnTo>
                <a:lnTo>
                  <a:pt x="272316" y="24708"/>
                </a:lnTo>
                <a:lnTo>
                  <a:pt x="229085" y="6464"/>
                </a:lnTo>
                <a:lnTo>
                  <a:pt x="180975" y="0"/>
                </a:lnTo>
                <a:close/>
              </a:path>
            </a:pathLst>
          </a:custGeom>
          <a:solidFill>
            <a:srgbClr val="EBEBEB"/>
          </a:solidFill>
        </p:spPr>
        <p:txBody>
          <a:bodyPr bIns="0" lIns="0" rIns="0" rtlCol="0" tIns="0" wrap="square"/>
          <a:p/>
        </p:txBody>
      </p:sp>
      <p:sp>
        <p:nvSpPr>
          <p:cNvPr id="1048613" name="object 16"/>
          <p:cNvSpPr/>
          <p:nvPr/>
        </p:nvSpPr>
        <p:spPr>
          <a:xfrm>
            <a:off x="11010900" y="5610225"/>
            <a:ext cx="647700" cy="647700"/>
          </a:xfrm>
          <a:custGeom>
            <a:avLst/>
            <a:ahLst/>
            <a:rect l="l" t="t" r="r" b="b"/>
            <a:pathLst>
              <a:path w="647700" h="647700">
                <a:moveTo>
                  <a:pt x="323850" y="0"/>
                </a:moveTo>
                <a:lnTo>
                  <a:pt x="276003" y="3511"/>
                </a:lnTo>
                <a:lnTo>
                  <a:pt x="230332" y="13711"/>
                </a:lnTo>
                <a:lnTo>
                  <a:pt x="187340" y="30099"/>
                </a:lnTo>
                <a:lnTo>
                  <a:pt x="147528" y="52175"/>
                </a:lnTo>
                <a:lnTo>
                  <a:pt x="111397" y="79436"/>
                </a:lnTo>
                <a:lnTo>
                  <a:pt x="79448" y="111381"/>
                </a:lnTo>
                <a:lnTo>
                  <a:pt x="52184" y="147511"/>
                </a:lnTo>
                <a:lnTo>
                  <a:pt x="30106" y="187324"/>
                </a:lnTo>
                <a:lnTo>
                  <a:pt x="13714" y="230319"/>
                </a:lnTo>
                <a:lnTo>
                  <a:pt x="3512" y="275994"/>
                </a:lnTo>
                <a:lnTo>
                  <a:pt x="0" y="323850"/>
                </a:lnTo>
                <a:lnTo>
                  <a:pt x="3512" y="371705"/>
                </a:lnTo>
                <a:lnTo>
                  <a:pt x="13714" y="417380"/>
                </a:lnTo>
                <a:lnTo>
                  <a:pt x="30106" y="460375"/>
                </a:lnTo>
                <a:lnTo>
                  <a:pt x="52184" y="500188"/>
                </a:lnTo>
                <a:lnTo>
                  <a:pt x="79448" y="536318"/>
                </a:lnTo>
                <a:lnTo>
                  <a:pt x="111397" y="568263"/>
                </a:lnTo>
                <a:lnTo>
                  <a:pt x="147528" y="595524"/>
                </a:lnTo>
                <a:lnTo>
                  <a:pt x="187340" y="617600"/>
                </a:lnTo>
                <a:lnTo>
                  <a:pt x="230332" y="633988"/>
                </a:lnTo>
                <a:lnTo>
                  <a:pt x="276003" y="644188"/>
                </a:lnTo>
                <a:lnTo>
                  <a:pt x="323850" y="647700"/>
                </a:lnTo>
                <a:lnTo>
                  <a:pt x="371696" y="644188"/>
                </a:lnTo>
                <a:lnTo>
                  <a:pt x="417367" y="633988"/>
                </a:lnTo>
                <a:lnTo>
                  <a:pt x="460359" y="617600"/>
                </a:lnTo>
                <a:lnTo>
                  <a:pt x="500171" y="595524"/>
                </a:lnTo>
                <a:lnTo>
                  <a:pt x="536302" y="568263"/>
                </a:lnTo>
                <a:lnTo>
                  <a:pt x="568251" y="536318"/>
                </a:lnTo>
                <a:lnTo>
                  <a:pt x="595515" y="500188"/>
                </a:lnTo>
                <a:lnTo>
                  <a:pt x="617593" y="460375"/>
                </a:lnTo>
                <a:lnTo>
                  <a:pt x="633985" y="417380"/>
                </a:lnTo>
                <a:lnTo>
                  <a:pt x="644187" y="371705"/>
                </a:lnTo>
                <a:lnTo>
                  <a:pt x="647700" y="323850"/>
                </a:lnTo>
                <a:lnTo>
                  <a:pt x="644187" y="275994"/>
                </a:lnTo>
                <a:lnTo>
                  <a:pt x="633985" y="230319"/>
                </a:lnTo>
                <a:lnTo>
                  <a:pt x="617593" y="187324"/>
                </a:lnTo>
                <a:lnTo>
                  <a:pt x="595515" y="147511"/>
                </a:lnTo>
                <a:lnTo>
                  <a:pt x="568251" y="111381"/>
                </a:lnTo>
                <a:lnTo>
                  <a:pt x="536302" y="79436"/>
                </a:lnTo>
                <a:lnTo>
                  <a:pt x="500171" y="52175"/>
                </a:lnTo>
                <a:lnTo>
                  <a:pt x="460359" y="30099"/>
                </a:lnTo>
                <a:lnTo>
                  <a:pt x="417367" y="13711"/>
                </a:lnTo>
                <a:lnTo>
                  <a:pt x="371696" y="3511"/>
                </a:lnTo>
                <a:lnTo>
                  <a:pt x="323850" y="0"/>
                </a:lnTo>
                <a:close/>
              </a:path>
            </a:pathLst>
          </a:custGeom>
          <a:solidFill>
            <a:srgbClr val="2D83C3"/>
          </a:solidFill>
        </p:spPr>
        <p:txBody>
          <a:bodyPr bIns="0" lIns="0" rIns="0" rtlCol="0" tIns="0" wrap="square"/>
          <a:p/>
        </p:txBody>
      </p:sp>
      <p:pic>
        <p:nvPicPr>
          <p:cNvPr id="2097152" name="object 17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0687050" y="6134100"/>
            <a:ext cx="247650" cy="247650"/>
          </a:xfrm>
          <a:prstGeom prst="rect"/>
        </p:spPr>
      </p:pic>
      <p:sp>
        <p:nvSpPr>
          <p:cNvPr id="1048614" name="object 22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3</a:t>
            </a:fld>
            <a:endParaRPr dirty="0" spc="10"/>
          </a:p>
        </p:txBody>
      </p:sp>
      <p:sp>
        <p:nvSpPr>
          <p:cNvPr id="1048615" name=""/>
          <p:cNvSpPr txBox="1"/>
          <p:nvPr/>
        </p:nvSpPr>
        <p:spPr>
          <a:xfrm>
            <a:off x="3369733" y="1373504"/>
            <a:ext cx="6797464" cy="5273040"/>
          </a:xfrm>
          <a:prstGeom prst="rect"/>
        </p:spPr>
        <p:txBody>
          <a:bodyPr rtlCol="0" wrap="square">
            <a:spAutoFit/>
          </a:bodyPr>
          <a:lstStyle>
            <a:defPPr>
              <a:defRPr lang="en-US"/>
            </a:defPPr>
            <a:lvl1pPr algn="l" defTabSz="914400" eaLnBrk="1" hangingPunct="1" latinLnBrk="0" marL="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1pPr>
            <a:lvl2pPr algn="l" defTabSz="914400" eaLnBrk="1" hangingPunct="1" latinLnBrk="0" marL="457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2pPr>
            <a:lvl3pPr algn="l" defTabSz="914400" eaLnBrk="1" hangingPunct="1" latinLnBrk="0" marL="914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3pPr>
            <a:lvl4pPr algn="l" defTabSz="914400" eaLnBrk="1" hangingPunct="1" latinLnBrk="0" marL="1371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4pPr>
            <a:lvl5pPr algn="l" defTabSz="914400" eaLnBrk="1" hangingPunct="1" latinLnBrk="0" marL="18288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5pPr>
            <a:lvl6pPr algn="l" defTabSz="914400" eaLnBrk="1" hangingPunct="1" latinLnBrk="0" marL="22860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6pPr>
            <a:lvl7pPr algn="l" defTabSz="914400" eaLnBrk="1" hangingPunct="1" latinLnBrk="0" marL="27432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7pPr>
            <a:lvl8pPr algn="l" defTabSz="914400" eaLnBrk="1" hangingPunct="1" latinLnBrk="0" marL="32004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8pPr>
            <a:lvl9pPr algn="l" defTabSz="914400" eaLnBrk="1" hangingPunct="1" latinLnBrk="0" marL="3657600" rtl="0">
              <a:defRPr sz="1800" kern="1200">
                <a:solidFill>
                  <a:srgbClr val="000000"/>
                </a:solidFill>
                <a:latin typeface="+mn-lt"/>
                <a:ea typeface="+mn-ea"/>
                <a:cs typeface="+mn-cs"/>
              </a:defRPr>
            </a:lvl9pPr>
          </a:lstStyle>
          <a:p>
            <a:endParaRPr b="1" sz="2800" lang="en-US">
              <a:solidFill>
                <a:srgbClr val="000000"/>
              </a:solidFill>
              <a:latin typeface="Hanyiforvivo 65"/>
              <a:ea typeface="Hanyiforvivo 65"/>
            </a:endParaRPr>
          </a:p>
          <a:p>
            <a:r>
              <a:rPr b="1" sz="2800" lang="en-US">
                <a:solidFill>
                  <a:srgbClr val="000000"/>
                </a:solidFill>
                <a:latin typeface="Hanyiforvivo 65"/>
                <a:ea typeface="Hanyiforvivo 65"/>
              </a:rPr>
              <a:t>1.Problem Statement</a:t>
            </a:r>
            <a:endParaRPr b="1" sz="2800" lang="en-US">
              <a:solidFill>
                <a:srgbClr val="000000"/>
              </a:solidFill>
              <a:latin typeface="Hanyiforvivo 65"/>
              <a:ea typeface="Hanyiforvivo 65"/>
            </a:endParaRPr>
          </a:p>
          <a:p>
            <a:r>
              <a:rPr b="1" sz="2800" lang="en-US">
                <a:solidFill>
                  <a:srgbClr val="000000"/>
                </a:solidFill>
                <a:latin typeface="Hanyiforvivo 65"/>
                <a:ea typeface="Hanyiforvivo 65"/>
              </a:rPr>
              <a:t>2.Project Overview</a:t>
            </a:r>
            <a:endParaRPr b="1" sz="2800" lang="en-US">
              <a:solidFill>
                <a:srgbClr val="000000"/>
              </a:solidFill>
              <a:latin typeface="Hanyiforvivo 65"/>
              <a:ea typeface="Hanyiforvivo 65"/>
            </a:endParaRPr>
          </a:p>
          <a:p>
            <a:r>
              <a:rPr b="1" sz="2800" lang="en-US">
                <a:solidFill>
                  <a:srgbClr val="000000"/>
                </a:solidFill>
                <a:latin typeface="Hanyiforvivo 65"/>
                <a:ea typeface="Hanyiforvivo 65"/>
              </a:rPr>
              <a:t>3.End Users</a:t>
            </a:r>
            <a:endParaRPr b="1" sz="2800" lang="en-US">
              <a:solidFill>
                <a:srgbClr val="000000"/>
              </a:solidFill>
              <a:latin typeface="Hanyiforvivo 65"/>
              <a:ea typeface="Hanyiforvivo 65"/>
            </a:endParaRPr>
          </a:p>
          <a:p>
            <a:r>
              <a:rPr b="1" sz="2800" lang="en-US">
                <a:solidFill>
                  <a:srgbClr val="000000"/>
                </a:solidFill>
                <a:latin typeface="Hanyiforvivo 65"/>
                <a:ea typeface="Hanyiforvivo 65"/>
              </a:rPr>
              <a:t>4.Tools and Technologies</a:t>
            </a:r>
            <a:endParaRPr b="1" sz="2800" lang="en-US">
              <a:solidFill>
                <a:srgbClr val="000000"/>
              </a:solidFill>
              <a:latin typeface="Hanyiforvivo 65"/>
              <a:ea typeface="Hanyiforvivo 65"/>
            </a:endParaRPr>
          </a:p>
          <a:p>
            <a:r>
              <a:rPr b="1" sz="2800" lang="en-US">
                <a:solidFill>
                  <a:srgbClr val="000000"/>
                </a:solidFill>
                <a:latin typeface="Hanyiforvivo 65"/>
                <a:ea typeface="Hanyiforvivo 65"/>
              </a:rPr>
              <a:t>5.Portfolio design and Layout</a:t>
            </a:r>
            <a:endParaRPr b="1" sz="2800" lang="en-US">
              <a:solidFill>
                <a:srgbClr val="000000"/>
              </a:solidFill>
              <a:latin typeface="Hanyiforvivo 65"/>
              <a:ea typeface="Hanyiforvivo 65"/>
            </a:endParaRPr>
          </a:p>
          <a:p>
            <a:r>
              <a:rPr b="1" sz="2800" lang="en-US">
                <a:solidFill>
                  <a:srgbClr val="000000"/>
                </a:solidFill>
                <a:latin typeface="Hanyiforvivo 65"/>
                <a:ea typeface="Hanyiforvivo 65"/>
              </a:rPr>
              <a:t>6.Features and Functionality</a:t>
            </a:r>
            <a:endParaRPr b="1" sz="2800" lang="en-US">
              <a:solidFill>
                <a:srgbClr val="000000"/>
              </a:solidFill>
              <a:latin typeface="Hanyiforvivo 65"/>
              <a:ea typeface="Hanyiforvivo 65"/>
            </a:endParaRPr>
          </a:p>
          <a:p>
            <a:r>
              <a:rPr b="1" sz="2800" lang="en-US">
                <a:solidFill>
                  <a:srgbClr val="000000"/>
                </a:solidFill>
                <a:latin typeface="Hanyiforvivo 65"/>
                <a:ea typeface="Hanyiforvivo 65"/>
              </a:rPr>
              <a:t>7.Results and Screenshots</a:t>
            </a:r>
            <a:endParaRPr b="1" sz="2800" lang="en-US">
              <a:solidFill>
                <a:srgbClr val="000000"/>
              </a:solidFill>
              <a:latin typeface="Hanyiforvivo 65"/>
              <a:ea typeface="Hanyiforvivo 65"/>
            </a:endParaRPr>
          </a:p>
          <a:p>
            <a:r>
              <a:rPr b="1" sz="2800" lang="en-US">
                <a:solidFill>
                  <a:srgbClr val="000000"/>
                </a:solidFill>
                <a:latin typeface="Hanyiforvivo 65"/>
                <a:ea typeface="Hanyiforvivo 65"/>
              </a:rPr>
              <a:t>8.Conclusion</a:t>
            </a:r>
            <a:endParaRPr b="1" sz="2800" lang="en-US">
              <a:solidFill>
                <a:srgbClr val="000000"/>
              </a:solidFill>
              <a:latin typeface="Hanyiforvivo 65"/>
              <a:ea typeface="Hanyiforvivo 65"/>
            </a:endParaRPr>
          </a:p>
          <a:p>
            <a:r>
              <a:rPr b="1" sz="2800" lang="en-US">
                <a:solidFill>
                  <a:srgbClr val="000000"/>
                </a:solidFill>
                <a:latin typeface="Hanyiforvivo 65"/>
                <a:ea typeface="Hanyiforvivo 65"/>
              </a:rPr>
              <a:t>9.Github Link</a:t>
            </a:r>
            <a:endParaRPr b="1" sz="2800" lang="en-US">
              <a:solidFill>
                <a:srgbClr val="000000"/>
              </a:solidFill>
              <a:latin typeface="Hanyiforvivo 65"/>
              <a:ea typeface="Hanyiforvivo 65"/>
            </a:endParaRPr>
          </a:p>
        </p:txBody>
      </p:sp>
      <p:sp>
        <p:nvSpPr>
          <p:cNvPr id="1048616" name=""/>
          <p:cNvSpPr txBox="1"/>
          <p:nvPr/>
        </p:nvSpPr>
        <p:spPr>
          <a:xfrm>
            <a:off x="4095999" y="554354"/>
            <a:ext cx="4000000" cy="688339"/>
          </a:xfrm>
          <a:prstGeom prst="rect"/>
        </p:spPr>
        <p:txBody>
          <a:bodyPr rtlCol="0" wrap="square">
            <a:spAutoFit/>
          </a:bodyPr>
          <a:p>
            <a:r>
              <a:rPr b="1" sz="4000" lang="en-US" u="sng">
                <a:solidFill>
                  <a:srgbClr val="000000"/>
                </a:solidFill>
              </a:rPr>
              <a:t>A</a:t>
            </a:r>
            <a:r>
              <a:rPr b="1" sz="4000" lang="en-US" u="sng">
                <a:solidFill>
                  <a:srgbClr val="000000"/>
                </a:solidFill>
              </a:rPr>
              <a:t>G</a:t>
            </a:r>
            <a:r>
              <a:rPr b="1" sz="4000" lang="en-US" u="sng">
                <a:solidFill>
                  <a:srgbClr val="000000"/>
                </a:solidFill>
              </a:rPr>
              <a:t>E</a:t>
            </a:r>
            <a:r>
              <a:rPr b="1" sz="4000" lang="en-US" u="sng">
                <a:solidFill>
                  <a:srgbClr val="000000"/>
                </a:solidFill>
              </a:rPr>
              <a:t>NDA </a:t>
            </a:r>
            <a:endParaRPr b="1" sz="4000" lang="en-US" u="sng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7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17" name="object 7"/>
          <p:cNvSpPr txBox="1">
            <a:spLocks noGrp="1"/>
          </p:cNvSpPr>
          <p:nvPr>
            <p:ph type="title"/>
          </p:nvPr>
        </p:nvSpPr>
        <p:spPr>
          <a:xfrm>
            <a:off x="2882532" y="1157073"/>
            <a:ext cx="7852320" cy="651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727960"/>
              </a:tabLst>
            </a:pPr>
            <a:r>
              <a:rPr b="1" dirty="0" sz="4000" spc="-20" u="sng">
                <a:solidFill>
                  <a:srgbClr val="36363D"/>
                </a:solidFill>
                <a:latin typeface="Source Sans Pro SemiBold"/>
              </a:rPr>
              <a:t>P</a:t>
            </a:r>
            <a:r>
              <a:rPr b="1" dirty="0" sz="4000" spc="15" u="sng">
                <a:solidFill>
                  <a:srgbClr val="36363D"/>
                </a:solidFill>
                <a:latin typeface="Source Sans Pro SemiBold"/>
              </a:rPr>
              <a:t>ROB</a:t>
            </a:r>
            <a:r>
              <a:rPr b="1" dirty="0" sz="4000" spc="55" u="sng">
                <a:solidFill>
                  <a:srgbClr val="36363D"/>
                </a:solidFill>
                <a:latin typeface="Source Sans Pro SemiBold"/>
              </a:rPr>
              <a:t>L</a:t>
            </a:r>
            <a:r>
              <a:rPr b="1" dirty="0" sz="4000" spc="-20" u="sng">
                <a:solidFill>
                  <a:srgbClr val="36363D"/>
                </a:solidFill>
                <a:latin typeface="Source Sans Pro SemiBold"/>
              </a:rPr>
              <a:t>E</a:t>
            </a:r>
            <a:r>
              <a:rPr b="1" dirty="0" sz="4000" spc="20" u="sng">
                <a:solidFill>
                  <a:srgbClr val="36363D"/>
                </a:solidFill>
                <a:latin typeface="Source Sans Pro SemiBold"/>
              </a:rPr>
              <a:t>M</a:t>
            </a:r>
            <a:r>
              <a:rPr b="1" dirty="0" sz="4000" u="sng">
                <a:solidFill>
                  <a:srgbClr val="36363D"/>
                </a:solidFill>
                <a:latin typeface="Source Sans Pro SemiBold"/>
              </a:rPr>
              <a:t>	</a:t>
            </a:r>
            <a:r>
              <a:rPr b="1" dirty="0" sz="4000" spc="10" u="sng">
                <a:solidFill>
                  <a:srgbClr val="36363D"/>
                </a:solidFill>
                <a:latin typeface="Source Sans Pro SemiBold"/>
              </a:rPr>
              <a:t>S</a:t>
            </a:r>
            <a:r>
              <a:rPr b="1" dirty="0" sz="4000" spc="-370" u="sng">
                <a:solidFill>
                  <a:srgbClr val="36363D"/>
                </a:solidFill>
                <a:latin typeface="Source Sans Pro SemiBold"/>
              </a:rPr>
              <a:t>T</a:t>
            </a:r>
            <a:r>
              <a:rPr b="1" dirty="0" sz="4000" spc="-375" u="sng">
                <a:solidFill>
                  <a:srgbClr val="36363D"/>
                </a:solidFill>
                <a:latin typeface="Source Sans Pro SemiBold"/>
              </a:rPr>
              <a:t>A</a:t>
            </a:r>
            <a:r>
              <a:rPr b="1" dirty="0" sz="4000" spc="15" u="sng">
                <a:solidFill>
                  <a:srgbClr val="36363D"/>
                </a:solidFill>
                <a:latin typeface="Source Sans Pro SemiBold"/>
              </a:rPr>
              <a:t>T</a:t>
            </a:r>
            <a:r>
              <a:rPr b="1" dirty="0" sz="4000" spc="-10" u="sng">
                <a:solidFill>
                  <a:srgbClr val="36363D"/>
                </a:solidFill>
                <a:latin typeface="Source Sans Pro SemiBold"/>
              </a:rPr>
              <a:t>E</a:t>
            </a:r>
            <a:r>
              <a:rPr b="1" dirty="0" sz="4000" spc="-20" u="sng">
                <a:solidFill>
                  <a:srgbClr val="36363D"/>
                </a:solidFill>
                <a:latin typeface="Source Sans Pro SemiBold"/>
              </a:rPr>
              <a:t>ME</a:t>
            </a:r>
            <a:r>
              <a:rPr b="1" dirty="0" sz="4000" spc="10" u="sng">
                <a:solidFill>
                  <a:srgbClr val="36363D"/>
                </a:solidFill>
                <a:latin typeface="Source Sans Pro SemiBold"/>
              </a:rPr>
              <a:t>NT</a:t>
            </a:r>
            <a:endParaRPr b="1" sz="4000" u="sng">
              <a:solidFill>
                <a:srgbClr val="36363D"/>
              </a:solidFill>
              <a:latin typeface="Source Sans Pro SemiBold"/>
            </a:endParaRPr>
          </a:p>
        </p:txBody>
      </p:sp>
      <p:sp>
        <p:nvSpPr>
          <p:cNvPr id="1048618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4</a:t>
            </a:fld>
            <a:endParaRPr dirty="0" spc="10"/>
          </a:p>
        </p:txBody>
      </p:sp>
      <p:sp>
        <p:nvSpPr>
          <p:cNvPr id="1048619" name=""/>
          <p:cNvSpPr txBox="1"/>
          <p:nvPr/>
        </p:nvSpPr>
        <p:spPr>
          <a:xfrm>
            <a:off x="1830498" y="1356360"/>
            <a:ext cx="8531005" cy="4145280"/>
          </a:xfrm>
          <a:prstGeom prst="rect"/>
        </p:spPr>
        <p:txBody>
          <a:bodyPr rtlCol="0" wrap="square">
            <a:spAutoFit/>
          </a:bodyPr>
          <a:p>
            <a:r>
              <a:rPr b="1" sz="3200" lang="en-US">
                <a:solidFill>
                  <a:srgbClr val="36363D"/>
                </a:solidFill>
                <a:latin typeface="Hanyiforvivo 65"/>
                <a:ea typeface="Hanyiforvivo 65"/>
              </a:rPr>
              <a:t>
</a:t>
            </a:r>
            <a:r>
              <a:rPr b="1" sz="3200" lang="en-US">
                <a:solidFill>
                  <a:srgbClr val="36363D"/>
                </a:solidFill>
                <a:latin typeface="Hanyiforvivo 65"/>
                <a:ea typeface="Hanyiforvivo 65"/>
              </a:rPr>
              <a:t>Tra</a:t>
            </a:r>
            <a:r>
              <a:rPr b="1" sz="3200" lang="en-US">
                <a:solidFill>
                  <a:srgbClr val="36363D"/>
                </a:solidFill>
                <a:latin typeface="Hanyiforvivo 65"/>
                <a:ea typeface="Hanyiforvivo 65"/>
              </a:rPr>
              <a:t>ditional s</a:t>
            </a:r>
            <a:r>
              <a:rPr b="1" sz="3200" lang="en-US">
                <a:solidFill>
                  <a:srgbClr val="36363D"/>
                </a:solidFill>
                <a:latin typeface="Hanyiforvivo 65"/>
                <a:ea typeface="Hanyiforvivo 65"/>
              </a:rPr>
              <a:t>t</a:t>
            </a:r>
            <a:r>
              <a:rPr b="1" sz="3200" lang="en-US">
                <a:solidFill>
                  <a:srgbClr val="36363D"/>
                </a:solidFill>
                <a:latin typeface="Hanyiforvivo 65"/>
                <a:ea typeface="Hanyiforvivo 65"/>
              </a:rPr>
              <a:t>u</a:t>
            </a:r>
            <a:r>
              <a:rPr b="1" sz="3200" lang="en-US">
                <a:solidFill>
                  <a:srgbClr val="36363D"/>
                </a:solidFill>
                <a:latin typeface="Hanyiforvivo 65"/>
                <a:ea typeface="Hanyiforvivo 65"/>
              </a:rPr>
              <a:t>dent portfolios often lack interactivity, personalization, and accessibility. Employers and institutions find it difficult to assess skills beyond ac</a:t>
            </a:r>
            <a:r>
              <a:rPr b="1" sz="3200" lang="en-US">
                <a:solidFill>
                  <a:srgbClr val="36363D"/>
                </a:solidFill>
                <a:latin typeface="Hanyiforvivo 65"/>
                <a:ea typeface="Hanyiforvivo 65"/>
              </a:rPr>
              <a:t>a</a:t>
            </a:r>
            <a:r>
              <a:rPr b="1" sz="3200" lang="en-US">
                <a:solidFill>
                  <a:srgbClr val="36363D"/>
                </a:solidFill>
                <a:latin typeface="Hanyiforvivo 65"/>
                <a:ea typeface="Hanyiforvivo 65"/>
              </a:rPr>
              <a:t>demic scores.</a:t>
            </a:r>
            <a:endParaRPr b="1" sz="3200" lang="en-US">
              <a:solidFill>
                <a:srgbClr val="36363D"/>
              </a:solidFill>
              <a:latin typeface="Hanyiforvivo 65"/>
              <a:ea typeface="Hanyiforvivo 65"/>
            </a:endParaRPr>
          </a:p>
        </p:txBody>
      </p:sp>
      <mc:AlternateContent xmlns:mc="http://schemas.openxmlformats.org/markup-compatibility/2006">
        <mc:Choice xmlns:p14="http://schemas.microsoft.com/office/powerpoint/2010/main" Requires="p14">
          <p:contentPart p14:bwMode="auto" r:id="rId2">
            <p14:nvContentPartPr>
              <p14:cNvPr id="1048620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20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3">
            <p14:nvContentPartPr>
              <p14:cNvPr id="1048621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21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4">
            <p14:nvContentPartPr>
              <p14:cNvPr id="1048622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22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5">
            <p14:nvContentPartPr>
              <p14:cNvPr id="1048623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23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mc:AlternateContent xmlns:mc="http://schemas.openxmlformats.org/markup-compatibility/2006">
        <mc:Choice xmlns:p14="http://schemas.microsoft.com/office/powerpoint/2010/main" Requires="p14">
          <p:contentPart p14:bwMode="auto" r:id="rId6">
            <p14:nvContentPartPr>
              <p14:cNvPr id="1048624" name=""/>
              <p14:cNvContentPartPr/>
              <p14:nvPr/>
            </p14:nvContentPartPr>
            <p14:xfrm>
              <a:off x="0" y="0"/>
              <a:ext cx="0" cy="0"/>
            </p14:xfrm>
          </p:contentPart>
        </mc:Choice>
        <mc:Fallback>
          <p:sp>
            <p:nvSpPr>
              <p:cNvPr id="1048624" name=""/>
              <p:cNvSpPr/>
              <p:nvPr/>
            </p:nvSpPr>
            <p:spPr>
              <a:xfrm>
                <a:off x="0" y="0"/>
                <a:ext cx="0" cy="0"/>
              </a:xfrm>
            </p:spPr>
          </p:sp>
        </mc:Fallback>
      </mc:AlternateContent>
      <p:sp>
        <p:nvSpPr>
          <p:cNvPr id="1048625" name=""/>
          <p:cNvSpPr txBox="1"/>
          <p:nvPr/>
        </p:nvSpPr>
        <p:spPr>
          <a:xfrm>
            <a:off x="4469351" y="7850061"/>
            <a:ext cx="4000000" cy="510540"/>
          </a:xfrm>
          <a:prstGeom prst="rect"/>
        </p:spPr>
        <p:txBody>
          <a:bodyPr rtlCol="0" wrap="square">
            <a:spAutoFit/>
          </a:bodyPr>
          <a:p>
            <a:r>
              <a:rPr sz="2800" lang="en-US">
                <a:solidFill>
                  <a:srgbClr val="000000"/>
                </a:solidFill>
              </a:rPr>
              <a:t/>
            </a:r>
            <a:endParaRPr sz="2800" lang="en-US">
              <a:solidFill>
                <a:srgbClr val="000000"/>
              </a:solidFill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8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6" name="object 7"/>
          <p:cNvSpPr txBox="1">
            <a:spLocks noGrp="1"/>
          </p:cNvSpPr>
          <p:nvPr>
            <p:ph type="title"/>
          </p:nvPr>
        </p:nvSpPr>
        <p:spPr>
          <a:xfrm>
            <a:off x="2980250" y="1115469"/>
            <a:ext cx="6231500" cy="651510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  <a:tabLst>
                <a:tab algn="l" pos="2642870"/>
              </a:tabLst>
            </a:pPr>
            <a:r>
              <a:rPr dirty="0" sz="4000" spc="5" u="sng">
                <a:latin typeface="Source Sans Pro SemiBold"/>
              </a:rPr>
              <a:t>PROJECT	</a:t>
            </a:r>
            <a:r>
              <a:rPr dirty="0" sz="4000" spc="-20" u="sng">
                <a:latin typeface="Source Sans Pro SemiBold"/>
              </a:rPr>
              <a:t>OVERVIEW</a:t>
            </a:r>
            <a:endParaRPr sz="4000" u="sng">
              <a:latin typeface="Source Sans Pro SemiBold"/>
            </a:endParaRPr>
          </a:p>
        </p:txBody>
      </p:sp>
      <p:sp>
        <p:nvSpPr>
          <p:cNvPr id="1048627" name="object 10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5</a:t>
            </a:fld>
            <a:endParaRPr dirty="0" spc="10"/>
          </a:p>
        </p:txBody>
      </p:sp>
      <p:sp>
        <p:nvSpPr>
          <p:cNvPr id="1048628" name=""/>
          <p:cNvSpPr txBox="1"/>
          <p:nvPr/>
        </p:nvSpPr>
        <p:spPr>
          <a:xfrm>
            <a:off x="2034665" y="2375535"/>
            <a:ext cx="7318885" cy="423672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  <a:latin typeface="Hanyiforvivo 65"/>
                <a:ea typeface="Hanyiforvivo 65"/>
              </a:rPr>
              <a:t>The project focuses on creating a digital portfolio platform where students can showcase their academic, technical, and creative skills in a professional manner. The platform integrates projects, achievements, certifications, and GitHub repositories into a single interactive interface.</a:t>
            </a:r>
            <a:endParaRPr b="1" sz="2800" lang="en-US">
              <a:solidFill>
                <a:srgbClr val="000000"/>
              </a:solidFill>
              <a:latin typeface="Hanyiforvivo 65"/>
              <a:ea typeface="Hanyiforvivo 65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29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29" name="object 5"/>
          <p:cNvSpPr txBox="1">
            <a:spLocks noGrp="1"/>
          </p:cNvSpPr>
          <p:nvPr>
            <p:ph type="title"/>
          </p:nvPr>
        </p:nvSpPr>
        <p:spPr>
          <a:xfrm>
            <a:off x="3186534" y="854887"/>
            <a:ext cx="7846619" cy="651509"/>
          </a:xfrm>
          <a:prstGeom prst="rect"/>
        </p:spPr>
        <p:txBody>
          <a:bodyPr bIns="0" lIns="0" rIns="0" rtlCol="0" tIns="16510" vert="horz" wrap="square">
            <a:spAutoFit/>
          </a:bodyPr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b="1" dirty="0" sz="4000" spc="25" u="sng">
                <a:latin typeface="Source Sans Pro SemiBold"/>
              </a:rPr>
              <a:t>W</a:t>
            </a:r>
            <a:r>
              <a:rPr b="1" dirty="0" sz="4000" spc="-20" u="sng">
                <a:latin typeface="Source Sans Pro SemiBold"/>
              </a:rPr>
              <a:t>H</a:t>
            </a:r>
            <a:r>
              <a:rPr b="1" dirty="0" sz="4000" spc="20" u="sng">
                <a:latin typeface="Source Sans Pro SemiBold"/>
              </a:rPr>
              <a:t>O</a:t>
            </a:r>
            <a:r>
              <a:rPr b="1" dirty="0" sz="4000" spc="-235" u="sng">
                <a:latin typeface="Source Sans Pro SemiBold"/>
              </a:rPr>
              <a:t> </a:t>
            </a:r>
            <a:r>
              <a:rPr b="1" dirty="0" sz="4000" spc="-10" u="sng">
                <a:latin typeface="Source Sans Pro SemiBold"/>
              </a:rPr>
              <a:t>AR</a:t>
            </a:r>
            <a:r>
              <a:rPr b="1" dirty="0" sz="4000" spc="15" u="sng">
                <a:latin typeface="Source Sans Pro SemiBold"/>
              </a:rPr>
              <a:t>E</a:t>
            </a:r>
            <a:r>
              <a:rPr b="1" dirty="0" sz="4000" spc="-35" u="sng">
                <a:latin typeface="Source Sans Pro SemiBold"/>
              </a:rPr>
              <a:t> </a:t>
            </a:r>
            <a:r>
              <a:rPr b="1" dirty="0" sz="4000" spc="-10" u="sng">
                <a:latin typeface="Source Sans Pro SemiBold"/>
              </a:rPr>
              <a:t>T</a:t>
            </a:r>
            <a:r>
              <a:rPr b="1" dirty="0" sz="4000" spc="-15" u="sng">
                <a:latin typeface="Source Sans Pro SemiBold"/>
              </a:rPr>
              <a:t>H</a:t>
            </a:r>
            <a:r>
              <a:rPr b="1" dirty="0" sz="4000" spc="15" u="sng">
                <a:latin typeface="Source Sans Pro SemiBold"/>
              </a:rPr>
              <a:t>E</a:t>
            </a:r>
            <a:r>
              <a:rPr b="1" dirty="0" sz="4000" spc="-35" u="sng">
                <a:latin typeface="Source Sans Pro SemiBold"/>
              </a:rPr>
              <a:t> </a:t>
            </a:r>
            <a:r>
              <a:rPr b="1" dirty="0" sz="4000" spc="-20" u="sng">
                <a:latin typeface="Source Sans Pro SemiBold"/>
              </a:rPr>
              <a:t>E</a:t>
            </a:r>
            <a:r>
              <a:rPr b="1" dirty="0" sz="4000" spc="30" u="sng">
                <a:latin typeface="Source Sans Pro SemiBold"/>
              </a:rPr>
              <a:t>N</a:t>
            </a:r>
            <a:r>
              <a:rPr b="1" dirty="0" sz="4000" spc="15" u="sng">
                <a:latin typeface="Source Sans Pro SemiBold"/>
              </a:rPr>
              <a:t>D</a:t>
            </a:r>
            <a:r>
              <a:rPr b="1" dirty="0" sz="4000" spc="-45" u="sng">
                <a:latin typeface="Source Sans Pro SemiBold"/>
              </a:rPr>
              <a:t> </a:t>
            </a:r>
            <a:r>
              <a:rPr b="1" dirty="0" sz="4000" u="sng">
                <a:latin typeface="Source Sans Pro SemiBold"/>
              </a:rPr>
              <a:t>U</a:t>
            </a:r>
            <a:r>
              <a:rPr b="1" dirty="0" sz="4000" spc="10" u="sng">
                <a:latin typeface="Source Sans Pro SemiBold"/>
              </a:rPr>
              <a:t>S</a:t>
            </a:r>
            <a:r>
              <a:rPr b="1" dirty="0" sz="4000" spc="-25" u="sng">
                <a:latin typeface="Source Sans Pro SemiBold"/>
              </a:rPr>
              <a:t>E</a:t>
            </a:r>
            <a:r>
              <a:rPr b="1" dirty="0" sz="4000" spc="-10" u="sng">
                <a:latin typeface="Source Sans Pro SemiBold"/>
              </a:rPr>
              <a:t>R</a:t>
            </a:r>
            <a:r>
              <a:rPr b="1" dirty="0" sz="4000" spc="5" u="sng">
                <a:latin typeface="Source Sans Pro SemiBold"/>
              </a:rPr>
              <a:t>S?</a:t>
            </a:r>
            <a:endParaRPr b="1" sz="4000" u="sng">
              <a:latin typeface="Source Sans Pro SemiBold"/>
            </a:endParaRPr>
          </a:p>
        </p:txBody>
      </p:sp>
      <p:sp>
        <p:nvSpPr>
          <p:cNvPr id="1048630" name="object 8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6</a:t>
            </a:fld>
            <a:endParaRPr dirty="0" spc="10"/>
          </a:p>
        </p:txBody>
      </p:sp>
      <p:sp>
        <p:nvSpPr>
          <p:cNvPr id="1048631" name=""/>
          <p:cNvSpPr txBox="1"/>
          <p:nvPr/>
        </p:nvSpPr>
        <p:spPr>
          <a:xfrm>
            <a:off x="2151764" y="2510613"/>
            <a:ext cx="8318256" cy="3200399"/>
          </a:xfrm>
          <a:prstGeom prst="rect"/>
        </p:spPr>
        <p:txBody>
          <a:bodyPr rtlCol="0" wrap="square">
            <a:spAutoFit/>
          </a:bodyPr>
          <a:p>
            <a:r>
              <a:rPr b="1" sz="2800" i="0" lang="en-US">
                <a:solidFill>
                  <a:srgbClr val="000000"/>
                </a:solidFill>
                <a:latin typeface="Hanyiforvivo 65"/>
                <a:ea typeface="Hanyiforvivo 65"/>
              </a:rPr>
              <a:t>Students (to showcase their skills)
Recruiters (to evaluate potential candidates)
Institutions (for academic and placement purposes)</a:t>
            </a:r>
            <a:endParaRPr b="1" sz="2800" i="0" lang="en-US">
              <a:solidFill>
                <a:srgbClr val="000000"/>
              </a:solidFill>
              <a:latin typeface="Hanyiforvivo 65"/>
              <a:ea typeface="Hanyiforvivo 65"/>
            </a:endParaRPr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0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2" name="object 6"/>
          <p:cNvSpPr txBox="1">
            <a:spLocks noGrp="1"/>
          </p:cNvSpPr>
          <p:nvPr>
            <p:ph type="title"/>
          </p:nvPr>
        </p:nvSpPr>
        <p:spPr>
          <a:xfrm>
            <a:off x="3051195" y="499800"/>
            <a:ext cx="9763125" cy="6483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0" u="sng">
                <a:latin typeface="Source Sans Pro SemiBold"/>
              </a:rPr>
              <a:t>TOOLS AND TECHNIQUES</a:t>
            </a:r>
            <a:endParaRPr b="1" dirty="0" sz="4000" u="sng">
              <a:latin typeface="Source Sans Pro SemiBold"/>
            </a:endParaRPr>
          </a:p>
        </p:txBody>
      </p:sp>
      <p:sp>
        <p:nvSpPr>
          <p:cNvPr id="1048633" name="object 9"/>
          <p:cNvSpPr txBox="1">
            <a:spLocks noGrp="1"/>
          </p:cNvSpPr>
          <p:nvPr>
            <p:ph type="sldNum" sz="quarter" idx="7"/>
          </p:nvPr>
        </p:nvSpPr>
        <p:spPr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pc="10"/>
              <a:t>7</a:t>
            </a:fld>
            <a:endParaRPr dirty="0" spc="10"/>
          </a:p>
        </p:txBody>
      </p:sp>
      <p:sp>
        <p:nvSpPr>
          <p:cNvPr id="1048634" name=""/>
          <p:cNvSpPr txBox="1"/>
          <p:nvPr/>
        </p:nvSpPr>
        <p:spPr>
          <a:xfrm>
            <a:off x="2523074" y="1718456"/>
            <a:ext cx="8310973" cy="4754881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  <a:latin typeface="Hanyiforvivo 65"/>
                <a:ea typeface="Hanyiforvivo 65"/>
              </a:rPr>
              <a:t>Frontend: HTML, CSS, JavaScript / React
Backend: Node.js / Django
Database: MySQL / MongoDB
Version Control: Git &amp; GitHub
Design Tools: Figma / Canva</a:t>
            </a:r>
            <a:endParaRPr b="1" sz="2800" lang="en-US">
              <a:solidFill>
                <a:srgbClr val="000000"/>
              </a:solidFill>
              <a:latin typeface="Hanyiforvivo 65"/>
              <a:ea typeface="Hanyiforvivo 65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5" name="object 5"/>
          <p:cNvSpPr/>
          <p:nvPr/>
        </p:nvSpPr>
        <p:spPr>
          <a:xfrm>
            <a:off x="9353550" y="5895975"/>
            <a:ext cx="180975" cy="180975"/>
          </a:xfrm>
          <a:custGeom>
            <a:avLst/>
            <a:ahLst/>
            <a:rect l="l" t="t" r="r" b="b"/>
            <a:pathLst>
              <a:path w="180975" h="180975">
                <a:moveTo>
                  <a:pt x="180975" y="0"/>
                </a:moveTo>
                <a:lnTo>
                  <a:pt x="0" y="0"/>
                </a:lnTo>
                <a:lnTo>
                  <a:pt x="0" y="180975"/>
                </a:lnTo>
                <a:lnTo>
                  <a:pt x="180975" y="180975"/>
                </a:lnTo>
                <a:lnTo>
                  <a:pt x="180975" y="0"/>
                </a:lnTo>
                <a:close/>
              </a:path>
            </a:pathLst>
          </a:custGeom>
          <a:solidFill>
            <a:srgbClr val="2D936B"/>
          </a:solidFill>
        </p:spPr>
        <p:txBody>
          <a:bodyPr bIns="0" lIns="0" rIns="0" rtlCol="0" tIns="0" wrap="square"/>
          <a:p/>
        </p:txBody>
      </p:sp>
      <p:pic>
        <p:nvPicPr>
          <p:cNvPr id="2097153" name="object 6"/>
          <p:cNvPicPr>
            <a:picLocks/>
          </p:cNvPicPr>
          <p:nvPr/>
        </p:nvPicPr>
        <p:blipFill>
          <a:blip xmlns:r="http://schemas.openxmlformats.org/officeDocument/2006/relationships" r:embed="rId2" cstate="print"/>
          <a:stretch>
            <a:fillRect/>
          </a:stretch>
        </p:blipFill>
        <p:spPr>
          <a:xfrm>
            <a:off x="1666875" y="6467475"/>
            <a:ext cx="76200" cy="177800"/>
          </a:xfrm>
          <a:prstGeom prst="rect"/>
        </p:spPr>
      </p:pic>
      <p:sp>
        <p:nvSpPr>
          <p:cNvPr id="1048636" name="object 9"/>
          <p:cNvSpPr txBox="1"/>
          <p:nvPr/>
        </p:nvSpPr>
        <p:spPr>
          <a:xfrm>
            <a:off x="11277218" y="6473337"/>
            <a:ext cx="228600" cy="191770"/>
          </a:xfrm>
          <a:prstGeom prst="rect"/>
        </p:spPr>
        <p:txBody>
          <a:bodyPr bIns="0" lIns="0" rIns="0" rtlCol="0" tIns="6985" vert="horz" wrap="square">
            <a:spAutoFit/>
          </a:bodyPr>
          <a:p>
            <a:pPr marL="38100">
              <a:lnSpc>
                <a:spcPct val="100000"/>
              </a:lnSpc>
              <a:spcBef>
                <a:spcPts val="55"/>
              </a:spcBef>
            </a:pPr>
            <a:fld id="{81D60167-4931-47E6-BA6A-407CBD079E47}" type="slidenum">
              <a:rPr dirty="0" sz="1100" spc="10">
                <a:solidFill>
                  <a:srgbClr val="2D936B"/>
                </a:solidFill>
                <a:latin typeface="Trebuchet MS"/>
                <a:cs typeface="Trebuchet MS"/>
              </a:rPr>
              <a:t>8</a:t>
            </a:fld>
            <a:endParaRPr sz="1100">
              <a:latin typeface="Trebuchet MS"/>
              <a:cs typeface="Trebuchet MS"/>
            </a:endParaRPr>
          </a:p>
        </p:txBody>
      </p:sp>
      <p:sp>
        <p:nvSpPr>
          <p:cNvPr id="1048637" name="object 8"/>
          <p:cNvSpPr txBox="1"/>
          <p:nvPr/>
        </p:nvSpPr>
        <p:spPr>
          <a:xfrm>
            <a:off x="1606628" y="1466152"/>
            <a:ext cx="8672699" cy="648334"/>
          </a:xfrm>
          <a:prstGeom prst="rect"/>
        </p:spPr>
        <p:txBody>
          <a:bodyPr bIns="0" lIns="0" rIns="0" rtlCol="0" tIns="13335" vert="horz" wrap="square">
            <a:spAutoFit/>
          </a:bodyPr>
          <a:p>
            <a:pPr algn="ctr" marL="12700">
              <a:lnSpc>
                <a:spcPct val="100000"/>
              </a:lnSpc>
              <a:spcBef>
                <a:spcPts val="105"/>
              </a:spcBef>
            </a:pPr>
            <a:r>
              <a:rPr b="1" dirty="0" sz="4000" lang="en-IN" spc="15" u="sng">
                <a:latin typeface="Source Sans Pro SemiBold"/>
                <a:cs typeface="Trebuchet MS"/>
              </a:rPr>
              <a:t>PO</a:t>
            </a:r>
            <a:r>
              <a:rPr b="1" dirty="0" sz="4000" lang="en-US" spc="15" u="sng">
                <a:latin typeface="Source Sans Pro SemiBold"/>
                <a:cs typeface="Trebuchet MS"/>
              </a:rPr>
              <a:t>R</a:t>
            </a:r>
            <a:r>
              <a:rPr b="1" dirty="0" sz="4000" lang="en-IN" spc="15" u="sng">
                <a:latin typeface="Source Sans Pro SemiBold"/>
                <a:cs typeface="Trebuchet MS"/>
              </a:rPr>
              <a:t>TFOLIO DESIGN AND LAYOUT</a:t>
            </a:r>
            <a:endParaRPr dirty="0" sz="4000" u="sng">
              <a:latin typeface="Source Sans Pro SemiBold"/>
              <a:cs typeface="Trebuchet MS"/>
            </a:endParaRPr>
          </a:p>
        </p:txBody>
      </p:sp>
      <p:sp>
        <p:nvSpPr>
          <p:cNvPr id="1048638" name=""/>
          <p:cNvSpPr txBox="1"/>
          <p:nvPr/>
        </p:nvSpPr>
        <p:spPr>
          <a:xfrm>
            <a:off x="2441918" y="2870835"/>
            <a:ext cx="7002118" cy="371856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  <a:latin typeface="Hanyiforvivo 65"/>
                <a:ea typeface="Hanyiforvivo 65"/>
              </a:rPr>
              <a:t>Minimalistic &amp; professional theme
Responsive web design (mobile &amp; desktop)
Organized sections: About, Skills, Projects, Certifications, Contact</a:t>
            </a:r>
            <a:endParaRPr b="1" sz="2800" lang="en-US">
              <a:solidFill>
                <a:srgbClr val="000000"/>
              </a:solidFill>
              <a:latin typeface="Hanyiforvivo 65"/>
              <a:ea typeface="Hanyiforvivo 65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bg>
      <p:bgPr>
        <a:blipFill rotWithShape="1">
          <a:blip xmlns:r="http://schemas.openxmlformats.org/officeDocument/2006/relationships" r:embed="rId1"/>
          <a:stretch>
            <a:fillRect/>
          </a:stretch>
        </a:blipFill>
      </p:bgPr>
    </p:bg>
    <p:spTree>
      <p:nvGrpSpPr>
        <p:cNvPr id="32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48639" name="Title 1"/>
          <p:cNvSpPr>
            <a:spLocks noGrp="1"/>
          </p:cNvSpPr>
          <p:nvPr>
            <p:ph type="title"/>
          </p:nvPr>
        </p:nvSpPr>
        <p:spPr>
          <a:xfrm>
            <a:off x="992305" y="434078"/>
            <a:ext cx="10934651" cy="635000"/>
          </a:xfrm>
        </p:spPr>
        <p:txBody>
          <a:bodyPr/>
          <a:p>
            <a:pPr algn="ctr"/>
            <a:r>
              <a:rPr b="1" dirty="0" sz="4000" lang="en-IN" u="sng">
                <a:latin typeface="Source Sans Pro SemiBold"/>
              </a:rPr>
              <a:t>FEATURES AND FUNCTIONALITY</a:t>
            </a:r>
            <a:endParaRPr b="1" dirty="0" sz="4000" lang="en-IN" u="sng">
              <a:latin typeface="Source Sans Pro SemiBold"/>
            </a:endParaRPr>
          </a:p>
        </p:txBody>
      </p:sp>
      <p:sp>
        <p:nvSpPr>
          <p:cNvPr id="1048640" name=""/>
          <p:cNvSpPr txBox="1"/>
          <p:nvPr/>
        </p:nvSpPr>
        <p:spPr>
          <a:xfrm>
            <a:off x="2253404" y="1584960"/>
            <a:ext cx="6755269" cy="5273040"/>
          </a:xfrm>
          <a:prstGeom prst="rect"/>
        </p:spPr>
        <p:txBody>
          <a:bodyPr rtlCol="0" wrap="square">
            <a:spAutoFit/>
          </a:bodyPr>
          <a:p>
            <a:r>
              <a:rPr b="1" sz="2800" lang="en-US">
                <a:solidFill>
                  <a:srgbClr val="000000"/>
                </a:solidFill>
                <a:latin typeface="Hanyiforvivo 65"/>
                <a:ea typeface="Hanyiforvivo 65"/>
              </a:rPr>
              <a:t>Dynamic project showcase with images/screenshots
Integrated GitHub &amp; LinkedIn links
Downloadable Resume option
Contact form with email integration
Responsive, user-friendly interface</a:t>
            </a:r>
            <a:endParaRPr b="1" sz="2800" lang="en-US">
              <a:solidFill>
                <a:srgbClr val="000000"/>
              </a:solidFill>
              <a:latin typeface="Hanyiforvivo 65"/>
              <a:ea typeface="Hanyiforvivo 65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r="5400000" dist="2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r="5400000" dist="23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dir="t" rig="threeP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name="Office Theme">
  <a:themeElements>
    <a:clrScheme name="Office">
      <a:dk1>
        <a:sysClr lastClr="000000" val="windowText"/>
      </a:dk1>
      <a:lt1>
        <a:sysClr lastClr="FFFFFF" val="window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algn="ctr" blurRad="57150" dir="5400000" dist="19050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</a:theme>
</file>

<file path=docProps/app.xml><?xml version="1.0" encoding="utf-8"?>
<Properties xmlns="http://schemas.openxmlformats.org/officeDocument/2006/extended-properties">
  <Application>Microsoft Office PowerPoint</Application>
  <ScaleCrop>0</ScaleCrop>
  <LinksUpToDate>0</LinksUpToDate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xsi="http://www.w3.org/2001/XMLSchema-instance">
  <dc:title>Face Mask Detection using Convolutional Neural Network (CNN)  </dc:title>
  <dc:creator>Konduru Narasimha</dc:creator>
  <cp:lastModifiedBy>Nanthini Mohan</cp:lastModifiedBy>
  <dcterms:created xsi:type="dcterms:W3CDTF">2024-03-23T05:07:22Z</dcterms:created>
  <dcterms:modified xsi:type="dcterms:W3CDTF">2025-09-08T07:35:14Z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reated">
    <vt:filetime>2024-03-21T00:00:00Z</vt:filetime>
  </property>
  <property fmtid="{D5CDD505-2E9C-101B-9397-08002B2CF9AE}" pid="3" name="LastSaved">
    <vt:filetime>2024-03-29T00:00:00Z</vt:filetime>
  </property>
  <property fmtid="{D5CDD505-2E9C-101B-9397-08002B2CF9AE}" pid="4" name="ICV">
    <vt:lpwstr>899e7e258f3b4d118df608fcf5f00a69</vt:lpwstr>
  </property>
</Properties>
</file>