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8" r:id="rId2"/>
    <p:sldId id="259" r:id="rId3"/>
    <p:sldId id="260" r:id="rId4"/>
    <p:sldId id="261" r:id="rId5"/>
    <p:sldId id="262" r:id="rId6"/>
    <p:sldId id="263" r:id="rId7"/>
    <p:sldId id="28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188B4B-5031-441A-BEE0-C3179B8EC47E}" v="46" dt="2024-12-11T08:50:28.8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4660"/>
  </p:normalViewPr>
  <p:slideViewPr>
    <p:cSldViewPr snapToGrid="0">
      <p:cViewPr varScale="1">
        <p:scale>
          <a:sx n="78" d="100"/>
          <a:sy n="78" d="100"/>
        </p:scale>
        <p:origin x="38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llamkonda Divya sri lakshmi" userId="486cc7ad71c49738" providerId="LiveId" clId="{FA188B4B-5031-441A-BEE0-C3179B8EC47E}"/>
    <pc:docChg chg="undo custSel addSld delSld modSld sldOrd">
      <pc:chgData name="Bellamkonda Divya sri lakshmi" userId="486cc7ad71c49738" providerId="LiveId" clId="{FA188B4B-5031-441A-BEE0-C3179B8EC47E}" dt="2024-12-11T08:50:37.692" v="384" actId="1076"/>
      <pc:docMkLst>
        <pc:docMk/>
      </pc:docMkLst>
      <pc:sldChg chg="addSp modSp mod">
        <pc:chgData name="Bellamkonda Divya sri lakshmi" userId="486cc7ad71c49738" providerId="LiveId" clId="{FA188B4B-5031-441A-BEE0-C3179B8EC47E}" dt="2024-12-11T05:17:19.570" v="254" actId="113"/>
        <pc:sldMkLst>
          <pc:docMk/>
          <pc:sldMk cId="3006619297" sldId="258"/>
        </pc:sldMkLst>
        <pc:spChg chg="add mod">
          <ac:chgData name="Bellamkonda Divya sri lakshmi" userId="486cc7ad71c49738" providerId="LiveId" clId="{FA188B4B-5031-441A-BEE0-C3179B8EC47E}" dt="2024-12-11T05:17:19.570" v="254" actId="113"/>
          <ac:spMkLst>
            <pc:docMk/>
            <pc:sldMk cId="3006619297" sldId="258"/>
            <ac:spMk id="2" creationId="{B1EE2F7B-F92E-C07D-7F6F-9EAF3724F910}"/>
          </ac:spMkLst>
        </pc:spChg>
        <pc:spChg chg="mod">
          <ac:chgData name="Bellamkonda Divya sri lakshmi" userId="486cc7ad71c49738" providerId="LiveId" clId="{FA188B4B-5031-441A-BEE0-C3179B8EC47E}" dt="2024-12-11T05:14:45.987" v="130" actId="20577"/>
          <ac:spMkLst>
            <pc:docMk/>
            <pc:sldMk cId="3006619297" sldId="258"/>
            <ac:spMk id="7" creationId="{59EEE868-754F-5142-6BC2-8F98A2783E5F}"/>
          </ac:spMkLst>
        </pc:spChg>
        <pc:spChg chg="mod">
          <ac:chgData name="Bellamkonda Divya sri lakshmi" userId="486cc7ad71c49738" providerId="LiveId" clId="{FA188B4B-5031-441A-BEE0-C3179B8EC47E}" dt="2024-12-11T05:17:13.648" v="253" actId="113"/>
          <ac:spMkLst>
            <pc:docMk/>
            <pc:sldMk cId="3006619297" sldId="258"/>
            <ac:spMk id="9" creationId="{E2F084D5-6759-7E9E-F218-AF0EB69D57F3}"/>
          </ac:spMkLst>
        </pc:spChg>
      </pc:sldChg>
      <pc:sldChg chg="modSp mod">
        <pc:chgData name="Bellamkonda Divya sri lakshmi" userId="486cc7ad71c49738" providerId="LiveId" clId="{FA188B4B-5031-441A-BEE0-C3179B8EC47E}" dt="2024-12-11T07:34:58.763" v="284" actId="20577"/>
        <pc:sldMkLst>
          <pc:docMk/>
          <pc:sldMk cId="1517137332" sldId="259"/>
        </pc:sldMkLst>
        <pc:spChg chg="mod">
          <ac:chgData name="Bellamkonda Divya sri lakshmi" userId="486cc7ad71c49738" providerId="LiveId" clId="{FA188B4B-5031-441A-BEE0-C3179B8EC47E}" dt="2024-12-11T07:34:58.763" v="284" actId="20577"/>
          <ac:spMkLst>
            <pc:docMk/>
            <pc:sldMk cId="1517137332" sldId="259"/>
            <ac:spMk id="6" creationId="{33788B12-E4EE-9B7F-F224-06CD47A6214F}"/>
          </ac:spMkLst>
        </pc:spChg>
      </pc:sldChg>
      <pc:sldChg chg="addSp modSp mod">
        <pc:chgData name="Bellamkonda Divya sri lakshmi" userId="486cc7ad71c49738" providerId="LiveId" clId="{FA188B4B-5031-441A-BEE0-C3179B8EC47E}" dt="2024-12-11T08:31:32.211" v="301" actId="20577"/>
        <pc:sldMkLst>
          <pc:docMk/>
          <pc:sldMk cId="2478690103" sldId="263"/>
        </pc:sldMkLst>
        <pc:spChg chg="mod">
          <ac:chgData name="Bellamkonda Divya sri lakshmi" userId="486cc7ad71c49738" providerId="LiveId" clId="{FA188B4B-5031-441A-BEE0-C3179B8EC47E}" dt="2024-12-11T08:31:32.211" v="301" actId="20577"/>
          <ac:spMkLst>
            <pc:docMk/>
            <pc:sldMk cId="2478690103" sldId="263"/>
            <ac:spMk id="3" creationId="{97DBEC13-41A4-EC4E-8637-5295BAA3CDCA}"/>
          </ac:spMkLst>
        </pc:spChg>
        <pc:spChg chg="add mod">
          <ac:chgData name="Bellamkonda Divya sri lakshmi" userId="486cc7ad71c49738" providerId="LiveId" clId="{FA188B4B-5031-441A-BEE0-C3179B8EC47E}" dt="2024-12-10T17:54:16.334" v="71"/>
          <ac:spMkLst>
            <pc:docMk/>
            <pc:sldMk cId="2478690103" sldId="263"/>
            <ac:spMk id="4" creationId="{2B33592D-90E4-EAD5-201D-16C6D3E80D06}"/>
          </ac:spMkLst>
        </pc:spChg>
      </pc:sldChg>
      <pc:sldChg chg="del">
        <pc:chgData name="Bellamkonda Divya sri lakshmi" userId="486cc7ad71c49738" providerId="LiveId" clId="{FA188B4B-5031-441A-BEE0-C3179B8EC47E}" dt="2024-12-11T08:27:11.989" v="285" actId="2696"/>
        <pc:sldMkLst>
          <pc:docMk/>
          <pc:sldMk cId="501162037" sldId="264"/>
        </pc:sldMkLst>
      </pc:sldChg>
      <pc:sldChg chg="del">
        <pc:chgData name="Bellamkonda Divya sri lakshmi" userId="486cc7ad71c49738" providerId="LiveId" clId="{FA188B4B-5031-441A-BEE0-C3179B8EC47E}" dt="2024-12-10T16:50:13.884" v="64" actId="2696"/>
        <pc:sldMkLst>
          <pc:docMk/>
          <pc:sldMk cId="3960333165" sldId="265"/>
        </pc:sldMkLst>
      </pc:sldChg>
      <pc:sldChg chg="modSp mod">
        <pc:chgData name="Bellamkonda Divya sri lakshmi" userId="486cc7ad71c49738" providerId="LiveId" clId="{FA188B4B-5031-441A-BEE0-C3179B8EC47E}" dt="2024-12-11T08:39:26.864" v="342"/>
        <pc:sldMkLst>
          <pc:docMk/>
          <pc:sldMk cId="1231523493" sldId="266"/>
        </pc:sldMkLst>
        <pc:spChg chg="mod">
          <ac:chgData name="Bellamkonda Divya sri lakshmi" userId="486cc7ad71c49738" providerId="LiveId" clId="{FA188B4B-5031-441A-BEE0-C3179B8EC47E}" dt="2024-12-11T08:39:26.864" v="342"/>
          <ac:spMkLst>
            <pc:docMk/>
            <pc:sldMk cId="1231523493" sldId="266"/>
            <ac:spMk id="2" creationId="{2BFDF742-2225-A699-38B2-866C7BBC4D0E}"/>
          </ac:spMkLst>
        </pc:spChg>
        <pc:picChg chg="mod">
          <ac:chgData name="Bellamkonda Divya sri lakshmi" userId="486cc7ad71c49738" providerId="LiveId" clId="{FA188B4B-5031-441A-BEE0-C3179B8EC47E}" dt="2024-12-11T08:38:51.072" v="338" actId="1076"/>
          <ac:picMkLst>
            <pc:docMk/>
            <pc:sldMk cId="1231523493" sldId="266"/>
            <ac:picMk id="4" creationId="{A3961F28-C62D-2250-FB9F-FC9B8233FF94}"/>
          </ac:picMkLst>
        </pc:picChg>
      </pc:sldChg>
      <pc:sldChg chg="addSp delSp modSp mod">
        <pc:chgData name="Bellamkonda Divya sri lakshmi" userId="486cc7ad71c49738" providerId="LiveId" clId="{FA188B4B-5031-441A-BEE0-C3179B8EC47E}" dt="2024-12-11T08:50:37.692" v="384" actId="1076"/>
        <pc:sldMkLst>
          <pc:docMk/>
          <pc:sldMk cId="3672858622" sldId="267"/>
        </pc:sldMkLst>
        <pc:spChg chg="mod">
          <ac:chgData name="Bellamkonda Divya sri lakshmi" userId="486cc7ad71c49738" providerId="LiveId" clId="{FA188B4B-5031-441A-BEE0-C3179B8EC47E}" dt="2024-12-11T08:45:12.480" v="380"/>
          <ac:spMkLst>
            <pc:docMk/>
            <pc:sldMk cId="3672858622" sldId="267"/>
            <ac:spMk id="2" creationId="{0F501383-3727-451B-E63B-A7CFF85DCD43}"/>
          </ac:spMkLst>
        </pc:spChg>
        <pc:picChg chg="del mod">
          <ac:chgData name="Bellamkonda Divya sri lakshmi" userId="486cc7ad71c49738" providerId="LiveId" clId="{FA188B4B-5031-441A-BEE0-C3179B8EC47E}" dt="2024-12-11T08:43:00.992" v="349" actId="21"/>
          <ac:picMkLst>
            <pc:docMk/>
            <pc:sldMk cId="3672858622" sldId="267"/>
            <ac:picMk id="4" creationId="{88471835-DFB5-8BCB-AAA8-92EBE97DF774}"/>
          </ac:picMkLst>
        </pc:picChg>
        <pc:picChg chg="add mod">
          <ac:chgData name="Bellamkonda Divya sri lakshmi" userId="486cc7ad71c49738" providerId="LiveId" clId="{FA188B4B-5031-441A-BEE0-C3179B8EC47E}" dt="2024-12-11T08:50:37.692" v="384" actId="1076"/>
          <ac:picMkLst>
            <pc:docMk/>
            <pc:sldMk cId="3672858622" sldId="267"/>
            <ac:picMk id="5" creationId="{11BF8DCD-276E-A6F6-79C2-71EC925D5272}"/>
          </ac:picMkLst>
        </pc:picChg>
      </pc:sldChg>
      <pc:sldChg chg="addSp modSp new del">
        <pc:chgData name="Bellamkonda Divya sri lakshmi" userId="486cc7ad71c49738" providerId="LiveId" clId="{FA188B4B-5031-441A-BEE0-C3179B8EC47E}" dt="2024-12-11T08:27:11.989" v="285" actId="2696"/>
        <pc:sldMkLst>
          <pc:docMk/>
          <pc:sldMk cId="49528655" sldId="268"/>
        </pc:sldMkLst>
        <pc:picChg chg="add mod">
          <ac:chgData name="Bellamkonda Divya sri lakshmi" userId="486cc7ad71c49738" providerId="LiveId" clId="{FA188B4B-5031-441A-BEE0-C3179B8EC47E}" dt="2024-12-10T16:09:26.618" v="1" actId="931"/>
          <ac:picMkLst>
            <pc:docMk/>
            <pc:sldMk cId="49528655" sldId="268"/>
            <ac:picMk id="3" creationId="{A05AF2F5-B8C0-C178-D8D4-912A6EDD5601}"/>
          </ac:picMkLst>
        </pc:picChg>
      </pc:sldChg>
      <pc:sldChg chg="addSp modSp new del">
        <pc:chgData name="Bellamkonda Divya sri lakshmi" userId="486cc7ad71c49738" providerId="LiveId" clId="{FA188B4B-5031-441A-BEE0-C3179B8EC47E}" dt="2024-12-11T08:27:11.989" v="285" actId="2696"/>
        <pc:sldMkLst>
          <pc:docMk/>
          <pc:sldMk cId="359295287" sldId="269"/>
        </pc:sldMkLst>
        <pc:picChg chg="add mod">
          <ac:chgData name="Bellamkonda Divya sri lakshmi" userId="486cc7ad71c49738" providerId="LiveId" clId="{FA188B4B-5031-441A-BEE0-C3179B8EC47E}" dt="2024-12-10T16:09:49.103" v="3" actId="931"/>
          <ac:picMkLst>
            <pc:docMk/>
            <pc:sldMk cId="359295287" sldId="269"/>
            <ac:picMk id="3" creationId="{7FACA22A-BDA0-8404-C9DD-321535F4FD13}"/>
          </ac:picMkLst>
        </pc:picChg>
      </pc:sldChg>
      <pc:sldChg chg="addSp modSp new del ord">
        <pc:chgData name="Bellamkonda Divya sri lakshmi" userId="486cc7ad71c49738" providerId="LiveId" clId="{FA188B4B-5031-441A-BEE0-C3179B8EC47E}" dt="2024-12-10T16:43:55.451" v="54" actId="2696"/>
        <pc:sldMkLst>
          <pc:docMk/>
          <pc:sldMk cId="357315181" sldId="270"/>
        </pc:sldMkLst>
        <pc:picChg chg="add mod">
          <ac:chgData name="Bellamkonda Divya sri lakshmi" userId="486cc7ad71c49738" providerId="LiveId" clId="{FA188B4B-5031-441A-BEE0-C3179B8EC47E}" dt="2024-12-10T16:10:18.848" v="5" actId="931"/>
          <ac:picMkLst>
            <pc:docMk/>
            <pc:sldMk cId="357315181" sldId="270"/>
            <ac:picMk id="3" creationId="{FEB1B254-7626-9039-B14D-07FD904C6DA6}"/>
          </ac:picMkLst>
        </pc:picChg>
        <pc:picChg chg="add mod">
          <ac:chgData name="Bellamkonda Divya sri lakshmi" userId="486cc7ad71c49738" providerId="LiveId" clId="{FA188B4B-5031-441A-BEE0-C3179B8EC47E}" dt="2024-12-10T16:10:35.835" v="6" actId="931"/>
          <ac:picMkLst>
            <pc:docMk/>
            <pc:sldMk cId="357315181" sldId="270"/>
            <ac:picMk id="5" creationId="{F0E35DBC-AE67-AEBF-31E4-EFE632738599}"/>
          </ac:picMkLst>
        </pc:picChg>
      </pc:sldChg>
      <pc:sldChg chg="addSp modSp new del">
        <pc:chgData name="Bellamkonda Divya sri lakshmi" userId="486cc7ad71c49738" providerId="LiveId" clId="{FA188B4B-5031-441A-BEE0-C3179B8EC47E}" dt="2024-12-11T08:27:11.989" v="285" actId="2696"/>
        <pc:sldMkLst>
          <pc:docMk/>
          <pc:sldMk cId="3768195996" sldId="271"/>
        </pc:sldMkLst>
        <pc:picChg chg="add mod">
          <ac:chgData name="Bellamkonda Divya sri lakshmi" userId="486cc7ad71c49738" providerId="LiveId" clId="{FA188B4B-5031-441A-BEE0-C3179B8EC47E}" dt="2024-12-10T16:38:28.895" v="35" actId="931"/>
          <ac:picMkLst>
            <pc:docMk/>
            <pc:sldMk cId="3768195996" sldId="271"/>
            <ac:picMk id="3" creationId="{22883EFC-8CDC-E36C-5FB0-95187F1A248A}"/>
          </ac:picMkLst>
        </pc:picChg>
        <pc:picChg chg="add mod">
          <ac:chgData name="Bellamkonda Divya sri lakshmi" userId="486cc7ad71c49738" providerId="LiveId" clId="{FA188B4B-5031-441A-BEE0-C3179B8EC47E}" dt="2024-12-10T16:11:13.266" v="8" actId="931"/>
          <ac:picMkLst>
            <pc:docMk/>
            <pc:sldMk cId="3768195996" sldId="271"/>
            <ac:picMk id="3" creationId="{A4F62D4F-05B1-B0C0-B041-2772024176AF}"/>
          </ac:picMkLst>
        </pc:picChg>
        <pc:picChg chg="add mod">
          <ac:chgData name="Bellamkonda Divya sri lakshmi" userId="486cc7ad71c49738" providerId="LiveId" clId="{FA188B4B-5031-441A-BEE0-C3179B8EC47E}" dt="2024-12-10T16:11:26.061" v="9" actId="931"/>
          <ac:picMkLst>
            <pc:docMk/>
            <pc:sldMk cId="3768195996" sldId="271"/>
            <ac:picMk id="5" creationId="{DBC7F0C1-77E8-E532-7D37-E343244A50B1}"/>
          </ac:picMkLst>
        </pc:picChg>
        <pc:picChg chg="add mod">
          <ac:chgData name="Bellamkonda Divya sri lakshmi" userId="486cc7ad71c49738" providerId="LiveId" clId="{FA188B4B-5031-441A-BEE0-C3179B8EC47E}" dt="2024-12-10T16:11:40.106" v="10" actId="931"/>
          <ac:picMkLst>
            <pc:docMk/>
            <pc:sldMk cId="3768195996" sldId="271"/>
            <ac:picMk id="7" creationId="{9D44675A-FF9D-904C-713C-8106A326828E}"/>
          </ac:picMkLst>
        </pc:picChg>
        <pc:picChg chg="add mod">
          <ac:chgData name="Bellamkonda Divya sri lakshmi" userId="486cc7ad71c49738" providerId="LiveId" clId="{FA188B4B-5031-441A-BEE0-C3179B8EC47E}" dt="2024-12-10T16:12:14.395" v="13" actId="931"/>
          <ac:picMkLst>
            <pc:docMk/>
            <pc:sldMk cId="3768195996" sldId="271"/>
            <ac:picMk id="9" creationId="{B3E9F4B8-AAAE-5887-CA43-58788662A942}"/>
          </ac:picMkLst>
        </pc:picChg>
        <pc:picChg chg="add mod">
          <ac:chgData name="Bellamkonda Divya sri lakshmi" userId="486cc7ad71c49738" providerId="LiveId" clId="{FA188B4B-5031-441A-BEE0-C3179B8EC47E}" dt="2024-12-10T16:12:31.970" v="14" actId="931"/>
          <ac:picMkLst>
            <pc:docMk/>
            <pc:sldMk cId="3768195996" sldId="271"/>
            <ac:picMk id="11" creationId="{38262AA8-888C-0D7C-6F7A-EDC16ADDE699}"/>
          </ac:picMkLst>
        </pc:picChg>
        <pc:picChg chg="add mod">
          <ac:chgData name="Bellamkonda Divya sri lakshmi" userId="486cc7ad71c49738" providerId="LiveId" clId="{FA188B4B-5031-441A-BEE0-C3179B8EC47E}" dt="2024-12-10T16:12:42.802" v="15" actId="931"/>
          <ac:picMkLst>
            <pc:docMk/>
            <pc:sldMk cId="3768195996" sldId="271"/>
            <ac:picMk id="13" creationId="{CFDC2E3E-E782-397B-7849-7402390413C8}"/>
          </ac:picMkLst>
        </pc:picChg>
      </pc:sldChg>
      <pc:sldChg chg="addSp modSp new del">
        <pc:chgData name="Bellamkonda Divya sri lakshmi" userId="486cc7ad71c49738" providerId="LiveId" clId="{FA188B4B-5031-441A-BEE0-C3179B8EC47E}" dt="2024-12-10T16:22:00.594" v="28" actId="2696"/>
        <pc:sldMkLst>
          <pc:docMk/>
          <pc:sldMk cId="4150867346" sldId="272"/>
        </pc:sldMkLst>
        <pc:picChg chg="add mod">
          <ac:chgData name="Bellamkonda Divya sri lakshmi" userId="486cc7ad71c49738" providerId="LiveId" clId="{FA188B4B-5031-441A-BEE0-C3179B8EC47E}" dt="2024-12-10T16:12:00.799" v="12" actId="931"/>
          <ac:picMkLst>
            <pc:docMk/>
            <pc:sldMk cId="4150867346" sldId="272"/>
            <ac:picMk id="3" creationId="{A8794FAA-0BA9-A6C0-CCDD-8BE11DAF8A5D}"/>
          </ac:picMkLst>
        </pc:picChg>
      </pc:sldChg>
      <pc:sldChg chg="addSp modSp new del">
        <pc:chgData name="Bellamkonda Divya sri lakshmi" userId="486cc7ad71c49738" providerId="LiveId" clId="{FA188B4B-5031-441A-BEE0-C3179B8EC47E}" dt="2024-12-11T08:27:11.989" v="285" actId="2696"/>
        <pc:sldMkLst>
          <pc:docMk/>
          <pc:sldMk cId="2882689211" sldId="273"/>
        </pc:sldMkLst>
        <pc:picChg chg="add mod">
          <ac:chgData name="Bellamkonda Divya sri lakshmi" userId="486cc7ad71c49738" providerId="LiveId" clId="{FA188B4B-5031-441A-BEE0-C3179B8EC47E}" dt="2024-12-10T16:13:18.009" v="19" actId="931"/>
          <ac:picMkLst>
            <pc:docMk/>
            <pc:sldMk cId="2882689211" sldId="273"/>
            <ac:picMk id="3" creationId="{CF214262-A89F-C1BF-FB8D-E68666355CB5}"/>
          </ac:picMkLst>
        </pc:picChg>
        <pc:picChg chg="add mod">
          <ac:chgData name="Bellamkonda Divya sri lakshmi" userId="486cc7ad71c49738" providerId="LiveId" clId="{FA188B4B-5031-441A-BEE0-C3179B8EC47E}" dt="2024-12-10T16:13:27.552" v="20" actId="931"/>
          <ac:picMkLst>
            <pc:docMk/>
            <pc:sldMk cId="2882689211" sldId="273"/>
            <ac:picMk id="5" creationId="{A9D30531-40A6-7CBF-8088-692E6EC22739}"/>
          </ac:picMkLst>
        </pc:picChg>
        <pc:picChg chg="add mod">
          <ac:chgData name="Bellamkonda Divya sri lakshmi" userId="486cc7ad71c49738" providerId="LiveId" clId="{FA188B4B-5031-441A-BEE0-C3179B8EC47E}" dt="2024-12-10T16:13:36.570" v="21" actId="931"/>
          <ac:picMkLst>
            <pc:docMk/>
            <pc:sldMk cId="2882689211" sldId="273"/>
            <ac:picMk id="7" creationId="{7F9A39C9-48D1-0D9F-7409-B51267EAD263}"/>
          </ac:picMkLst>
        </pc:picChg>
        <pc:picChg chg="add mod">
          <ac:chgData name="Bellamkonda Divya sri lakshmi" userId="486cc7ad71c49738" providerId="LiveId" clId="{FA188B4B-5031-441A-BEE0-C3179B8EC47E}" dt="2024-12-10T16:15:10.729" v="22" actId="931"/>
          <ac:picMkLst>
            <pc:docMk/>
            <pc:sldMk cId="2882689211" sldId="273"/>
            <ac:picMk id="9" creationId="{B8DE0D54-4520-EF27-DF07-DD2E0FA9D33C}"/>
          </ac:picMkLst>
        </pc:picChg>
      </pc:sldChg>
      <pc:sldChg chg="new del">
        <pc:chgData name="Bellamkonda Divya sri lakshmi" userId="486cc7ad71c49738" providerId="LiveId" clId="{FA188B4B-5031-441A-BEE0-C3179B8EC47E}" dt="2024-12-10T16:16:57.603" v="24" actId="2696"/>
        <pc:sldMkLst>
          <pc:docMk/>
          <pc:sldMk cId="462422048" sldId="274"/>
        </pc:sldMkLst>
      </pc:sldChg>
      <pc:sldChg chg="addSp modSp new del mod ord">
        <pc:chgData name="Bellamkonda Divya sri lakshmi" userId="486cc7ad71c49738" providerId="LiveId" clId="{FA188B4B-5031-441A-BEE0-C3179B8EC47E}" dt="2024-12-11T08:27:11.989" v="285" actId="2696"/>
        <pc:sldMkLst>
          <pc:docMk/>
          <pc:sldMk cId="3813357535" sldId="274"/>
        </pc:sldMkLst>
        <pc:picChg chg="add mod">
          <ac:chgData name="Bellamkonda Divya sri lakshmi" userId="486cc7ad71c49738" providerId="LiveId" clId="{FA188B4B-5031-441A-BEE0-C3179B8EC47E}" dt="2024-12-10T16:20:52.512" v="27" actId="1036"/>
          <ac:picMkLst>
            <pc:docMk/>
            <pc:sldMk cId="3813357535" sldId="274"/>
            <ac:picMk id="3" creationId="{A05E982A-B81D-C190-B8FB-747CE50BF2F3}"/>
          </ac:picMkLst>
        </pc:picChg>
      </pc:sldChg>
      <pc:sldChg chg="addSp modSp new del">
        <pc:chgData name="Bellamkonda Divya sri lakshmi" userId="486cc7ad71c49738" providerId="LiveId" clId="{FA188B4B-5031-441A-BEE0-C3179B8EC47E}" dt="2024-12-11T08:27:11.989" v="285" actId="2696"/>
        <pc:sldMkLst>
          <pc:docMk/>
          <pc:sldMk cId="3688871206" sldId="275"/>
        </pc:sldMkLst>
        <pc:picChg chg="add mod">
          <ac:chgData name="Bellamkonda Divya sri lakshmi" userId="486cc7ad71c49738" providerId="LiveId" clId="{FA188B4B-5031-441A-BEE0-C3179B8EC47E}" dt="2024-12-10T16:31:04.069" v="30" actId="931"/>
          <ac:picMkLst>
            <pc:docMk/>
            <pc:sldMk cId="3688871206" sldId="275"/>
            <ac:picMk id="3" creationId="{CB4A6B65-80E9-6814-B250-0EB2AD2216B9}"/>
          </ac:picMkLst>
        </pc:picChg>
      </pc:sldChg>
      <pc:sldChg chg="addSp modSp new del">
        <pc:chgData name="Bellamkonda Divya sri lakshmi" userId="486cc7ad71c49738" providerId="LiveId" clId="{FA188B4B-5031-441A-BEE0-C3179B8EC47E}" dt="2024-12-11T08:27:11.989" v="285" actId="2696"/>
        <pc:sldMkLst>
          <pc:docMk/>
          <pc:sldMk cId="4094043365" sldId="276"/>
        </pc:sldMkLst>
        <pc:picChg chg="add mod">
          <ac:chgData name="Bellamkonda Divya sri lakshmi" userId="486cc7ad71c49738" providerId="LiveId" clId="{FA188B4B-5031-441A-BEE0-C3179B8EC47E}" dt="2024-12-10T16:33:35.385" v="32" actId="931"/>
          <ac:picMkLst>
            <pc:docMk/>
            <pc:sldMk cId="4094043365" sldId="276"/>
            <ac:picMk id="3" creationId="{EE92F90E-E098-7F93-E478-6AC5F33DA26D}"/>
          </ac:picMkLst>
        </pc:picChg>
      </pc:sldChg>
      <pc:sldChg chg="addSp modSp new del mod">
        <pc:chgData name="Bellamkonda Divya sri lakshmi" userId="486cc7ad71c49738" providerId="LiveId" clId="{FA188B4B-5031-441A-BEE0-C3179B8EC47E}" dt="2024-12-11T08:27:11.989" v="285" actId="2696"/>
        <pc:sldMkLst>
          <pc:docMk/>
          <pc:sldMk cId="524975304" sldId="277"/>
        </pc:sldMkLst>
        <pc:picChg chg="add mod">
          <ac:chgData name="Bellamkonda Divya sri lakshmi" userId="486cc7ad71c49738" providerId="LiveId" clId="{FA188B4B-5031-441A-BEE0-C3179B8EC47E}" dt="2024-12-10T16:39:40.896" v="41" actId="14100"/>
          <ac:picMkLst>
            <pc:docMk/>
            <pc:sldMk cId="524975304" sldId="277"/>
            <ac:picMk id="3" creationId="{74B0BEDE-60D7-A1EF-F851-71200CE73394}"/>
          </ac:picMkLst>
        </pc:picChg>
      </pc:sldChg>
      <pc:sldChg chg="addSp modSp new del mod">
        <pc:chgData name="Bellamkonda Divya sri lakshmi" userId="486cc7ad71c49738" providerId="LiveId" clId="{FA188B4B-5031-441A-BEE0-C3179B8EC47E}" dt="2024-12-11T08:27:11.989" v="285" actId="2696"/>
        <pc:sldMkLst>
          <pc:docMk/>
          <pc:sldMk cId="1782151709" sldId="278"/>
        </pc:sldMkLst>
        <pc:picChg chg="add mod">
          <ac:chgData name="Bellamkonda Divya sri lakshmi" userId="486cc7ad71c49738" providerId="LiveId" clId="{FA188B4B-5031-441A-BEE0-C3179B8EC47E}" dt="2024-12-10T16:42:06.360" v="47" actId="14100"/>
          <ac:picMkLst>
            <pc:docMk/>
            <pc:sldMk cId="1782151709" sldId="278"/>
            <ac:picMk id="3" creationId="{63B2F0FA-2D75-C53A-49CE-68D857F8A16F}"/>
          </ac:picMkLst>
        </pc:picChg>
      </pc:sldChg>
      <pc:sldChg chg="new del">
        <pc:chgData name="Bellamkonda Divya sri lakshmi" userId="486cc7ad71c49738" providerId="LiveId" clId="{FA188B4B-5031-441A-BEE0-C3179B8EC47E}" dt="2024-12-10T16:43:15.979" v="50" actId="2696"/>
        <pc:sldMkLst>
          <pc:docMk/>
          <pc:sldMk cId="3402061420" sldId="279"/>
        </pc:sldMkLst>
      </pc:sldChg>
      <pc:sldChg chg="add del">
        <pc:chgData name="Bellamkonda Divya sri lakshmi" userId="486cc7ad71c49738" providerId="LiveId" clId="{FA188B4B-5031-441A-BEE0-C3179B8EC47E}" dt="2024-12-11T08:27:11.989" v="285" actId="2696"/>
        <pc:sldMkLst>
          <pc:docMk/>
          <pc:sldMk cId="3164246453" sldId="280"/>
        </pc:sldMkLst>
      </pc:sldChg>
      <pc:sldChg chg="new del">
        <pc:chgData name="Bellamkonda Divya sri lakshmi" userId="486cc7ad71c49738" providerId="LiveId" clId="{FA188B4B-5031-441A-BEE0-C3179B8EC47E}" dt="2024-12-10T16:43:44.977" v="53" actId="2696"/>
        <pc:sldMkLst>
          <pc:docMk/>
          <pc:sldMk cId="1845325520" sldId="281"/>
        </pc:sldMkLst>
      </pc:sldChg>
      <pc:sldChg chg="add del">
        <pc:chgData name="Bellamkonda Divya sri lakshmi" userId="486cc7ad71c49738" providerId="LiveId" clId="{FA188B4B-5031-441A-BEE0-C3179B8EC47E}" dt="2024-12-11T08:27:11.989" v="285" actId="2696"/>
        <pc:sldMkLst>
          <pc:docMk/>
          <pc:sldMk cId="1137743283" sldId="282"/>
        </pc:sldMkLst>
      </pc:sldChg>
      <pc:sldChg chg="addSp modSp new del mod">
        <pc:chgData name="Bellamkonda Divya sri lakshmi" userId="486cc7ad71c49738" providerId="LiveId" clId="{FA188B4B-5031-441A-BEE0-C3179B8EC47E}" dt="2024-12-11T08:27:11.989" v="285" actId="2696"/>
        <pc:sldMkLst>
          <pc:docMk/>
          <pc:sldMk cId="2226601363" sldId="283"/>
        </pc:sldMkLst>
        <pc:picChg chg="add mod">
          <ac:chgData name="Bellamkonda Divya sri lakshmi" userId="486cc7ad71c49738" providerId="LiveId" clId="{FA188B4B-5031-441A-BEE0-C3179B8EC47E}" dt="2024-12-10T16:47:24.837" v="60" actId="14100"/>
          <ac:picMkLst>
            <pc:docMk/>
            <pc:sldMk cId="2226601363" sldId="283"/>
            <ac:picMk id="3" creationId="{2C27913F-BE5D-27B3-13C6-F9633D6658C8}"/>
          </ac:picMkLst>
        </pc:picChg>
      </pc:sldChg>
      <pc:sldChg chg="new del">
        <pc:chgData name="Bellamkonda Divya sri lakshmi" userId="486cc7ad71c49738" providerId="LiveId" clId="{FA188B4B-5031-441A-BEE0-C3179B8EC47E}" dt="2024-12-10T16:49:58.981" v="63" actId="2696"/>
        <pc:sldMkLst>
          <pc:docMk/>
          <pc:sldMk cId="2168798201" sldId="284"/>
        </pc:sldMkLst>
      </pc:sldChg>
      <pc:sldChg chg="modSp add mod">
        <pc:chgData name="Bellamkonda Divya sri lakshmi" userId="486cc7ad71c49738" providerId="LiveId" clId="{FA188B4B-5031-441A-BEE0-C3179B8EC47E}" dt="2024-12-11T08:35:35.370" v="319" actId="20577"/>
        <pc:sldMkLst>
          <pc:docMk/>
          <pc:sldMk cId="1808139236" sldId="285"/>
        </pc:sldMkLst>
        <pc:spChg chg="mod">
          <ac:chgData name="Bellamkonda Divya sri lakshmi" userId="486cc7ad71c49738" providerId="LiveId" clId="{FA188B4B-5031-441A-BEE0-C3179B8EC47E}" dt="2024-12-11T08:35:35.370" v="319" actId="20577"/>
          <ac:spMkLst>
            <pc:docMk/>
            <pc:sldMk cId="1808139236" sldId="285"/>
            <ac:spMk id="2" creationId="{F32FBA22-716D-28B9-55FE-930025C987D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8840A0-28B1-4184-B4A6-6F7C182ED886}" type="datetimeFigureOut">
              <a:rPr lang="en-IN" smtClean="0"/>
              <a:t>11-12-2024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57BA36-DB78-4CBB-81C6-4DA0C8D6AEF0}" type="slidenum">
              <a:rPr lang="en-IN" smtClean="0"/>
              <a:t>‹#›</a:t>
            </a:fld>
            <a:endParaRPr lang="en-IN"/>
          </a:p>
        </p:txBody>
      </p:sp>
    </p:spTree>
    <p:extLst>
      <p:ext uri="{BB962C8B-B14F-4D97-AF65-F5344CB8AC3E}">
        <p14:creationId xmlns:p14="http://schemas.microsoft.com/office/powerpoint/2010/main" val="3621961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C943E-6F3C-9206-B7D6-28C9FF6B72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01A86E-5BA1-07C4-3540-E465BB7898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ED6AC0-7E6E-E907-7496-0D91B43D237D}"/>
              </a:ext>
            </a:extLst>
          </p:cNvPr>
          <p:cNvSpPr>
            <a:spLocks noGrp="1"/>
          </p:cNvSpPr>
          <p:nvPr>
            <p:ph type="dt" sz="half" idx="10"/>
          </p:nvPr>
        </p:nvSpPr>
        <p:spPr/>
        <p:txBody>
          <a:bodyPr/>
          <a:lstStyle/>
          <a:p>
            <a:fld id="{82CB1E94-CB3B-4F1D-8CDA-66F6213E9E69}" type="datetimeFigureOut">
              <a:rPr lang="en-IN" smtClean="0"/>
              <a:t>11-12-2024</a:t>
            </a:fld>
            <a:endParaRPr lang="en-IN"/>
          </a:p>
        </p:txBody>
      </p:sp>
      <p:sp>
        <p:nvSpPr>
          <p:cNvPr id="5" name="Footer Placeholder 4">
            <a:extLst>
              <a:ext uri="{FF2B5EF4-FFF2-40B4-BE49-F238E27FC236}">
                <a16:creationId xmlns:a16="http://schemas.microsoft.com/office/drawing/2014/main" id="{65935FB5-1194-FAB1-EB34-0E0531F717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441497-FD6C-FBD2-B6AE-A4D2281AE138}"/>
              </a:ext>
            </a:extLst>
          </p:cNvPr>
          <p:cNvSpPr>
            <a:spLocks noGrp="1"/>
          </p:cNvSpPr>
          <p:nvPr>
            <p:ph type="sldNum" sz="quarter" idx="12"/>
          </p:nvPr>
        </p:nvSpPr>
        <p:spPr/>
        <p:txBody>
          <a:bodyPr/>
          <a:lstStyle/>
          <a:p>
            <a:fld id="{8C000203-13F7-47F8-AC80-EBE0C3EBC230}" type="slidenum">
              <a:rPr lang="en-IN" smtClean="0"/>
              <a:t>‹#›</a:t>
            </a:fld>
            <a:endParaRPr lang="en-IN"/>
          </a:p>
        </p:txBody>
      </p:sp>
    </p:spTree>
    <p:extLst>
      <p:ext uri="{BB962C8B-B14F-4D97-AF65-F5344CB8AC3E}">
        <p14:creationId xmlns:p14="http://schemas.microsoft.com/office/powerpoint/2010/main" val="420795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4D1-2317-8EE7-FC92-AF2A99DC8F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1DF0A1-E8D8-F2C3-B5AD-9C8E0AC2CE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E04A92-EFAD-A172-68F1-D5EF9F009EB7}"/>
              </a:ext>
            </a:extLst>
          </p:cNvPr>
          <p:cNvSpPr>
            <a:spLocks noGrp="1"/>
          </p:cNvSpPr>
          <p:nvPr>
            <p:ph type="dt" sz="half" idx="10"/>
          </p:nvPr>
        </p:nvSpPr>
        <p:spPr/>
        <p:txBody>
          <a:bodyPr/>
          <a:lstStyle/>
          <a:p>
            <a:fld id="{82CB1E94-CB3B-4F1D-8CDA-66F6213E9E69}" type="datetimeFigureOut">
              <a:rPr lang="en-IN" smtClean="0"/>
              <a:t>11-12-2024</a:t>
            </a:fld>
            <a:endParaRPr lang="en-IN"/>
          </a:p>
        </p:txBody>
      </p:sp>
      <p:sp>
        <p:nvSpPr>
          <p:cNvPr id="5" name="Footer Placeholder 4">
            <a:extLst>
              <a:ext uri="{FF2B5EF4-FFF2-40B4-BE49-F238E27FC236}">
                <a16:creationId xmlns:a16="http://schemas.microsoft.com/office/drawing/2014/main" id="{66E0D1B9-4F79-B31A-21EC-DF9BF076B4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81DB3A-2E8E-AEBB-2C00-A8F53F066420}"/>
              </a:ext>
            </a:extLst>
          </p:cNvPr>
          <p:cNvSpPr>
            <a:spLocks noGrp="1"/>
          </p:cNvSpPr>
          <p:nvPr>
            <p:ph type="sldNum" sz="quarter" idx="12"/>
          </p:nvPr>
        </p:nvSpPr>
        <p:spPr/>
        <p:txBody>
          <a:bodyPr/>
          <a:lstStyle/>
          <a:p>
            <a:fld id="{8C000203-13F7-47F8-AC80-EBE0C3EBC230}" type="slidenum">
              <a:rPr lang="en-IN" smtClean="0"/>
              <a:t>‹#›</a:t>
            </a:fld>
            <a:endParaRPr lang="en-IN"/>
          </a:p>
        </p:txBody>
      </p:sp>
    </p:spTree>
    <p:extLst>
      <p:ext uri="{BB962C8B-B14F-4D97-AF65-F5344CB8AC3E}">
        <p14:creationId xmlns:p14="http://schemas.microsoft.com/office/powerpoint/2010/main" val="3894577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89ABD0-D2F7-33E9-8127-194D8F9134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EBD9AA-0A0C-306A-FCE0-249431EB66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A311E7-C688-EBFD-F6F1-A718F92B0811}"/>
              </a:ext>
            </a:extLst>
          </p:cNvPr>
          <p:cNvSpPr>
            <a:spLocks noGrp="1"/>
          </p:cNvSpPr>
          <p:nvPr>
            <p:ph type="dt" sz="half" idx="10"/>
          </p:nvPr>
        </p:nvSpPr>
        <p:spPr/>
        <p:txBody>
          <a:bodyPr/>
          <a:lstStyle/>
          <a:p>
            <a:fld id="{82CB1E94-CB3B-4F1D-8CDA-66F6213E9E69}" type="datetimeFigureOut">
              <a:rPr lang="en-IN" smtClean="0"/>
              <a:t>11-12-2024</a:t>
            </a:fld>
            <a:endParaRPr lang="en-IN"/>
          </a:p>
        </p:txBody>
      </p:sp>
      <p:sp>
        <p:nvSpPr>
          <p:cNvPr id="5" name="Footer Placeholder 4">
            <a:extLst>
              <a:ext uri="{FF2B5EF4-FFF2-40B4-BE49-F238E27FC236}">
                <a16:creationId xmlns:a16="http://schemas.microsoft.com/office/drawing/2014/main" id="{41D20C4D-459D-A371-33BE-0BF34DBEFC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AF4C8C-E494-6C3E-9415-A7CE795FA432}"/>
              </a:ext>
            </a:extLst>
          </p:cNvPr>
          <p:cNvSpPr>
            <a:spLocks noGrp="1"/>
          </p:cNvSpPr>
          <p:nvPr>
            <p:ph type="sldNum" sz="quarter" idx="12"/>
          </p:nvPr>
        </p:nvSpPr>
        <p:spPr/>
        <p:txBody>
          <a:bodyPr/>
          <a:lstStyle/>
          <a:p>
            <a:fld id="{8C000203-13F7-47F8-AC80-EBE0C3EBC230}" type="slidenum">
              <a:rPr lang="en-IN" smtClean="0"/>
              <a:t>‹#›</a:t>
            </a:fld>
            <a:endParaRPr lang="en-IN"/>
          </a:p>
        </p:txBody>
      </p:sp>
    </p:spTree>
    <p:extLst>
      <p:ext uri="{BB962C8B-B14F-4D97-AF65-F5344CB8AC3E}">
        <p14:creationId xmlns:p14="http://schemas.microsoft.com/office/powerpoint/2010/main" val="4208007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0843-0A4D-DC38-4528-720E2E8ED0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51A010-2811-BD64-F0A5-58E1722C9F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D32A51-8063-4391-D468-FBD7E9AEF950}"/>
              </a:ext>
            </a:extLst>
          </p:cNvPr>
          <p:cNvSpPr>
            <a:spLocks noGrp="1"/>
          </p:cNvSpPr>
          <p:nvPr>
            <p:ph type="dt" sz="half" idx="10"/>
          </p:nvPr>
        </p:nvSpPr>
        <p:spPr/>
        <p:txBody>
          <a:bodyPr/>
          <a:lstStyle/>
          <a:p>
            <a:fld id="{82CB1E94-CB3B-4F1D-8CDA-66F6213E9E69}" type="datetimeFigureOut">
              <a:rPr lang="en-IN" smtClean="0"/>
              <a:t>11-12-2024</a:t>
            </a:fld>
            <a:endParaRPr lang="en-IN"/>
          </a:p>
        </p:txBody>
      </p:sp>
      <p:sp>
        <p:nvSpPr>
          <p:cNvPr id="5" name="Footer Placeholder 4">
            <a:extLst>
              <a:ext uri="{FF2B5EF4-FFF2-40B4-BE49-F238E27FC236}">
                <a16:creationId xmlns:a16="http://schemas.microsoft.com/office/drawing/2014/main" id="{A0A28330-4FAF-4719-DC54-0E8BC82A1F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36047C-B27B-1D09-D19B-8FCE28E7A4E2}"/>
              </a:ext>
            </a:extLst>
          </p:cNvPr>
          <p:cNvSpPr>
            <a:spLocks noGrp="1"/>
          </p:cNvSpPr>
          <p:nvPr>
            <p:ph type="sldNum" sz="quarter" idx="12"/>
          </p:nvPr>
        </p:nvSpPr>
        <p:spPr/>
        <p:txBody>
          <a:bodyPr/>
          <a:lstStyle/>
          <a:p>
            <a:fld id="{8C000203-13F7-47F8-AC80-EBE0C3EBC230}" type="slidenum">
              <a:rPr lang="en-IN" smtClean="0"/>
              <a:t>‹#›</a:t>
            </a:fld>
            <a:endParaRPr lang="en-IN"/>
          </a:p>
        </p:txBody>
      </p:sp>
    </p:spTree>
    <p:extLst>
      <p:ext uri="{BB962C8B-B14F-4D97-AF65-F5344CB8AC3E}">
        <p14:creationId xmlns:p14="http://schemas.microsoft.com/office/powerpoint/2010/main" val="1869064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F70A7-4C43-3A1B-94BB-7B791A5102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C78D980-08E7-0B2B-AFA2-117B3D9358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468ADA-844E-DC75-5DB8-A1C517CAA42F}"/>
              </a:ext>
            </a:extLst>
          </p:cNvPr>
          <p:cNvSpPr>
            <a:spLocks noGrp="1"/>
          </p:cNvSpPr>
          <p:nvPr>
            <p:ph type="dt" sz="half" idx="10"/>
          </p:nvPr>
        </p:nvSpPr>
        <p:spPr/>
        <p:txBody>
          <a:bodyPr/>
          <a:lstStyle/>
          <a:p>
            <a:fld id="{82CB1E94-CB3B-4F1D-8CDA-66F6213E9E69}" type="datetimeFigureOut">
              <a:rPr lang="en-IN" smtClean="0"/>
              <a:t>11-12-2024</a:t>
            </a:fld>
            <a:endParaRPr lang="en-IN"/>
          </a:p>
        </p:txBody>
      </p:sp>
      <p:sp>
        <p:nvSpPr>
          <p:cNvPr id="5" name="Footer Placeholder 4">
            <a:extLst>
              <a:ext uri="{FF2B5EF4-FFF2-40B4-BE49-F238E27FC236}">
                <a16:creationId xmlns:a16="http://schemas.microsoft.com/office/drawing/2014/main" id="{C8423A7A-22A3-3094-0B83-BD51E8D550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58D7C8-E3DA-10D2-26BE-3820D85FFAD6}"/>
              </a:ext>
            </a:extLst>
          </p:cNvPr>
          <p:cNvSpPr>
            <a:spLocks noGrp="1"/>
          </p:cNvSpPr>
          <p:nvPr>
            <p:ph type="sldNum" sz="quarter" idx="12"/>
          </p:nvPr>
        </p:nvSpPr>
        <p:spPr/>
        <p:txBody>
          <a:bodyPr/>
          <a:lstStyle/>
          <a:p>
            <a:fld id="{8C000203-13F7-47F8-AC80-EBE0C3EBC230}" type="slidenum">
              <a:rPr lang="en-IN" smtClean="0"/>
              <a:t>‹#›</a:t>
            </a:fld>
            <a:endParaRPr lang="en-IN"/>
          </a:p>
        </p:txBody>
      </p:sp>
    </p:spTree>
    <p:extLst>
      <p:ext uri="{BB962C8B-B14F-4D97-AF65-F5344CB8AC3E}">
        <p14:creationId xmlns:p14="http://schemas.microsoft.com/office/powerpoint/2010/main" val="3264260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66712-507C-8C7D-0DCD-E4FE220FAD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D30C53-4F3F-B080-CBA3-42495DCD46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6483E0-9D8D-561B-493E-2E5CA96625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C3A1B38-1470-B55A-4A29-FF9A97FF0664}"/>
              </a:ext>
            </a:extLst>
          </p:cNvPr>
          <p:cNvSpPr>
            <a:spLocks noGrp="1"/>
          </p:cNvSpPr>
          <p:nvPr>
            <p:ph type="dt" sz="half" idx="10"/>
          </p:nvPr>
        </p:nvSpPr>
        <p:spPr/>
        <p:txBody>
          <a:bodyPr/>
          <a:lstStyle/>
          <a:p>
            <a:fld id="{82CB1E94-CB3B-4F1D-8CDA-66F6213E9E69}" type="datetimeFigureOut">
              <a:rPr lang="en-IN" smtClean="0"/>
              <a:t>11-12-2024</a:t>
            </a:fld>
            <a:endParaRPr lang="en-IN"/>
          </a:p>
        </p:txBody>
      </p:sp>
      <p:sp>
        <p:nvSpPr>
          <p:cNvPr id="6" name="Footer Placeholder 5">
            <a:extLst>
              <a:ext uri="{FF2B5EF4-FFF2-40B4-BE49-F238E27FC236}">
                <a16:creationId xmlns:a16="http://schemas.microsoft.com/office/drawing/2014/main" id="{303E60B4-1362-1F57-BF24-61E4653870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0E766C-FA87-9E36-BBCE-79E583397A3D}"/>
              </a:ext>
            </a:extLst>
          </p:cNvPr>
          <p:cNvSpPr>
            <a:spLocks noGrp="1"/>
          </p:cNvSpPr>
          <p:nvPr>
            <p:ph type="sldNum" sz="quarter" idx="12"/>
          </p:nvPr>
        </p:nvSpPr>
        <p:spPr/>
        <p:txBody>
          <a:bodyPr/>
          <a:lstStyle/>
          <a:p>
            <a:fld id="{8C000203-13F7-47F8-AC80-EBE0C3EBC230}" type="slidenum">
              <a:rPr lang="en-IN" smtClean="0"/>
              <a:t>‹#›</a:t>
            </a:fld>
            <a:endParaRPr lang="en-IN"/>
          </a:p>
        </p:txBody>
      </p:sp>
    </p:spTree>
    <p:extLst>
      <p:ext uri="{BB962C8B-B14F-4D97-AF65-F5344CB8AC3E}">
        <p14:creationId xmlns:p14="http://schemas.microsoft.com/office/powerpoint/2010/main" val="226466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86C19-83AA-3FD5-A326-93BFA80007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E7B5F2-360C-B840-2689-C2FF3ED513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0D00D-C194-B53A-B0ED-B5DC022912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69D4AE3-A466-C8EB-152E-723ABF8D3C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19B6C1-268A-5D84-1F1C-33F6688AD0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B4E618-8C1A-9963-4959-D90162010223}"/>
              </a:ext>
            </a:extLst>
          </p:cNvPr>
          <p:cNvSpPr>
            <a:spLocks noGrp="1"/>
          </p:cNvSpPr>
          <p:nvPr>
            <p:ph type="dt" sz="half" idx="10"/>
          </p:nvPr>
        </p:nvSpPr>
        <p:spPr/>
        <p:txBody>
          <a:bodyPr/>
          <a:lstStyle/>
          <a:p>
            <a:fld id="{82CB1E94-CB3B-4F1D-8CDA-66F6213E9E69}" type="datetimeFigureOut">
              <a:rPr lang="en-IN" smtClean="0"/>
              <a:t>11-12-2024</a:t>
            </a:fld>
            <a:endParaRPr lang="en-IN"/>
          </a:p>
        </p:txBody>
      </p:sp>
      <p:sp>
        <p:nvSpPr>
          <p:cNvPr id="8" name="Footer Placeholder 7">
            <a:extLst>
              <a:ext uri="{FF2B5EF4-FFF2-40B4-BE49-F238E27FC236}">
                <a16:creationId xmlns:a16="http://schemas.microsoft.com/office/drawing/2014/main" id="{430ECE8C-8FDB-A7B5-8AE9-974833EB7C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3791646-0511-F602-E556-DF6A7CF092DE}"/>
              </a:ext>
            </a:extLst>
          </p:cNvPr>
          <p:cNvSpPr>
            <a:spLocks noGrp="1"/>
          </p:cNvSpPr>
          <p:nvPr>
            <p:ph type="sldNum" sz="quarter" idx="12"/>
          </p:nvPr>
        </p:nvSpPr>
        <p:spPr/>
        <p:txBody>
          <a:bodyPr/>
          <a:lstStyle/>
          <a:p>
            <a:fld id="{8C000203-13F7-47F8-AC80-EBE0C3EBC230}" type="slidenum">
              <a:rPr lang="en-IN" smtClean="0"/>
              <a:t>‹#›</a:t>
            </a:fld>
            <a:endParaRPr lang="en-IN"/>
          </a:p>
        </p:txBody>
      </p:sp>
    </p:spTree>
    <p:extLst>
      <p:ext uri="{BB962C8B-B14F-4D97-AF65-F5344CB8AC3E}">
        <p14:creationId xmlns:p14="http://schemas.microsoft.com/office/powerpoint/2010/main" val="3807640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6DC19-D7BC-CF1D-6B17-E562631362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32B50D-F503-7A06-26A5-14B70C01B92D}"/>
              </a:ext>
            </a:extLst>
          </p:cNvPr>
          <p:cNvSpPr>
            <a:spLocks noGrp="1"/>
          </p:cNvSpPr>
          <p:nvPr>
            <p:ph type="dt" sz="half" idx="10"/>
          </p:nvPr>
        </p:nvSpPr>
        <p:spPr/>
        <p:txBody>
          <a:bodyPr/>
          <a:lstStyle/>
          <a:p>
            <a:fld id="{82CB1E94-CB3B-4F1D-8CDA-66F6213E9E69}" type="datetimeFigureOut">
              <a:rPr lang="en-IN" smtClean="0"/>
              <a:t>11-12-2024</a:t>
            </a:fld>
            <a:endParaRPr lang="en-IN"/>
          </a:p>
        </p:txBody>
      </p:sp>
      <p:sp>
        <p:nvSpPr>
          <p:cNvPr id="4" name="Footer Placeholder 3">
            <a:extLst>
              <a:ext uri="{FF2B5EF4-FFF2-40B4-BE49-F238E27FC236}">
                <a16:creationId xmlns:a16="http://schemas.microsoft.com/office/drawing/2014/main" id="{42054FF2-E0E7-776D-E2E6-75FF8EFF7F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CA4E48-9BE2-4A11-9B4B-6EA9E56F8B0B}"/>
              </a:ext>
            </a:extLst>
          </p:cNvPr>
          <p:cNvSpPr>
            <a:spLocks noGrp="1"/>
          </p:cNvSpPr>
          <p:nvPr>
            <p:ph type="sldNum" sz="quarter" idx="12"/>
          </p:nvPr>
        </p:nvSpPr>
        <p:spPr/>
        <p:txBody>
          <a:bodyPr/>
          <a:lstStyle/>
          <a:p>
            <a:fld id="{8C000203-13F7-47F8-AC80-EBE0C3EBC230}" type="slidenum">
              <a:rPr lang="en-IN" smtClean="0"/>
              <a:t>‹#›</a:t>
            </a:fld>
            <a:endParaRPr lang="en-IN"/>
          </a:p>
        </p:txBody>
      </p:sp>
    </p:spTree>
    <p:extLst>
      <p:ext uri="{BB962C8B-B14F-4D97-AF65-F5344CB8AC3E}">
        <p14:creationId xmlns:p14="http://schemas.microsoft.com/office/powerpoint/2010/main" val="4220976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63193C-3C0A-4244-EA70-85734D4FF0A1}"/>
              </a:ext>
            </a:extLst>
          </p:cNvPr>
          <p:cNvSpPr>
            <a:spLocks noGrp="1"/>
          </p:cNvSpPr>
          <p:nvPr>
            <p:ph type="dt" sz="half" idx="10"/>
          </p:nvPr>
        </p:nvSpPr>
        <p:spPr/>
        <p:txBody>
          <a:bodyPr/>
          <a:lstStyle/>
          <a:p>
            <a:fld id="{82CB1E94-CB3B-4F1D-8CDA-66F6213E9E69}" type="datetimeFigureOut">
              <a:rPr lang="en-IN" smtClean="0"/>
              <a:t>11-12-2024</a:t>
            </a:fld>
            <a:endParaRPr lang="en-IN"/>
          </a:p>
        </p:txBody>
      </p:sp>
      <p:sp>
        <p:nvSpPr>
          <p:cNvPr id="3" name="Footer Placeholder 2">
            <a:extLst>
              <a:ext uri="{FF2B5EF4-FFF2-40B4-BE49-F238E27FC236}">
                <a16:creationId xmlns:a16="http://schemas.microsoft.com/office/drawing/2014/main" id="{96D86F23-7F85-F905-A105-5AEA9032A6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125FD3-F87C-5ACA-94B0-43FFDAAAA1B9}"/>
              </a:ext>
            </a:extLst>
          </p:cNvPr>
          <p:cNvSpPr>
            <a:spLocks noGrp="1"/>
          </p:cNvSpPr>
          <p:nvPr>
            <p:ph type="sldNum" sz="quarter" idx="12"/>
          </p:nvPr>
        </p:nvSpPr>
        <p:spPr/>
        <p:txBody>
          <a:bodyPr/>
          <a:lstStyle/>
          <a:p>
            <a:fld id="{8C000203-13F7-47F8-AC80-EBE0C3EBC230}" type="slidenum">
              <a:rPr lang="en-IN" smtClean="0"/>
              <a:t>‹#›</a:t>
            </a:fld>
            <a:endParaRPr lang="en-IN"/>
          </a:p>
        </p:txBody>
      </p:sp>
    </p:spTree>
    <p:extLst>
      <p:ext uri="{BB962C8B-B14F-4D97-AF65-F5344CB8AC3E}">
        <p14:creationId xmlns:p14="http://schemas.microsoft.com/office/powerpoint/2010/main" val="4250676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B30B3-B1B3-1272-50E2-0AD71D6EAB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05FC30-5348-5662-819A-F7BD56D13E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05332E-3B34-1387-D3D1-A71C8C8B39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3477C2-9230-4C5C-678B-4E6956FC1307}"/>
              </a:ext>
            </a:extLst>
          </p:cNvPr>
          <p:cNvSpPr>
            <a:spLocks noGrp="1"/>
          </p:cNvSpPr>
          <p:nvPr>
            <p:ph type="dt" sz="half" idx="10"/>
          </p:nvPr>
        </p:nvSpPr>
        <p:spPr/>
        <p:txBody>
          <a:bodyPr/>
          <a:lstStyle/>
          <a:p>
            <a:fld id="{82CB1E94-CB3B-4F1D-8CDA-66F6213E9E69}" type="datetimeFigureOut">
              <a:rPr lang="en-IN" smtClean="0"/>
              <a:t>11-12-2024</a:t>
            </a:fld>
            <a:endParaRPr lang="en-IN"/>
          </a:p>
        </p:txBody>
      </p:sp>
      <p:sp>
        <p:nvSpPr>
          <p:cNvPr id="6" name="Footer Placeholder 5">
            <a:extLst>
              <a:ext uri="{FF2B5EF4-FFF2-40B4-BE49-F238E27FC236}">
                <a16:creationId xmlns:a16="http://schemas.microsoft.com/office/drawing/2014/main" id="{0F8DCD9F-1F5D-0830-4D29-D25B94EF15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5A18BC-96BC-30F8-5282-B6F5FCE9EF28}"/>
              </a:ext>
            </a:extLst>
          </p:cNvPr>
          <p:cNvSpPr>
            <a:spLocks noGrp="1"/>
          </p:cNvSpPr>
          <p:nvPr>
            <p:ph type="sldNum" sz="quarter" idx="12"/>
          </p:nvPr>
        </p:nvSpPr>
        <p:spPr/>
        <p:txBody>
          <a:bodyPr/>
          <a:lstStyle/>
          <a:p>
            <a:fld id="{8C000203-13F7-47F8-AC80-EBE0C3EBC230}" type="slidenum">
              <a:rPr lang="en-IN" smtClean="0"/>
              <a:t>‹#›</a:t>
            </a:fld>
            <a:endParaRPr lang="en-IN"/>
          </a:p>
        </p:txBody>
      </p:sp>
    </p:spTree>
    <p:extLst>
      <p:ext uri="{BB962C8B-B14F-4D97-AF65-F5344CB8AC3E}">
        <p14:creationId xmlns:p14="http://schemas.microsoft.com/office/powerpoint/2010/main" val="2597201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FDF4B-068F-C7AE-E346-2DA1BB1890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AB4D37-86EE-831C-711B-451F997A3A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D98302-BE77-470D-B2F6-A449AF32D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E76D41-104B-C135-C766-EC5121A620C0}"/>
              </a:ext>
            </a:extLst>
          </p:cNvPr>
          <p:cNvSpPr>
            <a:spLocks noGrp="1"/>
          </p:cNvSpPr>
          <p:nvPr>
            <p:ph type="dt" sz="half" idx="10"/>
          </p:nvPr>
        </p:nvSpPr>
        <p:spPr/>
        <p:txBody>
          <a:bodyPr/>
          <a:lstStyle/>
          <a:p>
            <a:fld id="{82CB1E94-CB3B-4F1D-8CDA-66F6213E9E69}" type="datetimeFigureOut">
              <a:rPr lang="en-IN" smtClean="0"/>
              <a:t>11-12-2024</a:t>
            </a:fld>
            <a:endParaRPr lang="en-IN"/>
          </a:p>
        </p:txBody>
      </p:sp>
      <p:sp>
        <p:nvSpPr>
          <p:cNvPr id="6" name="Footer Placeholder 5">
            <a:extLst>
              <a:ext uri="{FF2B5EF4-FFF2-40B4-BE49-F238E27FC236}">
                <a16:creationId xmlns:a16="http://schemas.microsoft.com/office/drawing/2014/main" id="{4867F87F-7268-3AC8-5766-0C3309A484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6F1DDD-A3B6-BA9F-6E88-D2529C1E821D}"/>
              </a:ext>
            </a:extLst>
          </p:cNvPr>
          <p:cNvSpPr>
            <a:spLocks noGrp="1"/>
          </p:cNvSpPr>
          <p:nvPr>
            <p:ph type="sldNum" sz="quarter" idx="12"/>
          </p:nvPr>
        </p:nvSpPr>
        <p:spPr/>
        <p:txBody>
          <a:bodyPr/>
          <a:lstStyle/>
          <a:p>
            <a:fld id="{8C000203-13F7-47F8-AC80-EBE0C3EBC230}" type="slidenum">
              <a:rPr lang="en-IN" smtClean="0"/>
              <a:t>‹#›</a:t>
            </a:fld>
            <a:endParaRPr lang="en-IN"/>
          </a:p>
        </p:txBody>
      </p:sp>
    </p:spTree>
    <p:extLst>
      <p:ext uri="{BB962C8B-B14F-4D97-AF65-F5344CB8AC3E}">
        <p14:creationId xmlns:p14="http://schemas.microsoft.com/office/powerpoint/2010/main" val="4076888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D07F92-A782-6ADA-9A85-114DF4068C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AE75A6-A437-B1A5-24D8-75929B661D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656484-8794-317A-24FD-2C63834062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CB1E94-CB3B-4F1D-8CDA-66F6213E9E69}" type="datetimeFigureOut">
              <a:rPr lang="en-IN" smtClean="0"/>
              <a:t>11-12-2024</a:t>
            </a:fld>
            <a:endParaRPr lang="en-IN"/>
          </a:p>
        </p:txBody>
      </p:sp>
      <p:sp>
        <p:nvSpPr>
          <p:cNvPr id="5" name="Footer Placeholder 4">
            <a:extLst>
              <a:ext uri="{FF2B5EF4-FFF2-40B4-BE49-F238E27FC236}">
                <a16:creationId xmlns:a16="http://schemas.microsoft.com/office/drawing/2014/main" id="{3B885D3B-EA78-5879-FABB-80793AD46B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71F863-1174-CAAE-0722-08723BD6F3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000203-13F7-47F8-AC80-EBE0C3EBC230}" type="slidenum">
              <a:rPr lang="en-IN" smtClean="0"/>
              <a:t>‹#›</a:t>
            </a:fld>
            <a:endParaRPr lang="en-IN"/>
          </a:p>
        </p:txBody>
      </p:sp>
    </p:spTree>
    <p:extLst>
      <p:ext uri="{BB962C8B-B14F-4D97-AF65-F5344CB8AC3E}">
        <p14:creationId xmlns:p14="http://schemas.microsoft.com/office/powerpoint/2010/main" val="522317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EEE868-754F-5142-6BC2-8F98A2783E5F}"/>
              </a:ext>
            </a:extLst>
          </p:cNvPr>
          <p:cNvSpPr txBox="1"/>
          <p:nvPr/>
        </p:nvSpPr>
        <p:spPr>
          <a:xfrm>
            <a:off x="344129" y="2126409"/>
            <a:ext cx="11621730" cy="1661993"/>
          </a:xfrm>
          <a:prstGeom prst="rect">
            <a:avLst/>
          </a:prstGeom>
          <a:noFill/>
        </p:spPr>
        <p:txBody>
          <a:bodyPr wrap="square" rtlCol="0">
            <a:spAutoFit/>
          </a:bodyPr>
          <a:lstStyle/>
          <a:p>
            <a:pPr algn="ctr"/>
            <a:r>
              <a:rPr lang="en-IN" sz="6600" dirty="0"/>
              <a:t>Real Estate Management</a:t>
            </a:r>
          </a:p>
          <a:p>
            <a:pPr algn="ctr"/>
            <a:r>
              <a:rPr lang="en-IN" sz="3600" dirty="0"/>
              <a:t>(Review 01: Abstract, Introduction, Design)</a:t>
            </a:r>
          </a:p>
        </p:txBody>
      </p:sp>
      <p:sp>
        <p:nvSpPr>
          <p:cNvPr id="9" name="TextBox 8">
            <a:extLst>
              <a:ext uri="{FF2B5EF4-FFF2-40B4-BE49-F238E27FC236}">
                <a16:creationId xmlns:a16="http://schemas.microsoft.com/office/drawing/2014/main" id="{E2F084D5-6759-7E9E-F218-AF0EB69D57F3}"/>
              </a:ext>
            </a:extLst>
          </p:cNvPr>
          <p:cNvSpPr txBox="1"/>
          <p:nvPr/>
        </p:nvSpPr>
        <p:spPr>
          <a:xfrm>
            <a:off x="466051" y="4070335"/>
            <a:ext cx="4922026" cy="2092881"/>
          </a:xfrm>
          <a:prstGeom prst="rect">
            <a:avLst/>
          </a:prstGeom>
          <a:noFill/>
        </p:spPr>
        <p:txBody>
          <a:bodyPr wrap="square" rtlCol="0">
            <a:spAutoFit/>
          </a:bodyPr>
          <a:lstStyle/>
          <a:p>
            <a:endParaRPr lang="en-IN" sz="2200" b="1" dirty="0"/>
          </a:p>
          <a:p>
            <a:r>
              <a:rPr lang="en-IN" sz="2200" dirty="0"/>
              <a:t>Project Guide: </a:t>
            </a:r>
          </a:p>
          <a:p>
            <a:r>
              <a:rPr lang="en-IN" sz="2400" dirty="0"/>
              <a:t>      Mr. M. Gnana Vardhan</a:t>
            </a:r>
          </a:p>
          <a:p>
            <a:r>
              <a:rPr lang="en-IN" sz="2400" dirty="0"/>
              <a:t>        (Assistant Professor) </a:t>
            </a:r>
            <a:endParaRPr lang="en-IN" sz="2200" b="1" dirty="0"/>
          </a:p>
          <a:p>
            <a:endParaRPr lang="en-IN" sz="2000" dirty="0"/>
          </a:p>
          <a:p>
            <a:endParaRPr lang="en-IN" dirty="0"/>
          </a:p>
        </p:txBody>
      </p:sp>
      <p:pic>
        <p:nvPicPr>
          <p:cNvPr id="13" name="Picture 12">
            <a:extLst>
              <a:ext uri="{FF2B5EF4-FFF2-40B4-BE49-F238E27FC236}">
                <a16:creationId xmlns:a16="http://schemas.microsoft.com/office/drawing/2014/main" id="{EBB5C7DC-6570-4BFB-AAC5-C8980E14BA33}"/>
              </a:ext>
            </a:extLst>
          </p:cNvPr>
          <p:cNvPicPr>
            <a:picLocks noChangeAspect="1"/>
          </p:cNvPicPr>
          <p:nvPr/>
        </p:nvPicPr>
        <p:blipFill>
          <a:blip r:embed="rId2"/>
          <a:stretch>
            <a:fillRect/>
          </a:stretch>
        </p:blipFill>
        <p:spPr>
          <a:xfrm>
            <a:off x="1" y="0"/>
            <a:ext cx="12192000" cy="1900079"/>
          </a:xfrm>
          <a:prstGeom prst="rect">
            <a:avLst/>
          </a:prstGeom>
        </p:spPr>
      </p:pic>
      <p:sp>
        <p:nvSpPr>
          <p:cNvPr id="2" name="TextBox 1">
            <a:extLst>
              <a:ext uri="{FF2B5EF4-FFF2-40B4-BE49-F238E27FC236}">
                <a16:creationId xmlns:a16="http://schemas.microsoft.com/office/drawing/2014/main" id="{B1EE2F7B-F92E-C07D-7F6F-9EAF3724F910}"/>
              </a:ext>
            </a:extLst>
          </p:cNvPr>
          <p:cNvSpPr txBox="1"/>
          <p:nvPr/>
        </p:nvSpPr>
        <p:spPr>
          <a:xfrm>
            <a:off x="7236541" y="4395019"/>
            <a:ext cx="4922026" cy="2092881"/>
          </a:xfrm>
          <a:prstGeom prst="rect">
            <a:avLst/>
          </a:prstGeom>
          <a:noFill/>
        </p:spPr>
        <p:txBody>
          <a:bodyPr wrap="square" rtlCol="0">
            <a:spAutoFit/>
          </a:bodyPr>
          <a:lstStyle/>
          <a:p>
            <a:r>
              <a:rPr lang="en-IN" sz="2000" dirty="0"/>
              <a:t>Batch: A03</a:t>
            </a:r>
          </a:p>
          <a:p>
            <a:r>
              <a:rPr lang="en-IN" sz="2000" dirty="0"/>
              <a:t>Members:</a:t>
            </a:r>
          </a:p>
          <a:p>
            <a:r>
              <a:rPr lang="en-IN" sz="1800" dirty="0"/>
              <a:t>1. </a:t>
            </a:r>
            <a:r>
              <a:rPr lang="en-IN" sz="1800" dirty="0" err="1"/>
              <a:t>B.Divya</a:t>
            </a:r>
            <a:r>
              <a:rPr lang="en-IN" sz="1800" dirty="0"/>
              <a:t> Sri Lakshmi-22BQ1A0522</a:t>
            </a:r>
          </a:p>
          <a:p>
            <a:r>
              <a:rPr lang="en-IN" sz="1800" dirty="0"/>
              <a:t>2. </a:t>
            </a:r>
            <a:r>
              <a:rPr lang="en-IN" sz="1800" dirty="0" err="1"/>
              <a:t>CH.Naga</a:t>
            </a:r>
            <a:r>
              <a:rPr lang="en-IN" sz="1800" dirty="0"/>
              <a:t> Venkata Mani Deepthi-22BQ1A0538</a:t>
            </a:r>
          </a:p>
          <a:p>
            <a:r>
              <a:rPr lang="en-IN" sz="1800" dirty="0"/>
              <a:t>3. </a:t>
            </a:r>
            <a:r>
              <a:rPr lang="en-IN" sz="1800" dirty="0" err="1"/>
              <a:t>A.Ayeesha</a:t>
            </a:r>
            <a:r>
              <a:rPr lang="en-IN" sz="1800" dirty="0"/>
              <a:t> Farheen-22BQ1A0501</a:t>
            </a:r>
          </a:p>
          <a:p>
            <a:r>
              <a:rPr lang="en-IN" sz="1800" dirty="0"/>
              <a:t>4. </a:t>
            </a:r>
            <a:r>
              <a:rPr lang="en-IN" sz="1800" dirty="0" err="1"/>
              <a:t>CH.Koti</a:t>
            </a:r>
            <a:r>
              <a:rPr lang="en-IN" sz="1800" dirty="0"/>
              <a:t> Surya Prakash-22BQ1A0537</a:t>
            </a:r>
          </a:p>
          <a:p>
            <a:endParaRPr lang="en-IN" dirty="0"/>
          </a:p>
        </p:txBody>
      </p:sp>
    </p:spTree>
    <p:extLst>
      <p:ext uri="{BB962C8B-B14F-4D97-AF65-F5344CB8AC3E}">
        <p14:creationId xmlns:p14="http://schemas.microsoft.com/office/powerpoint/2010/main" val="3006619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0E5E8A-690F-4473-DEB4-F22BBFA6E423}"/>
              </a:ext>
            </a:extLst>
          </p:cNvPr>
          <p:cNvSpPr txBox="1"/>
          <p:nvPr/>
        </p:nvSpPr>
        <p:spPr>
          <a:xfrm>
            <a:off x="393291" y="176981"/>
            <a:ext cx="2222090" cy="707886"/>
          </a:xfrm>
          <a:prstGeom prst="rect">
            <a:avLst/>
          </a:prstGeom>
          <a:noFill/>
        </p:spPr>
        <p:txBody>
          <a:bodyPr wrap="square" rtlCol="0">
            <a:spAutoFit/>
          </a:bodyPr>
          <a:lstStyle/>
          <a:p>
            <a:r>
              <a:rPr lang="en-IN" sz="4000" dirty="0"/>
              <a:t>Abstract:</a:t>
            </a:r>
          </a:p>
        </p:txBody>
      </p:sp>
      <p:sp>
        <p:nvSpPr>
          <p:cNvPr id="6" name="TextBox 5">
            <a:extLst>
              <a:ext uri="{FF2B5EF4-FFF2-40B4-BE49-F238E27FC236}">
                <a16:creationId xmlns:a16="http://schemas.microsoft.com/office/drawing/2014/main" id="{33788B12-E4EE-9B7F-F224-06CD47A6214F}"/>
              </a:ext>
            </a:extLst>
          </p:cNvPr>
          <p:cNvSpPr txBox="1"/>
          <p:nvPr/>
        </p:nvSpPr>
        <p:spPr>
          <a:xfrm>
            <a:off x="481780" y="993022"/>
            <a:ext cx="11257935" cy="4862870"/>
          </a:xfrm>
          <a:prstGeom prst="rect">
            <a:avLst/>
          </a:prstGeom>
          <a:noFill/>
        </p:spPr>
        <p:txBody>
          <a:bodyPr wrap="square">
            <a:spAutoFit/>
          </a:bodyPr>
          <a:lstStyle/>
          <a:p>
            <a:pPr algn="just"/>
            <a:r>
              <a:rPr lang="en-US" sz="2400" dirty="0"/>
              <a:t>The project aims to create an intuitive and scalable real estate platform that facilitates interactions between renters, buyers, and property owners. It is structured into four core modules: User Management, Property Management, Search and Interaction, and Admin Panel. The platform integrates essential features such as property listing, searching, user communication, and administrative oversight, ensuring a smooth real estate experience.</a:t>
            </a:r>
          </a:p>
          <a:p>
            <a:pPr algn="just"/>
            <a:endParaRPr lang="en-US" sz="2400" dirty="0"/>
          </a:p>
          <a:p>
            <a:pPr algn="just"/>
            <a:r>
              <a:rPr lang="en-US" sz="2400" dirty="0"/>
              <a:t>             Developed using modern web technologies, the platform utilizes React for a dynamic and interactive front-end interface and Flask for a reliable and scalable back-end framework. The integration of various APIs enhances functionality by providing up-to-date property listings, user interactions, and market trends. The system is built to be responsive, adaptable, and scalable, ensuring it can evolve to meet future user needs and market demands.</a:t>
            </a:r>
          </a:p>
          <a:p>
            <a:pPr algn="just"/>
            <a:endParaRPr lang="en-IN" sz="2200" dirty="0"/>
          </a:p>
        </p:txBody>
      </p:sp>
    </p:spTree>
    <p:extLst>
      <p:ext uri="{BB962C8B-B14F-4D97-AF65-F5344CB8AC3E}">
        <p14:creationId xmlns:p14="http://schemas.microsoft.com/office/powerpoint/2010/main" val="1517137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865FA0-7042-C416-9F8A-ECFB0A7EC70C}"/>
              </a:ext>
            </a:extLst>
          </p:cNvPr>
          <p:cNvSpPr txBox="1"/>
          <p:nvPr/>
        </p:nvSpPr>
        <p:spPr>
          <a:xfrm>
            <a:off x="540774" y="560439"/>
            <a:ext cx="4827639" cy="646331"/>
          </a:xfrm>
          <a:prstGeom prst="rect">
            <a:avLst/>
          </a:prstGeom>
          <a:noFill/>
        </p:spPr>
        <p:txBody>
          <a:bodyPr wrap="square" rtlCol="0">
            <a:spAutoFit/>
          </a:bodyPr>
          <a:lstStyle/>
          <a:p>
            <a:r>
              <a:rPr lang="en-IN" sz="3600" dirty="0"/>
              <a:t>Problem Statement:</a:t>
            </a:r>
          </a:p>
        </p:txBody>
      </p:sp>
      <p:sp>
        <p:nvSpPr>
          <p:cNvPr id="4" name="TextBox 3">
            <a:extLst>
              <a:ext uri="{FF2B5EF4-FFF2-40B4-BE49-F238E27FC236}">
                <a16:creationId xmlns:a16="http://schemas.microsoft.com/office/drawing/2014/main" id="{1E060AD2-0E08-5CED-49FE-70CC19BB1DBB}"/>
              </a:ext>
            </a:extLst>
          </p:cNvPr>
          <p:cNvSpPr txBox="1"/>
          <p:nvPr/>
        </p:nvSpPr>
        <p:spPr>
          <a:xfrm>
            <a:off x="614516" y="1541572"/>
            <a:ext cx="10731910" cy="2677656"/>
          </a:xfrm>
          <a:prstGeom prst="rect">
            <a:avLst/>
          </a:prstGeom>
          <a:noFill/>
        </p:spPr>
        <p:txBody>
          <a:bodyPr wrap="square">
            <a:spAutoFit/>
          </a:bodyPr>
          <a:lstStyle/>
          <a:p>
            <a:pPr algn="just"/>
            <a:r>
              <a:rPr lang="en-US" sz="2400" dirty="0"/>
              <a:t>Managing real estate properties is a complex and time-consuming task for property owners, agents, and tenants. Challenges include maintaining accurate property records, streamlining communication, handling payments, and ensuring transparency in transactions. Traditional methods often lack centralization and efficiency, leading to mismanagement and client dissatisfaction. A comprehensive, role-based real estate management system is needed to simplify property listings, automate processes, and improve collaboration among stakeholders.</a:t>
            </a:r>
            <a:endParaRPr lang="en-IN" sz="2400" dirty="0"/>
          </a:p>
        </p:txBody>
      </p:sp>
    </p:spTree>
    <p:extLst>
      <p:ext uri="{BB962C8B-B14F-4D97-AF65-F5344CB8AC3E}">
        <p14:creationId xmlns:p14="http://schemas.microsoft.com/office/powerpoint/2010/main" val="859403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8241EE-66C5-548E-184E-E68599F24B08}"/>
              </a:ext>
            </a:extLst>
          </p:cNvPr>
          <p:cNvSpPr txBox="1"/>
          <p:nvPr/>
        </p:nvSpPr>
        <p:spPr>
          <a:xfrm>
            <a:off x="806245" y="601915"/>
            <a:ext cx="6096000" cy="646331"/>
          </a:xfrm>
          <a:prstGeom prst="rect">
            <a:avLst/>
          </a:prstGeom>
          <a:noFill/>
        </p:spPr>
        <p:txBody>
          <a:bodyPr wrap="square">
            <a:spAutoFit/>
          </a:bodyPr>
          <a:lstStyle/>
          <a:p>
            <a:r>
              <a:rPr lang="en-IN" sz="3600" dirty="0"/>
              <a:t>Objectives:</a:t>
            </a:r>
          </a:p>
        </p:txBody>
      </p:sp>
      <p:sp>
        <p:nvSpPr>
          <p:cNvPr id="8" name="TextBox 7">
            <a:extLst>
              <a:ext uri="{FF2B5EF4-FFF2-40B4-BE49-F238E27FC236}">
                <a16:creationId xmlns:a16="http://schemas.microsoft.com/office/drawing/2014/main" id="{FC986699-73B3-AB0C-83A6-E60F51458CA5}"/>
              </a:ext>
            </a:extLst>
          </p:cNvPr>
          <p:cNvSpPr txBox="1"/>
          <p:nvPr/>
        </p:nvSpPr>
        <p:spPr>
          <a:xfrm>
            <a:off x="894735" y="1408160"/>
            <a:ext cx="10451691" cy="830997"/>
          </a:xfrm>
          <a:prstGeom prst="rect">
            <a:avLst/>
          </a:prstGeom>
          <a:noFill/>
        </p:spPr>
        <p:txBody>
          <a:bodyPr wrap="square">
            <a:spAutoFit/>
          </a:bodyPr>
          <a:lstStyle/>
          <a:p>
            <a:pPr algn="just"/>
            <a:r>
              <a:rPr lang="en-US" sz="2400" dirty="0"/>
              <a:t>The primary goals of this application are: </a:t>
            </a:r>
            <a:r>
              <a:rPr lang="en-IN" sz="2400" dirty="0"/>
              <a:t>Simplify Real Estate Transactions, Enhance Communication, Centralized Management, Improve Transparency.</a:t>
            </a:r>
          </a:p>
        </p:txBody>
      </p:sp>
      <p:sp>
        <p:nvSpPr>
          <p:cNvPr id="15" name="TextBox 14">
            <a:extLst>
              <a:ext uri="{FF2B5EF4-FFF2-40B4-BE49-F238E27FC236}">
                <a16:creationId xmlns:a16="http://schemas.microsoft.com/office/drawing/2014/main" id="{C885B179-28B2-94FA-06A0-8ACB5C7A84C0}"/>
              </a:ext>
            </a:extLst>
          </p:cNvPr>
          <p:cNvSpPr txBox="1"/>
          <p:nvPr/>
        </p:nvSpPr>
        <p:spPr>
          <a:xfrm>
            <a:off x="934062" y="2399071"/>
            <a:ext cx="10215717" cy="830997"/>
          </a:xfrm>
          <a:prstGeom prst="rect">
            <a:avLst/>
          </a:prstGeom>
          <a:noFill/>
        </p:spPr>
        <p:txBody>
          <a:bodyPr wrap="square" rtlCol="0">
            <a:spAutoFit/>
          </a:bodyPr>
          <a:lstStyle/>
          <a:p>
            <a:pPr marL="342900" indent="-342900" algn="just">
              <a:buFont typeface="Wingdings" panose="05000000000000000000" pitchFamily="2" charset="2"/>
              <a:buChar char="Ø"/>
            </a:pPr>
            <a:r>
              <a:rPr lang="en-IN" sz="2400" b="1" dirty="0"/>
              <a:t>For Property Owners: </a:t>
            </a:r>
            <a:r>
              <a:rPr lang="en-US" sz="2400" dirty="0"/>
              <a:t>Saves time and effort by automating property management tasks.</a:t>
            </a:r>
            <a:endParaRPr lang="en-IN" sz="2400" dirty="0"/>
          </a:p>
        </p:txBody>
      </p:sp>
      <p:sp>
        <p:nvSpPr>
          <p:cNvPr id="17" name="TextBox 16">
            <a:extLst>
              <a:ext uri="{FF2B5EF4-FFF2-40B4-BE49-F238E27FC236}">
                <a16:creationId xmlns:a16="http://schemas.microsoft.com/office/drawing/2014/main" id="{4BDD5453-EEFC-21B7-FB1F-FA5CA8A270EF}"/>
              </a:ext>
            </a:extLst>
          </p:cNvPr>
          <p:cNvSpPr txBox="1"/>
          <p:nvPr/>
        </p:nvSpPr>
        <p:spPr>
          <a:xfrm>
            <a:off x="934063" y="3389982"/>
            <a:ext cx="10215718" cy="830997"/>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b="1" dirty="0"/>
              <a:t>For Tenants/Buyers</a:t>
            </a:r>
            <a:r>
              <a:rPr lang="en-US" sz="2400" dirty="0"/>
              <a:t>: Makes property discovery and communication easy and accessible.</a:t>
            </a:r>
            <a:endParaRPr lang="en-IN" sz="2400" dirty="0"/>
          </a:p>
        </p:txBody>
      </p:sp>
      <p:sp>
        <p:nvSpPr>
          <p:cNvPr id="18" name="TextBox 17">
            <a:extLst>
              <a:ext uri="{FF2B5EF4-FFF2-40B4-BE49-F238E27FC236}">
                <a16:creationId xmlns:a16="http://schemas.microsoft.com/office/drawing/2014/main" id="{46C9DE0C-C10C-2167-1F26-8C5693D2BC54}"/>
              </a:ext>
            </a:extLst>
          </p:cNvPr>
          <p:cNvSpPr txBox="1"/>
          <p:nvPr/>
        </p:nvSpPr>
        <p:spPr>
          <a:xfrm>
            <a:off x="934062" y="4380893"/>
            <a:ext cx="10294376" cy="830997"/>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b="1" dirty="0"/>
              <a:t>For Agents</a:t>
            </a:r>
            <a:r>
              <a:rPr lang="en-US" sz="2400" dirty="0"/>
              <a:t>: Increases efficiency by streamlining property promotion and customer interactions.</a:t>
            </a:r>
            <a:endParaRPr lang="en-IN" sz="2400" dirty="0"/>
          </a:p>
        </p:txBody>
      </p:sp>
      <p:sp>
        <p:nvSpPr>
          <p:cNvPr id="19" name="TextBox 18">
            <a:extLst>
              <a:ext uri="{FF2B5EF4-FFF2-40B4-BE49-F238E27FC236}">
                <a16:creationId xmlns:a16="http://schemas.microsoft.com/office/drawing/2014/main" id="{2331EDE7-5B85-A325-16CA-6C9C297FA23B}"/>
              </a:ext>
            </a:extLst>
          </p:cNvPr>
          <p:cNvSpPr txBox="1"/>
          <p:nvPr/>
        </p:nvSpPr>
        <p:spPr>
          <a:xfrm>
            <a:off x="934061" y="5449840"/>
            <a:ext cx="10294375" cy="461665"/>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b="1" dirty="0"/>
              <a:t>For Admins</a:t>
            </a:r>
            <a:r>
              <a:rPr lang="en-US" sz="2400" dirty="0"/>
              <a:t>: Provides tools to maintain the platform's security and usability.</a:t>
            </a:r>
            <a:endParaRPr lang="en-IN" sz="2400" dirty="0"/>
          </a:p>
        </p:txBody>
      </p:sp>
    </p:spTree>
    <p:extLst>
      <p:ext uri="{BB962C8B-B14F-4D97-AF65-F5344CB8AC3E}">
        <p14:creationId xmlns:p14="http://schemas.microsoft.com/office/powerpoint/2010/main" val="79352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EEFED0-C03E-2580-1637-D7F72174D3B1}"/>
              </a:ext>
            </a:extLst>
          </p:cNvPr>
          <p:cNvSpPr txBox="1"/>
          <p:nvPr/>
        </p:nvSpPr>
        <p:spPr>
          <a:xfrm>
            <a:off x="688258" y="668593"/>
            <a:ext cx="10835147" cy="5509200"/>
          </a:xfrm>
          <a:prstGeom prst="rect">
            <a:avLst/>
          </a:prstGeom>
          <a:noFill/>
        </p:spPr>
        <p:txBody>
          <a:bodyPr wrap="square" rtlCol="0">
            <a:spAutoFit/>
          </a:bodyPr>
          <a:lstStyle/>
          <a:p>
            <a:r>
              <a:rPr lang="en-IN" sz="3600" dirty="0"/>
              <a:t>Modules:</a:t>
            </a:r>
          </a:p>
          <a:p>
            <a:endParaRPr lang="en-IN" sz="3600" dirty="0"/>
          </a:p>
          <a:p>
            <a:pPr algn="just"/>
            <a:r>
              <a:rPr lang="en-IN" sz="2800" b="1" dirty="0"/>
              <a:t>1.User Management Module</a:t>
            </a:r>
            <a:r>
              <a:rPr lang="en-IN" sz="2800" dirty="0"/>
              <a:t>: </a:t>
            </a:r>
            <a:r>
              <a:rPr lang="en-US" sz="2800" dirty="0"/>
              <a:t>Manages user authentication, role-based access, and profile management for tenants, owners, agents, and admins</a:t>
            </a:r>
          </a:p>
          <a:p>
            <a:pPr algn="just"/>
            <a:r>
              <a:rPr lang="en-IN" sz="2800" b="1" dirty="0"/>
              <a:t>2</a:t>
            </a:r>
            <a:r>
              <a:rPr lang="en-IN" sz="2800" dirty="0"/>
              <a:t>.</a:t>
            </a:r>
            <a:r>
              <a:rPr lang="en-IN" sz="2800" b="1" dirty="0"/>
              <a:t>Property Management Module (Owner-Centric): </a:t>
            </a:r>
            <a:r>
              <a:rPr lang="en-US" sz="2800" dirty="0"/>
              <a:t>Enables property owners to list, edit, and manage their properties, track inquiries, and view property performance.</a:t>
            </a:r>
            <a:endParaRPr lang="en-IN" sz="2800" dirty="0"/>
          </a:p>
          <a:p>
            <a:pPr algn="just"/>
            <a:r>
              <a:rPr lang="en-IN" sz="2800" b="1" dirty="0"/>
              <a:t>3.Communication &amp; Reviews: </a:t>
            </a:r>
            <a:r>
              <a:rPr lang="en-US" sz="2800" dirty="0"/>
              <a:t>Facilitates seamless communication between users and allows tenants, owners, and agents to leave reviews and ratings for properties and interactions.</a:t>
            </a:r>
          </a:p>
          <a:p>
            <a:pPr algn="just"/>
            <a:r>
              <a:rPr lang="en-IN" sz="2800" b="1" dirty="0"/>
              <a:t>4. Admin Module: </a:t>
            </a:r>
            <a:r>
              <a:rPr lang="en-US" sz="2800" dirty="0"/>
              <a:t>Allows administrators to oversee platform operations, manage users, moderate content, and generate system analytics.</a:t>
            </a:r>
            <a:endParaRPr lang="en-IN" sz="2800" b="1" dirty="0"/>
          </a:p>
        </p:txBody>
      </p:sp>
    </p:spTree>
    <p:extLst>
      <p:ext uri="{BB962C8B-B14F-4D97-AF65-F5344CB8AC3E}">
        <p14:creationId xmlns:p14="http://schemas.microsoft.com/office/powerpoint/2010/main" val="185623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34707A-ECB3-A467-4D35-39C0AF3178AE}"/>
              </a:ext>
            </a:extLst>
          </p:cNvPr>
          <p:cNvSpPr txBox="1"/>
          <p:nvPr/>
        </p:nvSpPr>
        <p:spPr>
          <a:xfrm>
            <a:off x="206477" y="248971"/>
            <a:ext cx="6771322" cy="584775"/>
          </a:xfrm>
          <a:prstGeom prst="rect">
            <a:avLst/>
          </a:prstGeom>
          <a:noFill/>
        </p:spPr>
        <p:txBody>
          <a:bodyPr wrap="square" rtlCol="0">
            <a:spAutoFit/>
          </a:bodyPr>
          <a:lstStyle/>
          <a:p>
            <a:r>
              <a:rPr lang="en-IN" sz="3200" dirty="0"/>
              <a:t>Module 1:User Management Module</a:t>
            </a:r>
          </a:p>
        </p:txBody>
      </p:sp>
      <p:sp>
        <p:nvSpPr>
          <p:cNvPr id="3" name="TextBox 2">
            <a:extLst>
              <a:ext uri="{FF2B5EF4-FFF2-40B4-BE49-F238E27FC236}">
                <a16:creationId xmlns:a16="http://schemas.microsoft.com/office/drawing/2014/main" id="{97DBEC13-41A4-EC4E-8637-5295BAA3CDCA}"/>
              </a:ext>
            </a:extLst>
          </p:cNvPr>
          <p:cNvSpPr txBox="1"/>
          <p:nvPr/>
        </p:nvSpPr>
        <p:spPr>
          <a:xfrm rot="10800000" flipH="1" flipV="1">
            <a:off x="373625" y="1210363"/>
            <a:ext cx="5850194" cy="4893647"/>
          </a:xfrm>
          <a:prstGeom prst="rect">
            <a:avLst/>
          </a:prstGeom>
          <a:noFill/>
        </p:spPr>
        <p:txBody>
          <a:bodyPr wrap="square" rtlCol="0">
            <a:spAutoFit/>
          </a:bodyPr>
          <a:lstStyle/>
          <a:p>
            <a:r>
              <a:rPr lang="en-IN" sz="3200" dirty="0"/>
              <a:t>Features:</a:t>
            </a:r>
          </a:p>
          <a:p>
            <a:pPr marL="342900" indent="-342900">
              <a:buFont typeface="Wingdings" panose="05000000000000000000" pitchFamily="2" charset="2"/>
              <a:buChar char="Ø"/>
            </a:pPr>
            <a:r>
              <a:rPr lang="en-IN" sz="3200" dirty="0"/>
              <a:t>User Login/Register</a:t>
            </a:r>
          </a:p>
          <a:p>
            <a:pPr marL="342900" indent="-342900">
              <a:buFont typeface="Wingdings" panose="05000000000000000000" pitchFamily="2" charset="2"/>
              <a:buChar char="Ø"/>
            </a:pPr>
            <a:r>
              <a:rPr lang="en-IN" sz="3200" dirty="0"/>
              <a:t>Search and Filter Listings</a:t>
            </a:r>
          </a:p>
          <a:p>
            <a:pPr marL="342900" indent="-342900">
              <a:buFont typeface="Wingdings" panose="05000000000000000000" pitchFamily="2" charset="2"/>
              <a:buChar char="Ø"/>
            </a:pPr>
            <a:r>
              <a:rPr lang="en-IN" sz="3200" dirty="0"/>
              <a:t>View Listing Details</a:t>
            </a:r>
          </a:p>
          <a:p>
            <a:pPr marL="342900" indent="-342900">
              <a:buFont typeface="Wingdings" panose="05000000000000000000" pitchFamily="2" charset="2"/>
              <a:buChar char="Ø"/>
            </a:pPr>
            <a:r>
              <a:rPr lang="en-IN" sz="3200" dirty="0"/>
              <a:t>Save </a:t>
            </a:r>
            <a:r>
              <a:rPr lang="en-IN" sz="3200" dirty="0" err="1"/>
              <a:t>Favorite</a:t>
            </a:r>
            <a:r>
              <a:rPr lang="en-IN" sz="3200" dirty="0"/>
              <a:t> Listings</a:t>
            </a:r>
          </a:p>
          <a:p>
            <a:pPr marL="342900" indent="-342900">
              <a:buFont typeface="Wingdings" panose="05000000000000000000" pitchFamily="2" charset="2"/>
              <a:buChar char="Ø"/>
            </a:pPr>
            <a:r>
              <a:rPr lang="en-IN" sz="3200" dirty="0"/>
              <a:t>View Map with Listings</a:t>
            </a:r>
          </a:p>
          <a:p>
            <a:pPr marL="342900" indent="-342900">
              <a:buFont typeface="Wingdings" panose="05000000000000000000" pitchFamily="2" charset="2"/>
              <a:buChar char="Ø"/>
            </a:pPr>
            <a:r>
              <a:rPr lang="en-IN" sz="3200" dirty="0"/>
              <a:t>Change Profile Information</a:t>
            </a:r>
          </a:p>
          <a:p>
            <a:pPr marL="342900" indent="-342900">
              <a:buFont typeface="Wingdings" panose="05000000000000000000" pitchFamily="2" charset="2"/>
              <a:buChar char="Ø"/>
            </a:pPr>
            <a:r>
              <a:rPr lang="en-IN" sz="3200" dirty="0"/>
              <a:t>User Notifications</a:t>
            </a:r>
          </a:p>
          <a:p>
            <a:pPr marL="342900" indent="-342900">
              <a:buFont typeface="Wingdings" panose="05000000000000000000" pitchFamily="2" charset="2"/>
              <a:buChar char="Ø"/>
            </a:pPr>
            <a:r>
              <a:rPr lang="en-IN" sz="3200" dirty="0"/>
              <a:t>Rating Listings</a:t>
            </a:r>
          </a:p>
          <a:p>
            <a:pPr marL="342900" indent="-342900">
              <a:buFont typeface="Wingdings" panose="05000000000000000000" pitchFamily="2" charset="2"/>
              <a:buChar char="Ø"/>
            </a:pPr>
            <a:endParaRPr lang="en-IN" sz="2400" dirty="0"/>
          </a:p>
        </p:txBody>
      </p:sp>
      <p:pic>
        <p:nvPicPr>
          <p:cNvPr id="5" name="Picture 4">
            <a:extLst>
              <a:ext uri="{FF2B5EF4-FFF2-40B4-BE49-F238E27FC236}">
                <a16:creationId xmlns:a16="http://schemas.microsoft.com/office/drawing/2014/main" id="{5BE89D86-6384-BC22-0B75-8F1599C869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7799" y="0"/>
            <a:ext cx="5214201" cy="6858000"/>
          </a:xfrm>
          <a:prstGeom prst="rect">
            <a:avLst/>
          </a:prstGeom>
        </p:spPr>
      </p:pic>
    </p:spTree>
    <p:extLst>
      <p:ext uri="{BB962C8B-B14F-4D97-AF65-F5344CB8AC3E}">
        <p14:creationId xmlns:p14="http://schemas.microsoft.com/office/powerpoint/2010/main" val="2478690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A49EF2-232F-9543-0236-AB92093B19D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32FBA22-716D-28B9-55FE-930025C987DA}"/>
              </a:ext>
            </a:extLst>
          </p:cNvPr>
          <p:cNvSpPr txBox="1"/>
          <p:nvPr/>
        </p:nvSpPr>
        <p:spPr>
          <a:xfrm flipH="1">
            <a:off x="401040" y="442451"/>
            <a:ext cx="7454934" cy="5509200"/>
          </a:xfrm>
          <a:prstGeom prst="rect">
            <a:avLst/>
          </a:prstGeom>
          <a:noFill/>
        </p:spPr>
        <p:txBody>
          <a:bodyPr wrap="square" rtlCol="0">
            <a:spAutoFit/>
          </a:bodyPr>
          <a:lstStyle/>
          <a:p>
            <a:r>
              <a:rPr lang="en-IN" sz="3200" dirty="0"/>
              <a:t>Module 2: Property Management Module</a:t>
            </a:r>
          </a:p>
          <a:p>
            <a:r>
              <a:rPr lang="en-IN" sz="3200" dirty="0"/>
              <a:t> </a:t>
            </a:r>
          </a:p>
          <a:p>
            <a:r>
              <a:rPr lang="en-IN" sz="3200" dirty="0"/>
              <a:t>Features:</a:t>
            </a:r>
          </a:p>
          <a:p>
            <a:pPr marL="457200" indent="-457200">
              <a:buFont typeface="Wingdings" panose="05000000000000000000" pitchFamily="2" charset="2"/>
              <a:buChar char="Ø"/>
            </a:pPr>
            <a:r>
              <a:rPr lang="en-IN" sz="3200" dirty="0"/>
              <a:t>Owner Registration/Login</a:t>
            </a:r>
          </a:p>
          <a:p>
            <a:pPr marL="457200" indent="-457200">
              <a:buFont typeface="Wingdings" panose="05000000000000000000" pitchFamily="2" charset="2"/>
              <a:buChar char="Ø"/>
            </a:pPr>
            <a:r>
              <a:rPr lang="en-IN" sz="3200" dirty="0"/>
              <a:t>Create New Listing</a:t>
            </a:r>
          </a:p>
          <a:p>
            <a:pPr marL="457200" indent="-457200">
              <a:buFont typeface="Wingdings" panose="05000000000000000000" pitchFamily="2" charset="2"/>
              <a:buChar char="Ø"/>
            </a:pPr>
            <a:r>
              <a:rPr lang="en-IN" sz="3200" dirty="0"/>
              <a:t>Edit/Delete Listings</a:t>
            </a:r>
          </a:p>
          <a:p>
            <a:pPr marL="457200" indent="-457200">
              <a:buFont typeface="Wingdings" panose="05000000000000000000" pitchFamily="2" charset="2"/>
              <a:buChar char="Ø"/>
            </a:pPr>
            <a:r>
              <a:rPr lang="en-US" sz="3200" dirty="0"/>
              <a:t>Manage Listing Availability</a:t>
            </a:r>
          </a:p>
          <a:p>
            <a:pPr marL="457200" indent="-457200">
              <a:buFont typeface="Wingdings" panose="05000000000000000000" pitchFamily="2" charset="2"/>
              <a:buChar char="Ø"/>
            </a:pPr>
            <a:r>
              <a:rPr lang="en-IN" sz="3200" dirty="0"/>
              <a:t>Send Messages to Buyers</a:t>
            </a:r>
          </a:p>
          <a:p>
            <a:pPr marL="457200" indent="-457200">
              <a:buFont typeface="Wingdings" panose="05000000000000000000" pitchFamily="2" charset="2"/>
              <a:buChar char="Ø"/>
            </a:pPr>
            <a:r>
              <a:rPr lang="en-IN" sz="3200" dirty="0"/>
              <a:t>Owner Profile Management</a:t>
            </a:r>
          </a:p>
          <a:p>
            <a:pPr marL="457200" indent="-457200">
              <a:buFont typeface="Wingdings" panose="05000000000000000000" pitchFamily="2" charset="2"/>
              <a:buChar char="Ø"/>
            </a:pPr>
            <a:r>
              <a:rPr lang="en-IN" sz="3200" dirty="0"/>
              <a:t>View All Own Listings</a:t>
            </a:r>
          </a:p>
          <a:p>
            <a:pPr marL="457200" indent="-457200">
              <a:buFont typeface="Wingdings" panose="05000000000000000000" pitchFamily="2" charset="2"/>
              <a:buChar char="Ø"/>
            </a:pPr>
            <a:r>
              <a:rPr lang="en-IN" sz="3200" dirty="0"/>
              <a:t>View Listing Details</a:t>
            </a:r>
          </a:p>
        </p:txBody>
      </p:sp>
      <p:pic>
        <p:nvPicPr>
          <p:cNvPr id="8" name="Picture 7">
            <a:extLst>
              <a:ext uri="{FF2B5EF4-FFF2-40B4-BE49-F238E27FC236}">
                <a16:creationId xmlns:a16="http://schemas.microsoft.com/office/drawing/2014/main" id="{BBAC3C49-515C-3305-98CC-B9679454B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8826" y="934065"/>
            <a:ext cx="4306530" cy="4729316"/>
          </a:xfrm>
          <a:prstGeom prst="rect">
            <a:avLst/>
          </a:prstGeom>
        </p:spPr>
      </p:pic>
    </p:spTree>
    <p:extLst>
      <p:ext uri="{BB962C8B-B14F-4D97-AF65-F5344CB8AC3E}">
        <p14:creationId xmlns:p14="http://schemas.microsoft.com/office/powerpoint/2010/main" val="1808139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FDF742-2225-A699-38B2-866C7BBC4D0E}"/>
              </a:ext>
            </a:extLst>
          </p:cNvPr>
          <p:cNvSpPr txBox="1"/>
          <p:nvPr/>
        </p:nvSpPr>
        <p:spPr>
          <a:xfrm>
            <a:off x="825909" y="648929"/>
            <a:ext cx="8209936" cy="5262979"/>
          </a:xfrm>
          <a:prstGeom prst="rect">
            <a:avLst/>
          </a:prstGeom>
          <a:noFill/>
        </p:spPr>
        <p:txBody>
          <a:bodyPr wrap="square" rtlCol="0">
            <a:spAutoFit/>
          </a:bodyPr>
          <a:lstStyle/>
          <a:p>
            <a:r>
              <a:rPr lang="en-IN" sz="2800" dirty="0"/>
              <a:t>Module 3: Communication &amp; Reviews</a:t>
            </a:r>
          </a:p>
          <a:p>
            <a:endParaRPr lang="en-IN" sz="2800" dirty="0"/>
          </a:p>
          <a:p>
            <a:r>
              <a:rPr lang="en-IN" sz="2800" dirty="0"/>
              <a:t>Features</a:t>
            </a:r>
          </a:p>
          <a:p>
            <a:pPr marL="457200" indent="-457200">
              <a:buFont typeface="Wingdings" panose="05000000000000000000" pitchFamily="2" charset="2"/>
              <a:buChar char="Ø"/>
            </a:pPr>
            <a:r>
              <a:rPr lang="en-US" sz="2800" dirty="0"/>
              <a:t>Messaging System Between Buyer and Owner</a:t>
            </a:r>
          </a:p>
          <a:p>
            <a:pPr marL="457200" indent="-457200">
              <a:buFont typeface="Wingdings" panose="05000000000000000000" pitchFamily="2" charset="2"/>
              <a:buChar char="Ø"/>
            </a:pPr>
            <a:r>
              <a:rPr lang="en-IN" sz="2800" dirty="0"/>
              <a:t>View Previous Messages</a:t>
            </a:r>
          </a:p>
          <a:p>
            <a:pPr marL="457200" indent="-457200">
              <a:buFont typeface="Wingdings" panose="05000000000000000000" pitchFamily="2" charset="2"/>
              <a:buChar char="Ø"/>
            </a:pPr>
            <a:r>
              <a:rPr lang="en-IN" sz="2800" dirty="0"/>
              <a:t>Real-Time Message Notifications</a:t>
            </a:r>
          </a:p>
          <a:p>
            <a:pPr marL="457200" indent="-457200">
              <a:buFont typeface="Wingdings" panose="05000000000000000000" pitchFamily="2" charset="2"/>
              <a:buChar char="Ø"/>
            </a:pPr>
            <a:r>
              <a:rPr lang="en-IN" sz="2800" dirty="0"/>
              <a:t>View Property Ratings</a:t>
            </a:r>
          </a:p>
          <a:p>
            <a:pPr marL="457200" indent="-457200">
              <a:buFont typeface="Wingdings" panose="05000000000000000000" pitchFamily="2" charset="2"/>
              <a:buChar char="Ø"/>
            </a:pPr>
            <a:r>
              <a:rPr lang="en-IN" sz="2800" dirty="0"/>
              <a:t>Review System for Owners</a:t>
            </a:r>
          </a:p>
          <a:p>
            <a:pPr marL="457200" indent="-457200">
              <a:buFont typeface="Wingdings" panose="05000000000000000000" pitchFamily="2" charset="2"/>
              <a:buChar char="Ø"/>
            </a:pPr>
            <a:r>
              <a:rPr lang="en-US" sz="2800" dirty="0"/>
              <a:t>Report Inappropriate Listings or Users</a:t>
            </a:r>
          </a:p>
          <a:p>
            <a:pPr marL="457200" indent="-457200">
              <a:buFont typeface="Wingdings" panose="05000000000000000000" pitchFamily="2" charset="2"/>
              <a:buChar char="Ø"/>
            </a:pPr>
            <a:r>
              <a:rPr lang="en-US" sz="2800" dirty="0"/>
              <a:t>Filter Listings by Rating</a:t>
            </a:r>
          </a:p>
          <a:p>
            <a:pPr marL="457200" indent="-457200">
              <a:buFont typeface="Wingdings" panose="05000000000000000000" pitchFamily="2" charset="2"/>
              <a:buChar char="Ø"/>
            </a:pPr>
            <a:r>
              <a:rPr lang="en-US" sz="2800" dirty="0"/>
              <a:t>Block/Unblock Users</a:t>
            </a:r>
          </a:p>
          <a:p>
            <a:pPr marL="457200" indent="-457200">
              <a:buFont typeface="Wingdings" panose="05000000000000000000" pitchFamily="2" charset="2"/>
              <a:buChar char="Ø"/>
            </a:pPr>
            <a:endParaRPr lang="en-IN" sz="2800" dirty="0"/>
          </a:p>
        </p:txBody>
      </p:sp>
      <p:pic>
        <p:nvPicPr>
          <p:cNvPr id="4" name="Picture 3">
            <a:extLst>
              <a:ext uri="{FF2B5EF4-FFF2-40B4-BE49-F238E27FC236}">
                <a16:creationId xmlns:a16="http://schemas.microsoft.com/office/drawing/2014/main" id="{A3961F28-C62D-2250-FB9F-FC9B8233FF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6284" y="2832243"/>
            <a:ext cx="3829807" cy="2600080"/>
          </a:xfrm>
          <a:prstGeom prst="rect">
            <a:avLst/>
          </a:prstGeom>
        </p:spPr>
      </p:pic>
    </p:spTree>
    <p:extLst>
      <p:ext uri="{BB962C8B-B14F-4D97-AF65-F5344CB8AC3E}">
        <p14:creationId xmlns:p14="http://schemas.microsoft.com/office/powerpoint/2010/main" val="1231523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501383-3727-451B-E63B-A7CFF85DCD43}"/>
              </a:ext>
            </a:extLst>
          </p:cNvPr>
          <p:cNvSpPr txBox="1"/>
          <p:nvPr/>
        </p:nvSpPr>
        <p:spPr>
          <a:xfrm>
            <a:off x="540774" y="786580"/>
            <a:ext cx="6331974" cy="5016758"/>
          </a:xfrm>
          <a:prstGeom prst="rect">
            <a:avLst/>
          </a:prstGeom>
          <a:noFill/>
        </p:spPr>
        <p:txBody>
          <a:bodyPr wrap="square" rtlCol="0">
            <a:spAutoFit/>
          </a:bodyPr>
          <a:lstStyle/>
          <a:p>
            <a:r>
              <a:rPr lang="en-IN" sz="3200" dirty="0"/>
              <a:t>Module 4:</a:t>
            </a:r>
            <a:r>
              <a:rPr lang="en-IN" sz="3200" b="1" dirty="0"/>
              <a:t> </a:t>
            </a:r>
            <a:r>
              <a:rPr lang="en-IN" sz="3200" dirty="0"/>
              <a:t>Admin Module</a:t>
            </a:r>
          </a:p>
          <a:p>
            <a:r>
              <a:rPr lang="en-IN" sz="3200" dirty="0"/>
              <a:t>Features:</a:t>
            </a:r>
          </a:p>
          <a:p>
            <a:pPr marL="457200" indent="-457200">
              <a:buFont typeface="Wingdings" panose="05000000000000000000" pitchFamily="2" charset="2"/>
              <a:buChar char="Ø"/>
            </a:pPr>
            <a:r>
              <a:rPr lang="en-IN" sz="3200" dirty="0"/>
              <a:t>Admin Login and Authentication</a:t>
            </a:r>
          </a:p>
          <a:p>
            <a:pPr marL="457200" indent="-457200">
              <a:buFont typeface="Wingdings" panose="05000000000000000000" pitchFamily="2" charset="2"/>
              <a:buChar char="Ø"/>
            </a:pPr>
            <a:r>
              <a:rPr lang="en-IN" sz="3200" dirty="0"/>
              <a:t>View All Users </a:t>
            </a:r>
          </a:p>
          <a:p>
            <a:pPr marL="457200" indent="-457200">
              <a:buFont typeface="Wingdings" panose="05000000000000000000" pitchFamily="2" charset="2"/>
              <a:buChar char="Ø"/>
            </a:pPr>
            <a:r>
              <a:rPr lang="en-IN" sz="3200" dirty="0"/>
              <a:t>Suspend/Activate User Accounts</a:t>
            </a:r>
          </a:p>
          <a:p>
            <a:pPr marL="457200" indent="-457200">
              <a:buFont typeface="Wingdings" panose="05000000000000000000" pitchFamily="2" charset="2"/>
              <a:buChar char="Ø"/>
            </a:pPr>
            <a:r>
              <a:rPr lang="en-IN" sz="3200" dirty="0"/>
              <a:t>View All Listings</a:t>
            </a:r>
          </a:p>
          <a:p>
            <a:pPr marL="457200" indent="-457200">
              <a:buFont typeface="Wingdings" panose="05000000000000000000" pitchFamily="2" charset="2"/>
              <a:buChar char="Ø"/>
            </a:pPr>
            <a:r>
              <a:rPr lang="en-IN" sz="3200" dirty="0"/>
              <a:t>Approve/Reject Listings</a:t>
            </a:r>
          </a:p>
          <a:p>
            <a:pPr marL="457200" indent="-457200">
              <a:buFont typeface="Wingdings" panose="05000000000000000000" pitchFamily="2" charset="2"/>
              <a:buChar char="Ø"/>
            </a:pPr>
            <a:r>
              <a:rPr lang="en-IN" sz="3200" dirty="0"/>
              <a:t>View Platform Analytics</a:t>
            </a:r>
          </a:p>
          <a:p>
            <a:pPr marL="457200" indent="-457200">
              <a:buFont typeface="Wingdings" panose="05000000000000000000" pitchFamily="2" charset="2"/>
              <a:buChar char="Ø"/>
            </a:pPr>
            <a:r>
              <a:rPr lang="en-IN" sz="3200" dirty="0"/>
              <a:t>System settings</a:t>
            </a:r>
          </a:p>
          <a:p>
            <a:pPr marL="457200" indent="-457200">
              <a:buFont typeface="Wingdings" panose="05000000000000000000" pitchFamily="2" charset="2"/>
              <a:buChar char="Ø"/>
            </a:pPr>
            <a:r>
              <a:rPr lang="en-IN" sz="3200" dirty="0"/>
              <a:t>Send System-Wide Notifications</a:t>
            </a:r>
          </a:p>
        </p:txBody>
      </p:sp>
      <p:pic>
        <p:nvPicPr>
          <p:cNvPr id="5" name="Picture 4">
            <a:extLst>
              <a:ext uri="{FF2B5EF4-FFF2-40B4-BE49-F238E27FC236}">
                <a16:creationId xmlns:a16="http://schemas.microsoft.com/office/drawing/2014/main" id="{11BF8DCD-276E-A6F6-79C2-71EC925D5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6710" y="2462982"/>
            <a:ext cx="4564625" cy="3043083"/>
          </a:xfrm>
          <a:prstGeom prst="rect">
            <a:avLst/>
          </a:prstGeom>
        </p:spPr>
      </p:pic>
    </p:spTree>
    <p:extLst>
      <p:ext uri="{BB962C8B-B14F-4D97-AF65-F5344CB8AC3E}">
        <p14:creationId xmlns:p14="http://schemas.microsoft.com/office/powerpoint/2010/main" val="3672858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TotalTime>
  <Words>618</Words>
  <Application>Microsoft Office PowerPoint</Application>
  <PresentationFormat>Widescreen</PresentationFormat>
  <Paragraphs>72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Bellamkonda Divya sri lakshmi</dc:creator>
  <cp:lastModifiedBy>Bellamkonda Divya sri lakshmi</cp:lastModifiedBy>
  <cp:revision>1</cp:revision>
  <dcterms:created xsi:type="dcterms:W3CDTF">2024-12-10T05:11:11Z</dcterms:created>
  <dcterms:modified xsi:type="dcterms:W3CDTF">2024-12-11T08:50:46Z</dcterms:modified>
</cp:coreProperties>
</file>