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V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Y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0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ng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&amp;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F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nce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SSKV COLLEGE ARTS &amp; SCIENCE FOR WOMEN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K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IPURAM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b="1" dirty="0" sz="36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991158" y="1237080"/>
            <a:ext cx="2514097" cy="25163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 u="none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62538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397544" y="2207925"/>
            <a:ext cx="2380533" cy="2382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26791" y="2740131"/>
            <a:ext cx="3186496" cy="23492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b="1" dirty="0" sz="2400" i="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RMX3286</dc:creator>
  <cp:lastModifiedBy>Kishore Kumar A</cp:lastModifiedBy>
  <dcterms:created xsi:type="dcterms:W3CDTF">2023-03-13T01:49:00Z</dcterms:created>
  <dcterms:modified xsi:type="dcterms:W3CDTF">2024-08-31T11:51:35Z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b404af8d9e9542be8c9fd9b12c81ce76</vt:lpwstr>
  </property>
  <property fmtid="{D5CDD505-2E9C-101B-9397-08002B2CF9AE}" pid="3" name="KSOProductBuildVer">
    <vt:lpwstr>1033-12.2.0.17545</vt:lpwstr>
  </property>
</Properties>
</file>