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comments+xml" PartName="/ppt/comments/comment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commentAuthors+xml" PartName="/ppt/commentAuthors1.xml"/>
  <Override ContentType="application/vnd.openxmlformats-officedocument.presentationml.presProps+xml" PartName="/ppt/presProps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1.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1" id="1" initials="" lastIdx="2" name="Sai Balaji"/>
</p:cmAuthorLst>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commentAuthors" Target="commentAuthor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4-09-04T14:19:32.991">
    <p:pos x="6000" y="0"/>
    <p:text>hdhfhdhf</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grpSp>
        <p:nvGrpSpPr>
          <p:cNvPr id="1033" name="Google Shape;1033;p1"/>
          <p:cNvGrpSpPr/>
          <p:nvPr/>
        </p:nvGrpSpPr>
        <p:grpSpPr>
          <a:xfrm>
            <a:off x="876300" y="990600"/>
            <a:ext cx="1743075" cy="1333500"/>
            <a:chOff x="742950" y="1104900"/>
            <a:chExt cx="1743075" cy="1333500"/>
          </a:xfrm>
        </p:grpSpPr>
        <p:sp>
          <p:nvSpPr>
            <p:cNvPr id="1034" name="Google Shape;1034;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5" name="Google Shape;1035;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6" name="Google Shape;1036;p1"/>
          <p:cNvSpPr/>
          <p:nvPr/>
        </p:nvSpPr>
        <p:spPr>
          <a:xfrm>
            <a:off x="3752852" y="1190627"/>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7" name="Google Shape;1037;p1"/>
          <p:cNvSpPr/>
          <p:nvPr/>
        </p:nvSpPr>
        <p:spPr>
          <a:xfrm>
            <a:off x="3752851" y="605350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8" name="Google Shape;1038;p1"/>
          <p:cNvSpPr txBox="1"/>
          <p:nvPr>
            <p:ph type="ctrTitle"/>
          </p:nvPr>
        </p:nvSpPr>
        <p:spPr>
          <a:xfrm>
            <a:off x="-914400" y="21907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39" name="Google Shape;1039;p1"/>
          <p:cNvPicPr preferRelativeResize="0"/>
          <p:nvPr/>
        </p:nvPicPr>
        <p:blipFill rotWithShape="1">
          <a:blip r:embed="rId4">
            <a:alphaModFix/>
          </a:blip>
          <a:srcRect b="0" l="0" r="0" t="0"/>
          <a:stretch/>
        </p:blipFill>
        <p:spPr>
          <a:xfrm>
            <a:off x="676275" y="6467479"/>
            <a:ext cx="2143125" cy="200025"/>
          </a:xfrm>
          <a:prstGeom prst="rect">
            <a:avLst/>
          </a:prstGeom>
          <a:noFill/>
          <a:ln>
            <a:noFill/>
          </a:ln>
        </p:spPr>
      </p:pic>
      <p:sp>
        <p:nvSpPr>
          <p:cNvPr id="1040" name="Google Shape;1040;p1"/>
          <p:cNvSpPr txBox="1"/>
          <p:nvPr>
            <p:ph idx="7" type="sldNum"/>
          </p:nvPr>
        </p:nvSpPr>
        <p:spPr>
          <a:xfrm>
            <a:off x="11353421" y="6473337"/>
            <a:ext cx="151200" cy="1764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041" name="Google Shape;1041;p1"/>
          <p:cNvSpPr txBox="1"/>
          <p:nvPr/>
        </p:nvSpPr>
        <p:spPr>
          <a:xfrm>
            <a:off x="728484" y="2786112"/>
            <a:ext cx="10020300" cy="28050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400">
                <a:solidFill>
                  <a:schemeClr val="dk1"/>
                </a:solidFill>
                <a:latin typeface="Calibri"/>
                <a:ea typeface="Calibri"/>
                <a:cs typeface="Calibri"/>
                <a:sym typeface="Calibri"/>
              </a:rPr>
              <a:t>STUDENT NAME   : DIVYA . N</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REGISTER NO        : 2213031036252  / (unm1303221302136252)   DEPARTMENT       : COMMERCE (B.com)</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COLLEGE                : DR.AMBEDKAR GOVT ARTS COLLEGE</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042" name="Google Shape;1042;p1"/>
          <p:cNvSpPr txBox="1"/>
          <p:nvPr/>
        </p:nvSpPr>
        <p:spPr>
          <a:xfrm flipH="1" rot="10800000">
            <a:off x="4725330" y="2103439"/>
            <a:ext cx="7466700" cy="41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