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2121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Crypto Alert System using Bolt IoT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888224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how to leverage the power of Bolt IoT to build a custom cryptocurrency monitoring system that keeps you informed of price fluctuations and triggers alerts on your devices. Unlock the potential of IoT and cryptocurrency to stay ahead of the market.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707380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175DD-B221-546D-48C4-15BEDD30C7D1}"/>
              </a:ext>
            </a:extLst>
          </p:cNvPr>
          <p:cNvSpPr txBox="1"/>
          <p:nvPr/>
        </p:nvSpPr>
        <p:spPr>
          <a:xfrm>
            <a:off x="2285999" y="6141576"/>
            <a:ext cx="68580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sz="2800" b="1" dirty="0"/>
              <a:t>BY:</a:t>
            </a:r>
          </a:p>
          <a:p>
            <a:pPr lvl="6"/>
            <a:r>
              <a:rPr lang="en-IN" sz="2800" b="1" dirty="0"/>
              <a:t>Divyapriya A(192210454)</a:t>
            </a:r>
          </a:p>
          <a:p>
            <a:pPr lvl="6"/>
            <a:r>
              <a:rPr lang="en-IN" sz="2800" b="1" dirty="0"/>
              <a:t>Archana T V(192221112)</a:t>
            </a:r>
          </a:p>
          <a:p>
            <a:pPr marL="342900" indent="-342900">
              <a:buAutoNum type="alphaUcPeriod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54837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Introduction to Cryptocurrency and the Need for Monitoring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429506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08909" y="439531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4295061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Cryptocurrency Overview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5142548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fundamentals of cryptocurrencies, their decentralized nature, and the global adoption trends.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429506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62843" y="439531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429506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Volatility and Risk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4790599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the high volatility of cryptocurrency markets and the importance of closely monitoring price movements.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1208770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Bolt IoT: A Powerful Platform for IoT Applications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Bolt IoT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key capabilities of the Bolt IoT platform, including real-time data processing, secure communication, and device management.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Bolt IoT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how to seamlessly integrate Bolt IoT into your cryptocurrency monitoring solution, leveraging its robust APIs and development tools.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507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157" y="2989898"/>
            <a:ext cx="10370582" cy="576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kern="0" spc="-7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Implementing the Crypto Alert System with Bolt IoT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86157" y="5776198"/>
            <a:ext cx="13258086" cy="22860"/>
          </a:xfrm>
          <a:prstGeom prst="roundRect">
            <a:avLst>
              <a:gd name="adj" fmla="val 360233"/>
            </a:avLst>
          </a:prstGeom>
          <a:solidFill>
            <a:srgbClr val="D6BADD"/>
          </a:solidFill>
          <a:ln/>
        </p:spPr>
      </p:sp>
      <p:sp>
        <p:nvSpPr>
          <p:cNvPr id="5" name="Shape 2"/>
          <p:cNvSpPr/>
          <p:nvPr/>
        </p:nvSpPr>
        <p:spPr>
          <a:xfrm>
            <a:off x="3940135" y="5090100"/>
            <a:ext cx="22860" cy="686157"/>
          </a:xfrm>
          <a:prstGeom prst="roundRect">
            <a:avLst>
              <a:gd name="adj" fmla="val 360233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3731062" y="5555635"/>
            <a:ext cx="441127" cy="441127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82390" y="5637788"/>
            <a:ext cx="138351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2798326" y="3860602"/>
            <a:ext cx="2306598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 Collection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2134" y="4266486"/>
            <a:ext cx="6139101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Fetch real-time cryptocurrency price data from reliable sources and stream it to the Bolt IoT platform.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303651" y="5776139"/>
            <a:ext cx="22860" cy="686157"/>
          </a:xfrm>
          <a:prstGeom prst="roundRect">
            <a:avLst>
              <a:gd name="adj" fmla="val 360233"/>
            </a:avLst>
          </a:prstGeom>
          <a:solidFill>
            <a:srgbClr val="D6BADD"/>
          </a:solidFill>
          <a:ln/>
        </p:spPr>
      </p:sp>
      <p:sp>
        <p:nvSpPr>
          <p:cNvPr id="11" name="Shape 8"/>
          <p:cNvSpPr/>
          <p:nvPr/>
        </p:nvSpPr>
        <p:spPr>
          <a:xfrm>
            <a:off x="7094577" y="5555635"/>
            <a:ext cx="441127" cy="441127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245906" y="5637788"/>
            <a:ext cx="138351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6161842" y="6658451"/>
            <a:ext cx="2306598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Price Monitoring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4245650" y="7064335"/>
            <a:ext cx="6139101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Continuously monitor the collected data and set up customizable price thresholds to trigger alerts.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667167" y="5090100"/>
            <a:ext cx="22860" cy="686157"/>
          </a:xfrm>
          <a:prstGeom prst="roundRect">
            <a:avLst>
              <a:gd name="adj" fmla="val 360233"/>
            </a:avLst>
          </a:prstGeom>
          <a:solidFill>
            <a:srgbClr val="D6BADD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58093" y="5555635"/>
            <a:ext cx="441127" cy="441127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609421" y="5637788"/>
            <a:ext cx="138351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150" dirty="0"/>
          </a:p>
        </p:txBody>
      </p:sp>
      <p:sp>
        <p:nvSpPr>
          <p:cNvPr id="18" name="Text 15"/>
          <p:cNvSpPr/>
          <p:nvPr/>
        </p:nvSpPr>
        <p:spPr>
          <a:xfrm>
            <a:off x="9525357" y="3860602"/>
            <a:ext cx="2306598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Alert Notifications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7609165" y="4266486"/>
            <a:ext cx="6139101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Dispatch alerts to your devices, such as mobile phones or smart home assistants, to stay informed of market movements.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648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2124" y="3677364"/>
            <a:ext cx="13026152" cy="1348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kern="0" spc="-85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Monitoring Cryptocurrency Prices and Triggering Alerts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802124" y="5369123"/>
            <a:ext cx="4189333" cy="2047994"/>
          </a:xfrm>
          <a:prstGeom prst="roundRect">
            <a:avLst>
              <a:gd name="adj" fmla="val 47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8820" y="5605820"/>
            <a:ext cx="2890242" cy="337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Real-time Price Tracking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38820" y="6080284"/>
            <a:ext cx="3715941" cy="1100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the live prices of your selected cryptocurrencies, including Bitcoin, Ethereum, and other altcoins.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5220533" y="5369123"/>
            <a:ext cx="4189333" cy="2047994"/>
          </a:xfrm>
          <a:prstGeom prst="roundRect">
            <a:avLst>
              <a:gd name="adj" fmla="val 47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7230" y="5605820"/>
            <a:ext cx="2696289" cy="337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Customizable Alerts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5457230" y="6080284"/>
            <a:ext cx="3715941" cy="1100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 up personalized price thresholds and receive instant notifications when your chosen cryptocurrencies hit those levels.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9638943" y="5369123"/>
            <a:ext cx="4189333" cy="2047994"/>
          </a:xfrm>
          <a:prstGeom prst="roundRect">
            <a:avLst>
              <a:gd name="adj" fmla="val 47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5639" y="5605820"/>
            <a:ext cx="2696289" cy="337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Notification Channels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875639" y="6080284"/>
            <a:ext cx="3715941" cy="1100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alerts through various channels, such as push notifications, emails, or integrations with smart home devices.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2242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454610"/>
            <a:ext cx="418862" cy="418862"/>
          </a:xfrm>
          <a:prstGeom prst="roundRect">
            <a:avLst>
              <a:gd name="adj" fmla="val 24003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95901" y="5454610"/>
            <a:ext cx="36555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Empowering Crypto Investors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95901" y="5950148"/>
            <a:ext cx="56996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Crypto Alert System with Bolt IoT puts the power of real-time monitoring and intelligent notifications in the hands of cryptocurrency enthusiasts and traders.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34858" y="5454610"/>
            <a:ext cx="418862" cy="418862"/>
          </a:xfrm>
          <a:prstGeom prst="roundRect">
            <a:avLst>
              <a:gd name="adj" fmla="val 24003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093035" y="5454610"/>
            <a:ext cx="287095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Unlocking IoT Potential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093035" y="5950148"/>
            <a:ext cx="56996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vast potential of IoT technologies like Bolt IoT to build innovative solutions that address the unique needs of the cryptocurrency market.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369</Words>
  <Application>Microsoft Office PowerPoint</Application>
  <PresentationFormat>Custom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Deepan Raj</cp:lastModifiedBy>
  <cp:revision>2</cp:revision>
  <dcterms:created xsi:type="dcterms:W3CDTF">2024-11-25T02:46:59Z</dcterms:created>
  <dcterms:modified xsi:type="dcterms:W3CDTF">2024-11-25T02:51:44Z</dcterms:modified>
</cp:coreProperties>
</file>