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64" autoAdjust="0"/>
    <p:restoredTop sz="70697" autoAdjust="0"/>
  </p:normalViewPr>
  <p:slideViewPr>
    <p:cSldViewPr>
      <p:cViewPr varScale="1">
        <p:scale>
          <a:sx n="45" d="100"/>
          <a:sy n="45" d="100"/>
        </p:scale>
        <p:origin x="5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Accenture%20task2022\Accenture%20dataset%20-%20Copy\Accenture%20Task_Ravina%20with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diagram.xlsx]Sheet1!PivotTable1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000"/>
              <a:t>Top 5 Categories by aggregate "Popularity" score</a:t>
            </a:r>
          </a:p>
        </c:rich>
      </c:tx>
      <c:layout>
        <c:manualLayout>
          <c:xMode val="edge"/>
          <c:yMode val="edge"/>
          <c:x val="0.13563448715518883"/>
          <c:y val="3.739946587525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553696652251119E-2"/>
          <c:y val="3.55932781129632E-2"/>
          <c:w val="0.89937628146591087"/>
          <c:h val="0.8138771137406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1-4693-9541-4B078E15E1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35789088"/>
        <c:axId val="235783208"/>
      </c:barChart>
      <c:catAx>
        <c:axId val="23578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>
                    <a:solidFill>
                      <a:srgbClr val="002060"/>
                    </a:solidFill>
                  </a:rPr>
                  <a:t>Aggregate "Popularity" score</a:t>
                </a:r>
              </a:p>
            </c:rich>
          </c:tx>
          <c:layout>
            <c:manualLayout>
              <c:xMode val="edge"/>
              <c:yMode val="edge"/>
              <c:x val="0.37469081135098842"/>
              <c:y val="0.92432561886891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783208"/>
        <c:crosses val="autoZero"/>
        <c:auto val="1"/>
        <c:lblAlgn val="ctr"/>
        <c:lblOffset val="100"/>
        <c:noMultiLvlLbl val="0"/>
      </c:catAx>
      <c:valAx>
        <c:axId val="2357832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b="1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>
            <c:manualLayout>
              <c:xMode val="edge"/>
              <c:yMode val="edge"/>
              <c:x val="3.2593083960784995E-2"/>
              <c:y val="0.36104739971408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3578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[Accenture Task_Ravina with diagram.xlsx]Sheet2!PivotTable3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/>
              <a:t>POPULARITY PERCENTAGE SHARE FROM TOP 5 CATEGORIES</a:t>
            </a:r>
          </a:p>
        </c:rich>
      </c:tx>
      <c:layout>
        <c:manualLayout>
          <c:xMode val="edge"/>
          <c:yMode val="edge"/>
          <c:x val="0.18574300087489085"/>
          <c:y val="9.1571886847477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0.28929412258291909"/>
          <c:y val="0.23253651642657022"/>
          <c:w val="0.36487661462031484"/>
          <c:h val="0.70995780933524733"/>
        </c:manualLayout>
      </c:layout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FD-4086-AFB1-12211F88C0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FD-4086-AFB1-12211F88C08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FD-4086-AFB1-12211F88C08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FD-4086-AFB1-12211F88C08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BFD-4086-AFB1-12211F88C0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Sheet2!$A$4:$A$9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Food</c:v>
                </c:pt>
                <c:pt idx="3">
                  <c:v>Animals</c:v>
                </c:pt>
                <c:pt idx="4">
                  <c:v>Healthy Eating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1353</c:v>
                </c:pt>
                <c:pt idx="1">
                  <c:v>1134</c:v>
                </c:pt>
                <c:pt idx="2">
                  <c:v>1091</c:v>
                </c:pt>
                <c:pt idx="3">
                  <c:v>971</c:v>
                </c:pt>
                <c:pt idx="4">
                  <c:v>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FD-4086-AFB1-12211F88C0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93546824595843"/>
          <c:y val="0.31572672165131982"/>
          <c:w val="0.15110973138215317"/>
          <c:h val="0.47052061200009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854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99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662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77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36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58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215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52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81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613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752598" y="1580430"/>
            <a:ext cx="7230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Science and Technology  are the most popular categories of content showing that people enjoy “real-life” and “factual” content the most.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4087269"/>
            <a:ext cx="7230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</a:t>
            </a:r>
          </a:p>
          <a:p>
            <a:endParaRPr lang="en-US" sz="2400" dirty="0"/>
          </a:p>
          <a:p>
            <a:pPr algn="just"/>
            <a:r>
              <a:rPr lang="en-US" sz="2400" dirty="0"/>
              <a:t>Food is a common theme with the top 5 Categories with “Science” ranking the highest. This may give an indication to the audience within your user base. You could use the insight to create a campaign and work with healthy eating brands to boots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52597" y="7445172"/>
            <a:ext cx="720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719948" y="2941116"/>
            <a:ext cx="743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</a:t>
            </a:r>
            <a:r>
              <a:rPr lang="en-US" sz="2800" dirty="0" err="1"/>
              <a:t>globle</a:t>
            </a:r>
            <a:r>
              <a:rPr lang="en-US" sz="2800" dirty="0"/>
              <a:t>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5021200"/>
            <a:ext cx="74573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77600" y="11811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277600" y="704850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447029" y="150698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422376" y="4494263"/>
            <a:ext cx="272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</a:t>
            </a:r>
            <a:r>
              <a:rPr lang="en-US" sz="2000" b="1" dirty="0"/>
              <a:t> </a:t>
            </a:r>
            <a:r>
              <a:rPr lang="en-US" sz="2400" b="1" dirty="0"/>
              <a:t>ROMPTON</a:t>
            </a:r>
            <a:endParaRPr lang="en-US" sz="2000" b="1" dirty="0"/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542853" y="756760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Jaswanth</a:t>
            </a:r>
            <a:r>
              <a:rPr lang="en-US" sz="2400" b="1" dirty="0"/>
              <a:t> SINHA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14306" y="4058699"/>
            <a:ext cx="1886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1091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Reactions to  “Food” posts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February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Month with</a:t>
            </a:r>
          </a:p>
          <a:p>
            <a:pPr algn="ctr"/>
            <a:r>
              <a:rPr lang="en-US" sz="2400" dirty="0"/>
              <a:t> 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B610298-EEB7-47F5-8D68-D5032AAF5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511583"/>
              </p:ext>
            </p:extLst>
          </p:nvPr>
        </p:nvGraphicFramePr>
        <p:xfrm>
          <a:off x="2824654" y="1383833"/>
          <a:ext cx="14701346" cy="776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B49F00A-AF2B-49A5-A506-CA009DB2A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48883"/>
              </p:ext>
            </p:extLst>
          </p:nvPr>
        </p:nvGraphicFramePr>
        <p:xfrm>
          <a:off x="2985217" y="1383832"/>
          <a:ext cx="15039991" cy="772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321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kasaledivya@outlook.com</cp:lastModifiedBy>
  <cp:revision>32</cp:revision>
  <dcterms:created xsi:type="dcterms:W3CDTF">2006-08-16T00:00:00Z</dcterms:created>
  <dcterms:modified xsi:type="dcterms:W3CDTF">2024-07-31T10:41:09Z</dcterms:modified>
  <dc:identifier>DAEhDyfaYKE</dc:identifier>
</cp:coreProperties>
</file>