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7"/>
  </p:notesMasterIdLst>
  <p:handoutMasterIdLst>
    <p:handoutMasterId r:id="rId18"/>
  </p:handoutMasterIdLst>
  <p:sldIdLst>
    <p:sldId id="338" r:id="rId5"/>
    <p:sldId id="327" r:id="rId6"/>
    <p:sldId id="315" r:id="rId7"/>
    <p:sldId id="329" r:id="rId8"/>
    <p:sldId id="302" r:id="rId9"/>
    <p:sldId id="339" r:id="rId10"/>
    <p:sldId id="340" r:id="rId11"/>
    <p:sldId id="341" r:id="rId12"/>
    <p:sldId id="344" r:id="rId13"/>
    <p:sldId id="342" r:id="rId14"/>
    <p:sldId id="343" r:id="rId15"/>
    <p:sldId id="30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109B11-726B-622E-F1D0-53498C852A02}" v="122" dt="2025-09-25T09:02:38.153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5033" autoAdjust="0"/>
  </p:normalViewPr>
  <p:slideViewPr>
    <p:cSldViewPr snapToGrid="0">
      <p:cViewPr varScale="1">
        <p:scale>
          <a:sx n="96" d="100"/>
          <a:sy n="96" d="100"/>
        </p:scale>
        <p:origin x="91" y="154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10/2/2025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10/2/2025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10/2/2025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2.xm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slide" Target="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17922" y="3494453"/>
            <a:ext cx="4568466" cy="935896"/>
          </a:xfrm>
        </p:spPr>
        <p:txBody>
          <a:bodyPr>
            <a:noAutofit/>
          </a:bodyPr>
          <a:lstStyle/>
          <a:p>
            <a:pPr algn="r"/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DIVYA SHARMA</a:t>
            </a:r>
          </a:p>
          <a:p>
            <a:pPr algn="r"/>
            <a:r>
              <a:rPr lang="en-IN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INTERNSHIP_17546440516895be537820f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131" y="2728548"/>
            <a:ext cx="6138406" cy="700452"/>
          </a:xfrm>
        </p:spPr>
        <p:txBody>
          <a:bodyPr>
            <a:noAutofit/>
          </a:bodyPr>
          <a:lstStyle/>
          <a:p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AIRBNB HOTEL BOOKING ANALYSIS</a:t>
            </a:r>
            <a:endParaRPr lang="en-IN"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3FACE-D55E-9B4A-7A75-15654F5D4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61536A-9E87-8208-553B-AFA23F55C6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5390BF9-A1B3-D0A5-6FE6-4C64A8B75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10892066" cy="904781"/>
          </a:xfrm>
        </p:spPr>
        <p:txBody>
          <a:bodyPr>
            <a:noAutofit/>
          </a:bodyPr>
          <a:lstStyle/>
          <a:p>
            <a:r>
              <a:rPr lang="en-IN" sz="3600" dirty="0"/>
              <a:t>Getting started with Basics of Python </a:t>
            </a:r>
            <a:r>
              <a:rPr lang="en-GB" sz="3600" dirty="0"/>
              <a:t>Certificate  </a:t>
            </a:r>
            <a:endParaRPr lang="en-IN" sz="3600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C0B10ED4-748B-FD2D-3185-4AB559AC710B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81BF57D1-2242-C3F4-D177-EE064D5454A4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460BF899-F7CC-395F-D4B6-232771689F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043" y="1183154"/>
            <a:ext cx="4275138" cy="47752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A604D5-A048-7DEE-6FF9-A5E55F8B5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082" y="1058695"/>
            <a:ext cx="7760377" cy="550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60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CD52E-39EF-82B8-E116-6B0D9B50E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214EFD-3FAC-BE9B-CFBB-2D1FCCED01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359B88B-4EF4-AA7A-A15C-4B2147671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10892066" cy="904781"/>
          </a:xfrm>
        </p:spPr>
        <p:txBody>
          <a:bodyPr>
            <a:noAutofit/>
          </a:bodyPr>
          <a:lstStyle/>
          <a:p>
            <a:r>
              <a:rPr lang="en-IN" sz="3600" dirty="0"/>
              <a:t>Data Visualization </a:t>
            </a:r>
            <a:r>
              <a:rPr lang="en-GB" sz="3600" dirty="0"/>
              <a:t>Certificate  </a:t>
            </a:r>
            <a:endParaRPr lang="en-IN" sz="3600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C23E8C61-31F1-4380-CEFB-D75448F856D7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1F0577D1-D5B1-726B-4FAB-B353BDE31B12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D48169FB-B4CE-0F31-B897-737AB3A70EC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33043" y="1183154"/>
            <a:ext cx="4275138" cy="477520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C3AC11-FFF3-AF9D-0D36-D0F6FFB2E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58" y="985811"/>
            <a:ext cx="7851502" cy="558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68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16492" y="1633661"/>
            <a:ext cx="11340000" cy="700114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C277FD7-925B-4C3D-A364-1184032015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76624" y="3331804"/>
            <a:ext cx="5967433" cy="1261535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Lets Connect :</a:t>
            </a:r>
          </a:p>
          <a:p>
            <a:r>
              <a:rPr lang="en-IN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24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linkedin.com/in/</a:t>
            </a:r>
            <a:r>
              <a:rPr lang="en-IN" sz="2400" dirty="0" err="1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divya-sharma-i</a:t>
            </a:r>
            <a:endParaRPr lang="en-IN" sz="2400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E4DD1-270B-4C80-AFF0-EB26F132A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6770" y="1734632"/>
            <a:ext cx="7439093" cy="422309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short-term rental market in cities is highly dynamic, with thousands of Airbnb listings varying in price, location, room type, and availability. Hosts struggle to 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 competitive prices and manage bookings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while guests face difficulty in </a:t>
            </a: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finding suitable, affordable, and well-reviewed accommodations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Additionally, extreme pricing, irregular availability, and inconsistent reviews make it challenging to understand market trends and make data-driven decisions. So, pricing an Airbnb property correctly is crucial for both hosts and travelers.</a:t>
            </a:r>
            <a:endParaRPr lang="en-IN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3635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6276109" cy="830997"/>
          </a:xfrm>
        </p:spPr>
        <p:txBody>
          <a:bodyPr>
            <a:normAutofit fontScale="90000"/>
          </a:bodyPr>
          <a:lstStyle/>
          <a:p>
            <a:r>
              <a:rPr lang="en-GB" dirty="0"/>
              <a:t>Project Description</a:t>
            </a:r>
            <a:br>
              <a:rPr lang="en-GB" dirty="0"/>
            </a:br>
            <a:br>
              <a:rPr lang="en-US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GB" sz="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IN" sz="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936482-5B24-EB03-A7D2-92F4D8CD07E0}"/>
              </a:ext>
            </a:extLst>
          </p:cNvPr>
          <p:cNvSpPr txBox="1"/>
          <p:nvPr/>
        </p:nvSpPr>
        <p:spPr>
          <a:xfrm>
            <a:off x="660399" y="1899677"/>
            <a:ext cx="79031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project analyzes the Airbnb Open Dataset to extract actionable insights into the short-term rental market. The analysis includes: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cleaning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(handling missing values, removing duplicates, converting price &amp; dates).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Exploratory Data Analysis (EDA)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study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neighbourhood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trends, room types, availability, and pricing.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Visualization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patterns in host activity, guest reviews, and geographical distribution of listings.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predictive model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(Random Forest Regressor) for estimating Airbnb listing prices.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08" y="876617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9AF69969-FB45-27CE-E8A1-5C3E0EF44E6A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620008" y="2083376"/>
            <a:ext cx="729419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Airbnb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Hosts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→ to set competitive prices and improve listing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Guests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→ to identify affordable, high-quality accommodation.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Airbnb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→ to understand NYC market trends and improve platform strategy.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Researchers &amp; Analysts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→ to study urban tourism trends, pricing models, and sharing economy dynamics.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Students &amp; Learners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→ to practice data analysis, machine learning, and visualization skills using real-world datasets.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800" y="3820160"/>
            <a:ext cx="1727200" cy="3010024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430567"/>
            <a:ext cx="5306291" cy="847817"/>
          </a:xfrm>
        </p:spPr>
        <p:txBody>
          <a:bodyPr>
            <a:normAutofit/>
          </a:bodyPr>
          <a:lstStyle/>
          <a:p>
            <a:r>
              <a:rPr lang="en-US" dirty="0"/>
              <a:t>Technology Used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0AFC2F90-B453-D63A-4079-66F60A7728BD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1653870" y="1802747"/>
            <a:ext cx="7983111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 Libraries: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Pandas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→ Data manipulation, cleaning, and aggregation.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NumPy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→ Numerical computations, arrays, and mathematical operations.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Matplotlib &amp; Seaborn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→ Data visualization, plotting charts, heatmaps, and graphs.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Scikit-learn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→ Machine learning algorithms, model building, and evaluation.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Modeling: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Random Forest Regressor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→ Predict Airbnb listing prices based on numeric and categorical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Tools &amp; Platforms: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Google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Colab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→ Interactive Python coding, visualization, and experimentation.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→ Version control and sharing project code with collaborators.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RESULTS1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EA5B2C-0D70-06A6-B8A0-5EABB2E76A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785" y="1332137"/>
            <a:ext cx="8579802" cy="4496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61F40-61F5-A9E4-2028-61D27EB38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0F1862-D4F3-D9EB-176E-2E2938531B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23A3B93-82D2-A57B-4898-3D9B0C72D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RESULTS2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F4C0E530-3AAB-E420-2061-2352FB4AEFBB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83F5036B-907B-9AB7-BC47-C7C142E40FA7}"/>
              </a:ext>
            </a:extLst>
          </p:cNvPr>
          <p:cNvSpPr txBox="1">
            <a:spLocks/>
          </p:cNvSpPr>
          <p:nvPr/>
        </p:nvSpPr>
        <p:spPr>
          <a:xfrm>
            <a:off x="5307802" y="1201586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34F0609D-325A-6CFC-7512-0C94EDABEB7B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284344-A644-AB33-4CF5-731C9A8E39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190" y="1134609"/>
            <a:ext cx="4671994" cy="553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5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024A6-C6F7-0E13-B5FE-E6A5870DA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6194CC-45AC-6391-C127-232D7FE17E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2560D1A-A584-25F8-1F57-468796F22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RESULTS3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BBD379B3-43F5-BB42-D7EF-5C1FA28E50DF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1E0D8247-EFB8-6C04-BBBF-310CEEF88E4A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1C3286AD-B268-E75A-C390-BA89A4EE730E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F6B14C4F-1746-A8AB-D262-5A993160F5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[Add screen shots of your code or Chart(s) ]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6F7E34-450B-AB07-7F14-D7A9186C9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672" y="1275371"/>
            <a:ext cx="8297081" cy="5154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4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302F3-5B15-F4B3-4FC0-05D49317B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314807-9A27-116F-CC98-E5EEF28F08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A0845DA-C188-DB03-7162-C74DB64A3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6115368" cy="878622"/>
          </a:xfrm>
        </p:spPr>
        <p:txBody>
          <a:bodyPr>
            <a:normAutofit/>
          </a:bodyPr>
          <a:lstStyle/>
          <a:p>
            <a:r>
              <a:rPr lang="en-GB" dirty="0"/>
              <a:t>GitHub repository </a:t>
            </a:r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9B11EDF8-3FD7-C9FE-2AA8-09208B3BEFC2}"/>
              </a:ext>
            </a:extLst>
          </p:cNvPr>
          <p:cNvSpPr txBox="1">
            <a:spLocks/>
          </p:cNvSpPr>
          <p:nvPr/>
        </p:nvSpPr>
        <p:spPr>
          <a:xfrm>
            <a:off x="313031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4E6ED231-AB91-2C33-0439-AEAC41FE728F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8935B953-0B74-DF35-9464-45E8CB01D8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2968" y="2986027"/>
            <a:ext cx="7905028" cy="143872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https://github.com/Divya1011-design/VOIS_AICTE_Oct2025_DivyaSharma.git </a:t>
            </a:r>
            <a:endParaRPr lang="en-US" sz="3200" dirty="0">
              <a:solidFill>
                <a:srgbClr val="00B05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92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897</TotalTime>
  <Words>437</Words>
  <Application>Microsoft Office PowerPoint</Application>
  <PresentationFormat>Widescreen</PresentationFormat>
  <Paragraphs>56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Trebuchet MS</vt:lpstr>
      <vt:lpstr>Wingdings</vt:lpstr>
      <vt:lpstr>Wingdings 3</vt:lpstr>
      <vt:lpstr>Facet</vt:lpstr>
      <vt:lpstr>AIRBNB HOTEL BOOKING ANALYSIS</vt:lpstr>
      <vt:lpstr>PROBLEM  STATEMENT</vt:lpstr>
      <vt:lpstr>Project Description   </vt:lpstr>
      <vt:lpstr>WHO ARE THE END USERS?</vt:lpstr>
      <vt:lpstr>Technology Used</vt:lpstr>
      <vt:lpstr>RESULTS1 </vt:lpstr>
      <vt:lpstr>RESULTS2</vt:lpstr>
      <vt:lpstr>RESULTS3 </vt:lpstr>
      <vt:lpstr>GitHub repository </vt:lpstr>
      <vt:lpstr>Getting started with Basics of Python Certificate  </vt:lpstr>
      <vt:lpstr>Data Visualization Certificate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Divya Sharma</cp:lastModifiedBy>
  <cp:revision>108</cp:revision>
  <dcterms:created xsi:type="dcterms:W3CDTF">2021-07-11T13:13:15Z</dcterms:created>
  <dcterms:modified xsi:type="dcterms:W3CDTF">2025-10-02T07:58:08Z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