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96" d="100"/>
          <a:sy n="96" d="100"/>
        </p:scale>
        <p:origin x="82" y="20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picChg chg="del">
          <ac:chgData name="Yogesh Raje" userId="S::yogesh@edunetfoundation.org::9e0ba697-e1dc-452b-989f-11655901edb1" providerId="AD" clId="Web-{C5E9F8C6-E6C8-4F83-9E20-815B0BC7FB21}" dt="2025-10-16T05:47:45.306" v="2"/>
          <ac:picMkLst>
            <pc:docMk/>
            <pc:sldMk cId="1086225493" sldId="339"/>
            <ac:picMk id="2050" creationId="{988600BD-DEBC-1281-3D19-14E8D6996D27}"/>
          </ac:picMkLst>
        </pc:pic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picChg chg="del">
          <ac:chgData name="Yogesh Raje" userId="S::yogesh@edunetfoundation.org::9e0ba697-e1dc-452b-989f-11655901edb1" providerId="AD" clId="Web-{C5E9F8C6-E6C8-4F83-9E20-815B0BC7FB21}" dt="2025-10-16T05:47:37.634" v="1"/>
          <ac:picMkLst>
            <pc:docMk/>
            <pc:sldMk cId="390853083" sldId="340"/>
            <ac:picMk id="3074" creationId="{EE53C000-5EF4-C7EC-E197-923501587B36}"/>
          </ac:picMkLst>
        </pc:pic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picChg chg="del">
          <ac:chgData name="Yogesh Raje" userId="S::yogesh@edunetfoundation.org::9e0ba697-e1dc-452b-989f-11655901edb1" providerId="AD" clId="Web-{C5E9F8C6-E6C8-4F83-9E20-815B0BC7FB21}" dt="2025-10-16T05:47:34.290" v="0"/>
          <ac:picMkLst>
            <pc:docMk/>
            <pc:sldMk cId="349846658" sldId="341"/>
            <ac:picMk id="4098" creationId="{C71B5EB8-4578-9EAF-82B2-AB5B92ABE7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10/19/2025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10/19/2025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10/19/2025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20.xml"/><Relationship Id="rId4" Type="http://schemas.openxmlformats.org/officeDocument/2006/relationships/slide" Target="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096000" y="4006827"/>
            <a:ext cx="3400089" cy="861497"/>
          </a:xfrm>
        </p:spPr>
        <p:txBody>
          <a:bodyPr>
            <a:normAutofit fontScale="40000" lnSpcReduction="20000"/>
          </a:bodyPr>
          <a:lstStyle/>
          <a:p>
            <a:pPr algn="r"/>
            <a:r>
              <a:rPr lang="en-US" sz="3500" dirty="0">
                <a:solidFill>
                  <a:schemeClr val="tx1"/>
                </a:solidFill>
                <a:latin typeface="Calibri" panose="020F0502020204030204" pitchFamily="34" charset="0"/>
                <a:ea typeface="Calibri" panose="020F0502020204030204" pitchFamily="34" charset="0"/>
                <a:cs typeface="Calibri" panose="020F0502020204030204" pitchFamily="34" charset="0"/>
              </a:rPr>
              <a:t>DIVYA SHARMA</a:t>
            </a:r>
          </a:p>
          <a:p>
            <a:pPr algn="r"/>
            <a:r>
              <a:rPr lang="en-IN" sz="3500" dirty="0">
                <a:solidFill>
                  <a:schemeClr val="tx1"/>
                </a:solidFill>
                <a:latin typeface="Calibri" panose="020F0502020204030204" pitchFamily="34" charset="0"/>
                <a:ea typeface="Calibri" panose="020F0502020204030204" pitchFamily="34" charset="0"/>
                <a:cs typeface="Calibri" panose="020F0502020204030204" pitchFamily="34" charset="0"/>
              </a:rPr>
              <a:t>INTERNSHIP_17546440516895be537820f</a:t>
            </a:r>
          </a:p>
          <a:p>
            <a:pPr algn="r"/>
            <a:r>
              <a:rPr lang="en-IN" sz="3500" dirty="0">
                <a:solidFill>
                  <a:schemeClr val="tx1"/>
                </a:solidFill>
              </a:rPr>
              <a:t>APPLY_175569807668a5d39caa0af </a:t>
            </a:r>
            <a:endParaRPr lang="en-IN" sz="35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791201" y="2912050"/>
            <a:ext cx="4998720" cy="743448"/>
          </a:xfrm>
        </p:spPr>
        <p:txBody>
          <a:bodyPr>
            <a:normAutofit/>
          </a:bodyPr>
          <a:lstStyle/>
          <a:p>
            <a:r>
              <a:rPr lang="en-IN" sz="3200" dirty="0"/>
              <a:t>Netflix Data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A637F227-7A32-BD2D-B570-15FA81B3268A}"/>
              </a:ext>
            </a:extLst>
          </p:cNvPr>
          <p:cNvPicPr>
            <a:picLocks noChangeAspect="1"/>
          </p:cNvPicPr>
          <p:nvPr/>
        </p:nvPicPr>
        <p:blipFill>
          <a:blip r:embed="rId3"/>
          <a:stretch>
            <a:fillRect/>
          </a:stretch>
        </p:blipFill>
        <p:spPr>
          <a:xfrm>
            <a:off x="328933" y="1150483"/>
            <a:ext cx="7495150" cy="5321437"/>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551AE96F-6F32-AB6B-6F25-EE3851B303F4}"/>
              </a:ext>
            </a:extLst>
          </p:cNvPr>
          <p:cNvPicPr>
            <a:picLocks noChangeAspect="1"/>
          </p:cNvPicPr>
          <p:nvPr/>
        </p:nvPicPr>
        <p:blipFill>
          <a:blip r:embed="rId3"/>
          <a:stretch>
            <a:fillRect/>
          </a:stretch>
        </p:blipFill>
        <p:spPr>
          <a:xfrm>
            <a:off x="675957" y="1003208"/>
            <a:ext cx="7983013" cy="5642839"/>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3294647" y="2822713"/>
            <a:ext cx="2139696" cy="344312"/>
          </a:xfrm>
        </p:spPr>
        <p:txBody>
          <a:bodyPr>
            <a:normAutofit fontScale="92500" lnSpcReduction="20000"/>
          </a:bodyPr>
          <a:lstStyle/>
          <a:p>
            <a:r>
              <a:rPr lang="en-IN" dirty="0"/>
              <a:t>Lets Connect:</a:t>
            </a:r>
          </a:p>
        </p:txBody>
      </p:sp>
      <p:pic>
        <p:nvPicPr>
          <p:cNvPr id="1030" name="Picture 6">
            <a:extLst>
              <a:ext uri="{FF2B5EF4-FFF2-40B4-BE49-F238E27FC236}">
                <a16:creationId xmlns:a16="http://schemas.microsoft.com/office/drawing/2014/main" id="{FBEBA2B7-07B6-4716-53BC-4E52F8F4A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393" y="3495613"/>
            <a:ext cx="414254" cy="4142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F907EC-2B95-04A3-D625-590DD1249954}"/>
              </a:ext>
            </a:extLst>
          </p:cNvPr>
          <p:cNvSpPr txBox="1"/>
          <p:nvPr/>
        </p:nvSpPr>
        <p:spPr>
          <a:xfrm>
            <a:off x="3361414" y="3518074"/>
            <a:ext cx="6102626" cy="369332"/>
          </a:xfrm>
          <a:prstGeom prst="rect">
            <a:avLst/>
          </a:prstGeom>
          <a:noFill/>
        </p:spPr>
        <p:txBody>
          <a:bodyPr wrap="square">
            <a:spAutoFit/>
          </a:bodyPr>
          <a:lstStyle/>
          <a:p>
            <a:r>
              <a:rPr lang="en-IN" sz="1800" dirty="0">
                <a:solidFill>
                  <a:srgbClr val="00B050"/>
                </a:solidFill>
                <a:latin typeface="Calibri" panose="020F0502020204030204" pitchFamily="34" charset="0"/>
                <a:ea typeface="Calibri" panose="020F0502020204030204" pitchFamily="34" charset="0"/>
                <a:cs typeface="Calibri" panose="020F0502020204030204" pitchFamily="34" charset="0"/>
                <a:hlinkClick r:id="rId4" action="ppaction://hlinksldjump">
                  <a:extLst>
                    <a:ext uri="{A12FA001-AC4F-418D-AE19-62706E023703}">
                      <ahyp:hlinkClr xmlns:ahyp="http://schemas.microsoft.com/office/drawing/2018/hyperlinkcolor" val="tx"/>
                    </a:ext>
                  </a:extLst>
                </a:hlinkClick>
              </a:rPr>
              <a:t>linkedin.com/in/</a:t>
            </a:r>
            <a:r>
              <a:rPr lang="en-IN" sz="1800" dirty="0" err="1">
                <a:solidFill>
                  <a:srgbClr val="00B050"/>
                </a:solidFill>
                <a:latin typeface="Calibri" panose="020F0502020204030204" pitchFamily="34" charset="0"/>
                <a:ea typeface="Calibri" panose="020F0502020204030204" pitchFamily="34" charset="0"/>
                <a:cs typeface="Calibri" panose="020F0502020204030204" pitchFamily="34" charset="0"/>
                <a:hlinkClick r:id="rId4" action="ppaction://hlinksldjump">
                  <a:extLst>
                    <a:ext uri="{A12FA001-AC4F-418D-AE19-62706E023703}">
                      <ahyp:hlinkClr xmlns:ahyp="http://schemas.microsoft.com/office/drawing/2018/hyperlinkcolor" val="tx"/>
                    </a:ext>
                  </a:extLst>
                </a:hlinkClick>
              </a:rPr>
              <a:t>divya-sharma-i</a:t>
            </a:r>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379A0DB1-1932-50AE-62E2-6BA10E3DE410}"/>
              </a:ext>
            </a:extLst>
          </p:cNvPr>
          <p:cNvPicPr>
            <a:picLocks noChangeAspect="1"/>
          </p:cNvPicPr>
          <p:nvPr/>
        </p:nvPicPr>
        <p:blipFill>
          <a:blip r:embed="rId3"/>
          <a:stretch>
            <a:fillRect/>
          </a:stretch>
        </p:blipFill>
        <p:spPr>
          <a:xfrm>
            <a:off x="207485" y="3369311"/>
            <a:ext cx="4632675" cy="2916814"/>
          </a:xfrm>
          <a:prstGeom prst="rect">
            <a:avLst/>
          </a:prstGeom>
        </p:spPr>
      </p:pic>
      <p:pic>
        <p:nvPicPr>
          <p:cNvPr id="14" name="Picture 13">
            <a:extLst>
              <a:ext uri="{FF2B5EF4-FFF2-40B4-BE49-F238E27FC236}">
                <a16:creationId xmlns:a16="http://schemas.microsoft.com/office/drawing/2014/main" id="{68EF6B21-EBC5-D9F7-644E-C408A2EA441F}"/>
              </a:ext>
            </a:extLst>
          </p:cNvPr>
          <p:cNvPicPr>
            <a:picLocks noChangeAspect="1"/>
          </p:cNvPicPr>
          <p:nvPr/>
        </p:nvPicPr>
        <p:blipFill>
          <a:blip r:embed="rId4"/>
          <a:stretch>
            <a:fillRect/>
          </a:stretch>
        </p:blipFill>
        <p:spPr>
          <a:xfrm>
            <a:off x="5015000" y="1201586"/>
            <a:ext cx="5872656" cy="362613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47FB3E8D-3CFA-3689-CFF6-4EB7A4679995}"/>
              </a:ext>
            </a:extLst>
          </p:cNvPr>
          <p:cNvPicPr>
            <a:picLocks noChangeAspect="1"/>
          </p:cNvPicPr>
          <p:nvPr/>
        </p:nvPicPr>
        <p:blipFill>
          <a:blip r:embed="rId3"/>
          <a:stretch>
            <a:fillRect/>
          </a:stretch>
        </p:blipFill>
        <p:spPr>
          <a:xfrm>
            <a:off x="524785" y="1502484"/>
            <a:ext cx="8697553" cy="440533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t>
            </a:r>
          </a:p>
        </p:txBody>
      </p:sp>
      <p:pic>
        <p:nvPicPr>
          <p:cNvPr id="6" name="Picture 5">
            <a:extLst>
              <a:ext uri="{FF2B5EF4-FFF2-40B4-BE49-F238E27FC236}">
                <a16:creationId xmlns:a16="http://schemas.microsoft.com/office/drawing/2014/main" id="{C972CE4B-0E87-7F92-3229-C8EF1A5E8C5D}"/>
              </a:ext>
            </a:extLst>
          </p:cNvPr>
          <p:cNvPicPr>
            <a:picLocks noChangeAspect="1"/>
          </p:cNvPicPr>
          <p:nvPr/>
        </p:nvPicPr>
        <p:blipFill>
          <a:blip r:embed="rId3"/>
          <a:stretch>
            <a:fillRect/>
          </a:stretch>
        </p:blipFill>
        <p:spPr>
          <a:xfrm>
            <a:off x="338311" y="1201586"/>
            <a:ext cx="8189148" cy="5266445"/>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3118743"/>
            <a:ext cx="8484042" cy="1089329"/>
          </a:xfrm>
        </p:spPr>
        <p:txBody>
          <a:bodyPr vert="horz" lIns="91440" tIns="45720" rIns="91440" bIns="45720" rtlCol="0" anchor="t">
            <a:noAutofit/>
          </a:bodyPr>
          <a:lstStyle/>
          <a:p>
            <a:pPr marL="0" indent="0">
              <a:buNone/>
            </a:pPr>
            <a:r>
              <a:rPr lang="en-US" sz="2400" dirty="0">
                <a:solidFill>
                  <a:schemeClr val="accent4"/>
                </a:solidFill>
                <a:hlinkClick r:id="rId3" action="ppaction://hlinksldjump">
                  <a:extLst>
                    <a:ext uri="{A12FA001-AC4F-418D-AE19-62706E023703}">
                      <ahyp:hlinkClr xmlns:ahyp="http://schemas.microsoft.com/office/drawing/2018/hyperlinkcolor" val="tx"/>
                    </a:ext>
                  </a:extLst>
                </a:hlinkClick>
              </a:rPr>
              <a:t>https://github.com/Divya1011-design/VOIS_AICTE_Oct2025_MajorProject_DivyaSharma.git</a:t>
            </a:r>
            <a:r>
              <a:rPr lang="en-US" sz="2400" dirty="0">
                <a:solidFill>
                  <a:schemeClr val="accent4"/>
                </a:solidFill>
              </a:rPr>
              <a: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791</TotalTime>
  <Words>379</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Divya Sharma</cp:lastModifiedBy>
  <cp:revision>117</cp:revision>
  <dcterms:created xsi:type="dcterms:W3CDTF">2021-07-11T13:13:15Z</dcterms:created>
  <dcterms:modified xsi:type="dcterms:W3CDTF">2025-10-19T18:05:48Z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