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3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3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https://www.researchgate.net</a:t>
            </a:r>
            <a:endParaRPr dirty="0"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https://1.bp.blogspot.com</a:t>
            </a:r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https://1.bp.blogspot.com</a:t>
            </a:r>
            <a:endParaRPr dirty="0"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https://dfzljdn9uc3pi.cloudfront.net</a:t>
            </a:r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https://www.mdpi.com</a:t>
            </a:r>
            <a:endParaRPr dirty="0"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https://www.researchgate.net</a:t>
            </a:r>
            <a:endParaRPr dirty="0"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https://www.mdpi.com</a:t>
            </a:r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https://www.researchgate.net</a:t>
            </a:r>
            <a:endParaRPr dirty="0" lang="en-US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https://www.researchgate.net</a:t>
            </a:r>
            <a:endParaRPr dirty="0" 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0"/>
            <a:ext cx="8229600" cy="457200"/>
          </a:xfrm>
          <a:prstGeom prst="rect"/>
          <a:noFill/>
        </p:spPr>
        <p:txBody>
          <a:bodyPr anchor="ctr" rtlCol="0" wrap="square"/>
          <a:p>
            <a:pPr algn="ctr"/>
            <a:r>
              <a:rPr b="1" dirty="0" sz="3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Learning-Based Classification Of Poultry Diseases For Enhanced</a:t>
            </a:r>
            <a:endParaRPr dirty="0" sz="3000" lang="en-US"/>
          </a:p>
        </p:txBody>
      </p:sp>
      <p:sp>
        <p:nvSpPr>
          <p:cNvPr id="1048577" name="Text 1">
            <a:hlinkClick r:id="rId1" tooltip=""/>
          </p:cNvPr>
          <p:cNvSpPr/>
          <p:nvPr/>
        </p:nvSpPr>
        <p:spPr>
          <a:xfrm>
            <a:off x="6667708" y="8481946"/>
            <a:ext cx="1828800" cy="457200"/>
          </a:xfrm>
          <a:prstGeom prst="rect"/>
          <a:noFill/>
        </p:spPr>
        <p:txBody>
          <a:bodyPr anchor="ctr" rtlCol="0" wrap="square"/>
          <a:p>
            <a:pPr algn="ctr"/>
            <a:r>
              <a:rPr b="0" dirty="0" sz="1000" lang="en-US" u="sng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endSnd="0"/>
              </a:rPr>
              <a:t>SlideMake.com</a:t>
            </a:r>
            <a:endParaRPr dirty="0" sz="10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 0" descr="https://search-letsfade-com.herokuapp.com/proxy?url=https://www.researchgate.net/publication/358513426/figure/fig2/AS:1122296601288770@1644587769518/Transfer-learning-based-classification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2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Implications and Future Directions</a:t>
            </a:r>
            <a:endParaRPr dirty="0" sz="2400" lang="en-US"/>
          </a:p>
        </p:txBody>
      </p:sp>
      <p:sp>
        <p:nvSpPr>
          <p:cNvPr id="104862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transfer learning approach can be integrated into poultry health management systems for real-time monitoring.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work includes expanding datasets, incorporating multispectral imaging, and deploying mobile applications.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model updates and validation are essential for maintaining accuracy across different environments.</a:t>
            </a:r>
            <a:endParaRPr dirty="0" sz="16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dirty="0" sz="2400" lang="en-US"/>
          </a:p>
        </p:txBody>
      </p:sp>
      <p:sp>
        <p:nvSpPr>
          <p:cNvPr id="104862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[Insert relevant references here, such as journal articles, conference papers, and datasets used in the study.]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dirty="0" sz="16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1.bp.blogspot.com/-FmWmuDtJa3E/Xd7C2-L1XGI/AAAAAAAATLM/ayc7KCK1M6Mn-zOdokWMa6T0GAq5agJIwCPcBGAYYCw/s2048/Diseases%2Bof%2BPoultry%252C%2B14th%2BEdition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Poultry Disease Classification</a:t>
            </a:r>
            <a:endParaRPr dirty="0" sz="2400" lang="en-US"/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Poultry diseases significantly impact the global poultry industry, causing economic losses and affecting food security.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and timely diagnosis is essential for effective disease management and control.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diagnostic methods can be time-consuming and require expert knowledge, prompting the need for automated solutions.</a:t>
            </a:r>
            <a:endParaRPr dirty="0" sz="16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1.bp.blogspot.com/-FmWmuDtJa3E/Xd7C2-L1XGI/AAAAAAAATLM/ayc7KCK1M6Mn-zOdokWMa6T0GAq5agJIwCPcBGAYYCw/s2048/Diseases%2Bof%2BPoultry%252C%2B14th%2BEdition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Poultry Disease Diagnosis</a:t>
            </a:r>
            <a:endParaRPr dirty="0" sz="2400" lang="en-US"/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 symptoms of poultry diseases can be similar across different illnesses, complicating diagnosis.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Limited access to veterinary experts in remote areas hampers early detection efforts.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disease presentation and environmental factors can reduce the accuracy of traditional methods.</a:t>
            </a:r>
            <a:endParaRPr dirty="0" sz="16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s://dfzljdn9uc3pi.cloudfront.net/2022/cs-1177/1/fig-1-full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 of Machine Learning in Disease Classification</a:t>
            </a:r>
            <a:endParaRPr dirty="0" sz="2400" lang="en-US"/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techniques can automate the detection and classification of poultry diseases from images.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offer rapid, scalable, and cost-effective solutions for large-scale poultry health monitoring.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However, training high-performance models requires large labeled datasets, which are often scarce.</a:t>
            </a:r>
            <a:endParaRPr dirty="0" sz="16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www.mdpi.com/agriculture/agriculture-13-00139/article_deploy/html/images/agriculture-13-00139-g00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Transfer Learning</a:t>
            </a:r>
            <a:endParaRPr dirty="0" sz="2400" lang="en-US"/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leverages pre-trained models on large datasets to solve specific, smaller datasets problems.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overcome data scarcity by transferring learned features from general image datasets to poultry disease images.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reduces training time and computational resources while maintaining high accuracy.</a:t>
            </a:r>
            <a:endParaRPr dirty="0" sz="16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www.researchgate.net/publication/349425483/figure/fig5/AS:992795636535306@1613712333631/CNN-architecture-for-tomato-leaf-disease-classification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Methodology Overview</a:t>
            </a:r>
            <a:endParaRPr dirty="0" sz="2400" lang="en-US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study uses convolutional neural networks (CNNs) pre-trained on large image datasets like ImageNet.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Fine-tuning involves retraining the last layers of the CNN on poultry disease images for specific classification.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techniques are applied to enhance model generalization and robustness.</a:t>
            </a:r>
            <a:endParaRPr dirty="0" sz="16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www.mdpi.com/agriculture/agriculture-13-00139/article_deploy/html/images/agriculture-13-00139-g00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Dataset and Preprocessing</a:t>
            </a:r>
            <a:endParaRPr dirty="0" sz="2400" lang="en-US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dataset comprises images of healthy and diseased poultry, categorized into various disease classes.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Images are resized, normalized, and augmented to improve model learning and reduce overfitting.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Labeling accuracy and balanced class distribution are critical for effective model training.</a:t>
            </a:r>
            <a:endParaRPr dirty="0" sz="1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 0" descr="https://search-letsfade-com.herokuapp.com/proxy?url=https://www.researchgate.net/publication/343019076/figure/fig4/AS:915554038738949@1595296501536/Pre-trained-VGG16-Deep-Learning-Model-Transfer-Learning-based-Feature-Extraction-In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Training and Evaluation</a:t>
            </a:r>
            <a:endParaRPr dirty="0" sz="2400" lang="en-US"/>
          </a:p>
        </p:txBody>
      </p:sp>
      <p:sp>
        <p:nvSpPr>
          <p:cNvPr id="104861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Different pre-trained models such as VGG16, ResNet50, and InceptionV3 are evaluated for performance.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Metrics like accuracy, precision, recall, and F1-score are used to assess classification effectiveness.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Cross-validation techniques ensure the robustness and reliability of the model results.</a:t>
            </a:r>
            <a:endParaRPr dirty="0" sz="16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 0" descr="https://search-letsfade-com.herokuapp.com/proxy?url=https://www.researchgate.net/publication/358513426/figure/fig2/AS:1122296601288770@1644587769518/Transfer-learning-based-classification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Results and Findings</a:t>
            </a:r>
            <a:endParaRPr dirty="0" sz="2400" lang="en-US"/>
          </a:p>
        </p:txBody>
      </p:sp>
      <p:sp>
        <p:nvSpPr>
          <p:cNvPr id="104861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models achieved high accuracy, often exceeding 90% in disease classification tasks.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ResNet50 demonstrated superior performance due to its deep architecture and residual learning capabilities.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approach significantly outperformed traditional machine learning methods trained from scratch.</a:t>
            </a:r>
            <a:endParaRPr dirty="0" sz="16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SlideMake.com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Transfer Learning-Based Classification Of Poultry Diseases For Enhanced</dc:title>
  <dc:creator>SlideMake.com</dc:creator>
  <cp:lastModifiedBy>SlideMake.com</cp:lastModifiedBy>
  <dcterms:created xsi:type="dcterms:W3CDTF">2025-06-29T19:08:24Z</dcterms:created>
  <dcterms:modified xsi:type="dcterms:W3CDTF">2025-06-30T06:10:42Z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6068d3e803344a1eb8a3e462ce37530f</vt:lpwstr>
  </property>
</Properties>
</file>