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ivya.A%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[Divya.A Project Data.xlsx]Chart!PivotTable1</c:name>
    <c:fmtId val="46"/>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DBC-4C01-9C91-3B21960202AA}"/>
            </c:ext>
          </c:extLst>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DBC-4C01-9C91-3B21960202AA}"/>
            </c:ext>
          </c:extLst>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DBC-4C01-9C91-3B21960202AA}"/>
            </c:ext>
          </c:extLst>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ADBC-4C01-9C91-3B21960202AA}"/>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Divya.A</a:t>
            </a:r>
            <a:endParaRPr lang="en-US" sz="2400" dirty="0"/>
          </a:p>
          <a:p>
            <a:r>
              <a:rPr lang="en-US" sz="2400" dirty="0"/>
              <a:t>REGISTER NO:</a:t>
            </a:r>
            <a:r>
              <a:rPr lang="en-IN" sz="2400" dirty="0"/>
              <a:t> 312220745</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3153267308"/>
              </p:ext>
            </p:extLst>
          </p:nvPr>
        </p:nvGraphicFramePr>
        <p:xfrm>
          <a:off x="730750" y="1836223"/>
          <a:ext cx="6660649" cy="44883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27</cp:revision>
  <dcterms:created xsi:type="dcterms:W3CDTF">2024-03-29T15:07:22Z</dcterms:created>
  <dcterms:modified xsi:type="dcterms:W3CDTF">2024-08-28T10:46:28Z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