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layout28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7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layout2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28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56" r:id="rId3"/>
    <p:sldId id="258" r:id="rId4"/>
    <p:sldId id="273" r:id="rId5"/>
    <p:sldId id="271" r:id="rId6"/>
    <p:sldId id="264" r:id="rId7"/>
    <p:sldId id="265" r:id="rId8"/>
    <p:sldId id="266" r:id="rId9"/>
    <p:sldId id="268" r:id="rId10"/>
    <p:sldId id="261" r:id="rId11"/>
    <p:sldId id="26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99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52DA7-0F26-4E36-9DB7-73EB23728C4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A40B9-CE06-4B46-A7EE-00872CF4D1EE}">
      <dgm:prSet phldrT="[Text]"/>
      <dgm:spPr/>
      <dgm:t>
        <a:bodyPr/>
        <a:lstStyle/>
        <a:p>
          <a:r>
            <a:rPr lang="en-US" dirty="0" smtClean="0"/>
            <a:t>Strategic</a:t>
          </a:r>
          <a:endParaRPr lang="en-US" dirty="0"/>
        </a:p>
      </dgm:t>
    </dgm:pt>
    <dgm:pt modelId="{AE561F27-7113-4329-BE71-8CC4914F0AAF}" type="parTrans" cxnId="{069732D7-42C7-4814-A9E3-F3FDD9FBF735}">
      <dgm:prSet/>
      <dgm:spPr/>
      <dgm:t>
        <a:bodyPr/>
        <a:lstStyle/>
        <a:p>
          <a:endParaRPr lang="en-US"/>
        </a:p>
      </dgm:t>
    </dgm:pt>
    <dgm:pt modelId="{31623EDA-A094-4FCD-8E78-4E77304078DC}" type="sibTrans" cxnId="{069732D7-42C7-4814-A9E3-F3FDD9FBF735}">
      <dgm:prSet/>
      <dgm:spPr/>
      <dgm:t>
        <a:bodyPr/>
        <a:lstStyle/>
        <a:p>
          <a:endParaRPr lang="en-US"/>
        </a:p>
      </dgm:t>
    </dgm:pt>
    <dgm:pt modelId="{697CD9E6-9DA0-4ADB-A1DE-FF4352A15F39}">
      <dgm:prSet phldrT="[Text]"/>
      <dgm:spPr/>
      <dgm:t>
        <a:bodyPr/>
        <a:lstStyle/>
        <a:p>
          <a:r>
            <a:rPr lang="en-US" dirty="0" smtClean="0"/>
            <a:t>Product Advantage</a:t>
          </a:r>
          <a:endParaRPr lang="en-US" dirty="0"/>
        </a:p>
      </dgm:t>
    </dgm:pt>
    <dgm:pt modelId="{DDA1295E-6109-42DF-90E2-0BDFAD4ACF69}" type="parTrans" cxnId="{9BB3C3EC-9E84-4CE0-9108-EBCDA8B43FD5}">
      <dgm:prSet/>
      <dgm:spPr/>
      <dgm:t>
        <a:bodyPr/>
        <a:lstStyle/>
        <a:p>
          <a:endParaRPr lang="en-US"/>
        </a:p>
      </dgm:t>
    </dgm:pt>
    <dgm:pt modelId="{949E768C-5473-45CB-9AE2-A213041ACAFB}" type="sibTrans" cxnId="{9BB3C3EC-9E84-4CE0-9108-EBCDA8B43FD5}">
      <dgm:prSet/>
      <dgm:spPr/>
      <dgm:t>
        <a:bodyPr/>
        <a:lstStyle/>
        <a:p>
          <a:endParaRPr lang="en-US"/>
        </a:p>
      </dgm:t>
    </dgm:pt>
    <dgm:pt modelId="{4D9AA4DF-AC05-4786-A9C5-1DD2C211D2F7}">
      <dgm:prSet/>
      <dgm:spPr/>
      <dgm:t>
        <a:bodyPr/>
        <a:lstStyle/>
        <a:p>
          <a:r>
            <a:rPr lang="en-US" dirty="0" smtClean="0"/>
            <a:t>Market Attractiveness</a:t>
          </a:r>
          <a:endParaRPr lang="en-US" dirty="0"/>
        </a:p>
      </dgm:t>
    </dgm:pt>
    <dgm:pt modelId="{771635C0-7226-4793-B07D-10610FDBFA2B}" type="parTrans" cxnId="{52D66623-6CE2-4B47-85E9-84904263307B}">
      <dgm:prSet/>
      <dgm:spPr/>
      <dgm:t>
        <a:bodyPr/>
        <a:lstStyle/>
        <a:p>
          <a:endParaRPr lang="en-US"/>
        </a:p>
      </dgm:t>
    </dgm:pt>
    <dgm:pt modelId="{9434CF8C-9C95-454C-8843-DE878FD75160}" type="sibTrans" cxnId="{52D66623-6CE2-4B47-85E9-84904263307B}">
      <dgm:prSet/>
      <dgm:spPr/>
      <dgm:t>
        <a:bodyPr/>
        <a:lstStyle/>
        <a:p>
          <a:endParaRPr lang="en-US"/>
        </a:p>
      </dgm:t>
    </dgm:pt>
    <dgm:pt modelId="{E2AFC7FC-70C5-4CE7-9882-F8BA3F1BC482}">
      <dgm:prSet/>
      <dgm:spPr/>
      <dgm:t>
        <a:bodyPr/>
        <a:lstStyle/>
        <a:p>
          <a:r>
            <a:rPr lang="en-US" dirty="0" smtClean="0"/>
            <a:t>Synergies</a:t>
          </a:r>
          <a:endParaRPr lang="en-US" dirty="0"/>
        </a:p>
      </dgm:t>
    </dgm:pt>
    <dgm:pt modelId="{C1621C79-3CA2-483C-A248-C7BC51745867}" type="parTrans" cxnId="{1A71EBBC-FC50-4A1A-B8D2-894B92719087}">
      <dgm:prSet/>
      <dgm:spPr/>
      <dgm:t>
        <a:bodyPr/>
        <a:lstStyle/>
        <a:p>
          <a:endParaRPr lang="en-US"/>
        </a:p>
      </dgm:t>
    </dgm:pt>
    <dgm:pt modelId="{92C941D8-CC74-462F-80CB-79563B6F0988}" type="sibTrans" cxnId="{1A71EBBC-FC50-4A1A-B8D2-894B92719087}">
      <dgm:prSet/>
      <dgm:spPr/>
      <dgm:t>
        <a:bodyPr/>
        <a:lstStyle/>
        <a:p>
          <a:endParaRPr lang="en-US"/>
        </a:p>
      </dgm:t>
    </dgm:pt>
    <dgm:pt modelId="{FBA41A66-9C76-405A-BA2B-4AB312F4E51C}">
      <dgm:prSet/>
      <dgm:spPr/>
      <dgm:t>
        <a:bodyPr/>
        <a:lstStyle/>
        <a:p>
          <a:r>
            <a:rPr lang="en-US" dirty="0" smtClean="0"/>
            <a:t>Technical Feasibility</a:t>
          </a:r>
          <a:endParaRPr lang="en-US" dirty="0"/>
        </a:p>
      </dgm:t>
    </dgm:pt>
    <dgm:pt modelId="{FAE1274D-AA51-4151-809B-42868B6CBF0B}" type="parTrans" cxnId="{42B7FF4C-CD63-48E5-AF62-2EAD13FDB633}">
      <dgm:prSet/>
      <dgm:spPr/>
      <dgm:t>
        <a:bodyPr/>
        <a:lstStyle/>
        <a:p>
          <a:endParaRPr lang="en-US"/>
        </a:p>
      </dgm:t>
    </dgm:pt>
    <dgm:pt modelId="{969EBA58-EABA-443D-96EF-0C7BC9046288}" type="sibTrans" cxnId="{42B7FF4C-CD63-48E5-AF62-2EAD13FDB633}">
      <dgm:prSet/>
      <dgm:spPr/>
      <dgm:t>
        <a:bodyPr/>
        <a:lstStyle/>
        <a:p>
          <a:endParaRPr lang="en-US"/>
        </a:p>
      </dgm:t>
    </dgm:pt>
    <dgm:pt modelId="{06853399-FFA9-4225-AEFD-050431DD4A3F}">
      <dgm:prSet/>
      <dgm:spPr/>
      <dgm:t>
        <a:bodyPr/>
        <a:lstStyle/>
        <a:p>
          <a:r>
            <a:rPr lang="en-US" dirty="0" smtClean="0"/>
            <a:t>Profitability Analysis</a:t>
          </a:r>
          <a:endParaRPr lang="en-US" dirty="0"/>
        </a:p>
      </dgm:t>
    </dgm:pt>
    <dgm:pt modelId="{15E0F6FA-9CD9-40C8-A0EF-6AC94CA0C102}" type="parTrans" cxnId="{98B6AB71-B6CE-488E-988E-536278122205}">
      <dgm:prSet/>
      <dgm:spPr/>
      <dgm:t>
        <a:bodyPr/>
        <a:lstStyle/>
        <a:p>
          <a:endParaRPr lang="en-US"/>
        </a:p>
      </dgm:t>
    </dgm:pt>
    <dgm:pt modelId="{106C6AC5-0480-46DA-8DB5-E6D2004A9858}" type="sibTrans" cxnId="{98B6AB71-B6CE-488E-988E-536278122205}">
      <dgm:prSet/>
      <dgm:spPr/>
      <dgm:t>
        <a:bodyPr/>
        <a:lstStyle/>
        <a:p>
          <a:endParaRPr lang="en-US"/>
        </a:p>
      </dgm:t>
    </dgm:pt>
    <dgm:pt modelId="{F3671399-41E0-4C8E-A5F9-AD9CE862BBE1}" type="pres">
      <dgm:prSet presAssocID="{22352DA7-0F26-4E36-9DB7-73EB23728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F552D-FA97-4FFC-98EC-DA0623E4B217}" type="pres">
      <dgm:prSet presAssocID="{013A40B9-CE06-4B46-A7EE-00872CF4D1EE}" presName="parentText" presStyleLbl="node1" presStyleIdx="0" presStyleCnt="6" custScaleY="74771" custLinFactY="-31236" custLinFactNeighborX="-333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4C4A0-38BE-4048-8CF9-DD38294198FA}" type="pres">
      <dgm:prSet presAssocID="{31623EDA-A094-4FCD-8E78-4E77304078DC}" presName="spacer" presStyleCnt="0"/>
      <dgm:spPr/>
    </dgm:pt>
    <dgm:pt modelId="{E5F10C01-4D83-49D6-AB73-2657627855A6}" type="pres">
      <dgm:prSet presAssocID="{697CD9E6-9DA0-4ADB-A1DE-FF4352A15F39}" presName="parentText" presStyleLbl="node1" presStyleIdx="1" presStyleCnt="6" custScaleY="105553" custLinFactY="-840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30811-71E3-4B33-9E08-1971046B535B}" type="pres">
      <dgm:prSet presAssocID="{949E768C-5473-45CB-9AE2-A213041ACAFB}" presName="spacer" presStyleCnt="0"/>
      <dgm:spPr/>
    </dgm:pt>
    <dgm:pt modelId="{CAB0BFFE-E516-4992-9E14-800D22FE19B6}" type="pres">
      <dgm:prSet presAssocID="{4D9AA4DF-AC05-4786-A9C5-1DD2C211D2F7}" presName="parentText" presStyleLbl="node1" presStyleIdx="2" presStyleCnt="6" custScaleY="103006" custLinFactY="-5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8E43C-4822-4D9A-85A2-C8437A4E5364}" type="pres">
      <dgm:prSet presAssocID="{9434CF8C-9C95-454C-8843-DE878FD75160}" presName="spacer" presStyleCnt="0"/>
      <dgm:spPr/>
    </dgm:pt>
    <dgm:pt modelId="{A0F1A30D-05EC-4C90-AE2F-E788EEF23895}" type="pres">
      <dgm:prSet presAssocID="{E2AFC7FC-70C5-4CE7-9882-F8BA3F1BC482}" presName="parentText" presStyleLbl="node1" presStyleIdx="3" presStyleCnt="6" custScaleY="73797" custLinFactY="79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A6F8A-D19C-41E7-9AFE-EB48F2C6F58F}" type="pres">
      <dgm:prSet presAssocID="{92C941D8-CC74-462F-80CB-79563B6F0988}" presName="spacer" presStyleCnt="0"/>
      <dgm:spPr/>
    </dgm:pt>
    <dgm:pt modelId="{3A43515D-0A72-4436-9919-14A3E84133AC}" type="pres">
      <dgm:prSet presAssocID="{FBA41A66-9C76-405A-BA2B-4AB312F4E51C}" presName="parentText" presStyleLbl="node1" presStyleIdx="4" presStyleCnt="6" custScaleY="79235" custLinFactY="931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2B9CD-694F-4C12-9EFA-DE1AEDCB38D8}" type="pres">
      <dgm:prSet presAssocID="{969EBA58-EABA-443D-96EF-0C7BC9046288}" presName="spacer" presStyleCnt="0"/>
      <dgm:spPr/>
    </dgm:pt>
    <dgm:pt modelId="{C7B7F064-9362-493E-81C8-DFD785B94F73}" type="pres">
      <dgm:prSet presAssocID="{06853399-FFA9-4225-AEFD-050431DD4A3F}" presName="parentText" presStyleLbl="node1" presStyleIdx="5" presStyleCnt="6" custScaleY="74542" custLinFactY="5745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732D7-42C7-4814-A9E3-F3FDD9FBF735}" srcId="{22352DA7-0F26-4E36-9DB7-73EB23728C4B}" destId="{013A40B9-CE06-4B46-A7EE-00872CF4D1EE}" srcOrd="0" destOrd="0" parTransId="{AE561F27-7113-4329-BE71-8CC4914F0AAF}" sibTransId="{31623EDA-A094-4FCD-8E78-4E77304078DC}"/>
    <dgm:cxn modelId="{A9DA9CCE-954E-4800-9C14-79FE7438E36C}" type="presOf" srcId="{22352DA7-0F26-4E36-9DB7-73EB23728C4B}" destId="{F3671399-41E0-4C8E-A5F9-AD9CE862BBE1}" srcOrd="0" destOrd="0" presId="urn:microsoft.com/office/officeart/2005/8/layout/vList2"/>
    <dgm:cxn modelId="{B597C28E-8A1A-46B7-9C8A-A8B735143CFB}" type="presOf" srcId="{E2AFC7FC-70C5-4CE7-9882-F8BA3F1BC482}" destId="{A0F1A30D-05EC-4C90-AE2F-E788EEF23895}" srcOrd="0" destOrd="0" presId="urn:microsoft.com/office/officeart/2005/8/layout/vList2"/>
    <dgm:cxn modelId="{DBA9A60A-4712-444B-A3F7-8E4EEB5F5053}" type="presOf" srcId="{06853399-FFA9-4225-AEFD-050431DD4A3F}" destId="{C7B7F064-9362-493E-81C8-DFD785B94F73}" srcOrd="0" destOrd="0" presId="urn:microsoft.com/office/officeart/2005/8/layout/vList2"/>
    <dgm:cxn modelId="{1EE2AD06-9CDA-4315-9947-782F85ECAE6C}" type="presOf" srcId="{697CD9E6-9DA0-4ADB-A1DE-FF4352A15F39}" destId="{E5F10C01-4D83-49D6-AB73-2657627855A6}" srcOrd="0" destOrd="0" presId="urn:microsoft.com/office/officeart/2005/8/layout/vList2"/>
    <dgm:cxn modelId="{262C525C-149B-4DB9-9591-E0946D031095}" type="presOf" srcId="{FBA41A66-9C76-405A-BA2B-4AB312F4E51C}" destId="{3A43515D-0A72-4436-9919-14A3E84133AC}" srcOrd="0" destOrd="0" presId="urn:microsoft.com/office/officeart/2005/8/layout/vList2"/>
    <dgm:cxn modelId="{1A71EBBC-FC50-4A1A-B8D2-894B92719087}" srcId="{22352DA7-0F26-4E36-9DB7-73EB23728C4B}" destId="{E2AFC7FC-70C5-4CE7-9882-F8BA3F1BC482}" srcOrd="3" destOrd="0" parTransId="{C1621C79-3CA2-483C-A248-C7BC51745867}" sibTransId="{92C941D8-CC74-462F-80CB-79563B6F0988}"/>
    <dgm:cxn modelId="{42B7FF4C-CD63-48E5-AF62-2EAD13FDB633}" srcId="{22352DA7-0F26-4E36-9DB7-73EB23728C4B}" destId="{FBA41A66-9C76-405A-BA2B-4AB312F4E51C}" srcOrd="4" destOrd="0" parTransId="{FAE1274D-AA51-4151-809B-42868B6CBF0B}" sibTransId="{969EBA58-EABA-443D-96EF-0C7BC9046288}"/>
    <dgm:cxn modelId="{9BB3C3EC-9E84-4CE0-9108-EBCDA8B43FD5}" srcId="{22352DA7-0F26-4E36-9DB7-73EB23728C4B}" destId="{697CD9E6-9DA0-4ADB-A1DE-FF4352A15F39}" srcOrd="1" destOrd="0" parTransId="{DDA1295E-6109-42DF-90E2-0BDFAD4ACF69}" sibTransId="{949E768C-5473-45CB-9AE2-A213041ACAFB}"/>
    <dgm:cxn modelId="{52D66623-6CE2-4B47-85E9-84904263307B}" srcId="{22352DA7-0F26-4E36-9DB7-73EB23728C4B}" destId="{4D9AA4DF-AC05-4786-A9C5-1DD2C211D2F7}" srcOrd="2" destOrd="0" parTransId="{771635C0-7226-4793-B07D-10610FDBFA2B}" sibTransId="{9434CF8C-9C95-454C-8843-DE878FD75160}"/>
    <dgm:cxn modelId="{98B6AB71-B6CE-488E-988E-536278122205}" srcId="{22352DA7-0F26-4E36-9DB7-73EB23728C4B}" destId="{06853399-FFA9-4225-AEFD-050431DD4A3F}" srcOrd="5" destOrd="0" parTransId="{15E0F6FA-9CD9-40C8-A0EF-6AC94CA0C102}" sibTransId="{106C6AC5-0480-46DA-8DB5-E6D2004A9858}"/>
    <dgm:cxn modelId="{6D2C411C-B21D-48BF-B11C-5E49E39122C6}" type="presOf" srcId="{013A40B9-CE06-4B46-A7EE-00872CF4D1EE}" destId="{972F552D-FA97-4FFC-98EC-DA0623E4B217}" srcOrd="0" destOrd="0" presId="urn:microsoft.com/office/officeart/2005/8/layout/vList2"/>
    <dgm:cxn modelId="{7CBDB319-8A28-47CC-9110-41CDDF00E7BA}" type="presOf" srcId="{4D9AA4DF-AC05-4786-A9C5-1DD2C211D2F7}" destId="{CAB0BFFE-E516-4992-9E14-800D22FE19B6}" srcOrd="0" destOrd="0" presId="urn:microsoft.com/office/officeart/2005/8/layout/vList2"/>
    <dgm:cxn modelId="{77AD17CB-5402-4EB1-8F4B-7A00E1BE78A5}" type="presParOf" srcId="{F3671399-41E0-4C8E-A5F9-AD9CE862BBE1}" destId="{972F552D-FA97-4FFC-98EC-DA0623E4B217}" srcOrd="0" destOrd="0" presId="urn:microsoft.com/office/officeart/2005/8/layout/vList2"/>
    <dgm:cxn modelId="{438C1093-4968-4CE0-984A-07C56C73C888}" type="presParOf" srcId="{F3671399-41E0-4C8E-A5F9-AD9CE862BBE1}" destId="{4DC4C4A0-38BE-4048-8CF9-DD38294198FA}" srcOrd="1" destOrd="0" presId="urn:microsoft.com/office/officeart/2005/8/layout/vList2"/>
    <dgm:cxn modelId="{E73D58EB-5054-43D6-B7CD-1263F6B891C6}" type="presParOf" srcId="{F3671399-41E0-4C8E-A5F9-AD9CE862BBE1}" destId="{E5F10C01-4D83-49D6-AB73-2657627855A6}" srcOrd="2" destOrd="0" presId="urn:microsoft.com/office/officeart/2005/8/layout/vList2"/>
    <dgm:cxn modelId="{693C7505-0C7D-43A3-A5B0-E4407AB821E7}" type="presParOf" srcId="{F3671399-41E0-4C8E-A5F9-AD9CE862BBE1}" destId="{C2E30811-71E3-4B33-9E08-1971046B535B}" srcOrd="3" destOrd="0" presId="urn:microsoft.com/office/officeart/2005/8/layout/vList2"/>
    <dgm:cxn modelId="{6AADD510-6BD9-475C-9D84-64C33463326C}" type="presParOf" srcId="{F3671399-41E0-4C8E-A5F9-AD9CE862BBE1}" destId="{CAB0BFFE-E516-4992-9E14-800D22FE19B6}" srcOrd="4" destOrd="0" presId="urn:microsoft.com/office/officeart/2005/8/layout/vList2"/>
    <dgm:cxn modelId="{A69B4249-D650-4DCE-ADA7-D8C263B4382D}" type="presParOf" srcId="{F3671399-41E0-4C8E-A5F9-AD9CE862BBE1}" destId="{CED8E43C-4822-4D9A-85A2-C8437A4E5364}" srcOrd="5" destOrd="0" presId="urn:microsoft.com/office/officeart/2005/8/layout/vList2"/>
    <dgm:cxn modelId="{F25C6117-11F4-413F-A1FF-1DC3E02ED6A1}" type="presParOf" srcId="{F3671399-41E0-4C8E-A5F9-AD9CE862BBE1}" destId="{A0F1A30D-05EC-4C90-AE2F-E788EEF23895}" srcOrd="6" destOrd="0" presId="urn:microsoft.com/office/officeart/2005/8/layout/vList2"/>
    <dgm:cxn modelId="{B36274E0-17DB-411E-94D0-514DB3102E23}" type="presParOf" srcId="{F3671399-41E0-4C8E-A5F9-AD9CE862BBE1}" destId="{3B4A6F8A-D19C-41E7-9AFE-EB48F2C6F58F}" srcOrd="7" destOrd="0" presId="urn:microsoft.com/office/officeart/2005/8/layout/vList2"/>
    <dgm:cxn modelId="{C5AB541E-46A5-4B0B-A3D0-01A8B665E29C}" type="presParOf" srcId="{F3671399-41E0-4C8E-A5F9-AD9CE862BBE1}" destId="{3A43515D-0A72-4436-9919-14A3E84133AC}" srcOrd="8" destOrd="0" presId="urn:microsoft.com/office/officeart/2005/8/layout/vList2"/>
    <dgm:cxn modelId="{B884161A-2382-4AF6-A95B-72B5ECDF3471}" type="presParOf" srcId="{F3671399-41E0-4C8E-A5F9-AD9CE862BBE1}" destId="{32C2B9CD-694F-4C12-9EFA-DE1AEDCB38D8}" srcOrd="9" destOrd="0" presId="urn:microsoft.com/office/officeart/2005/8/layout/vList2"/>
    <dgm:cxn modelId="{6B345A86-E618-4910-995B-82D92775AB12}" type="presParOf" srcId="{F3671399-41E0-4C8E-A5F9-AD9CE862BBE1}" destId="{C7B7F064-9362-493E-81C8-DFD785B94F73}" srcOrd="1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42FE02-02D2-429A-86D2-5C53C8913D0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E9BA9-6183-4DE3-8164-1F246E625721}">
      <dgm:prSet/>
      <dgm:spPr/>
      <dgm:t>
        <a:bodyPr/>
        <a:lstStyle/>
        <a:p>
          <a:pPr rtl="0"/>
          <a:r>
            <a:rPr lang="en-US" dirty="0" smtClean="0"/>
            <a:t>Diseases Model</a:t>
          </a:r>
          <a:endParaRPr lang="en-US" dirty="0"/>
        </a:p>
      </dgm:t>
    </dgm:pt>
    <dgm:pt modelId="{F5B7072B-E500-408A-964A-0A1D79B03B9C}" type="parTrans" cxnId="{C707E30A-7FAB-4B67-B303-9E55CE140191}">
      <dgm:prSet/>
      <dgm:spPr/>
      <dgm:t>
        <a:bodyPr/>
        <a:lstStyle/>
        <a:p>
          <a:endParaRPr lang="en-US"/>
        </a:p>
      </dgm:t>
    </dgm:pt>
    <dgm:pt modelId="{D9CC0EBB-EA8C-4986-B8D1-006FD8BC5D3A}" type="sibTrans" cxnId="{C707E30A-7FAB-4B67-B303-9E55CE140191}">
      <dgm:prSet/>
      <dgm:spPr/>
      <dgm:t>
        <a:bodyPr/>
        <a:lstStyle/>
        <a:p>
          <a:endParaRPr lang="en-US"/>
        </a:p>
      </dgm:t>
    </dgm:pt>
    <dgm:pt modelId="{0C478FA7-F48E-4350-B688-C19D8E170731}" type="pres">
      <dgm:prSet presAssocID="{B242FE02-02D2-429A-86D2-5C53C8913D04}" presName="linear" presStyleCnt="0">
        <dgm:presLayoutVars>
          <dgm:animLvl val="lvl"/>
          <dgm:resizeHandles val="exact"/>
        </dgm:presLayoutVars>
      </dgm:prSet>
      <dgm:spPr/>
    </dgm:pt>
    <dgm:pt modelId="{0029B1D4-7FCA-4E31-9A4A-348968D030F2}" type="pres">
      <dgm:prSet presAssocID="{D5AE9BA9-6183-4DE3-8164-1F246E625721}" presName="parentText" presStyleLbl="node1" presStyleIdx="0" presStyleCnt="1" custScaleY="113341">
        <dgm:presLayoutVars>
          <dgm:chMax val="0"/>
          <dgm:bulletEnabled val="1"/>
        </dgm:presLayoutVars>
      </dgm:prSet>
      <dgm:spPr/>
    </dgm:pt>
  </dgm:ptLst>
  <dgm:cxnLst>
    <dgm:cxn modelId="{AF4DB631-24B4-4C96-95A7-F58F20D94D2E}" type="presOf" srcId="{B242FE02-02D2-429A-86D2-5C53C8913D04}" destId="{0C478FA7-F48E-4350-B688-C19D8E170731}" srcOrd="0" destOrd="0" presId="urn:microsoft.com/office/officeart/2005/8/layout/vList2"/>
    <dgm:cxn modelId="{C707E30A-7FAB-4B67-B303-9E55CE140191}" srcId="{B242FE02-02D2-429A-86D2-5C53C8913D04}" destId="{D5AE9BA9-6183-4DE3-8164-1F246E625721}" srcOrd="0" destOrd="0" parTransId="{F5B7072B-E500-408A-964A-0A1D79B03B9C}" sibTransId="{D9CC0EBB-EA8C-4986-B8D1-006FD8BC5D3A}"/>
    <dgm:cxn modelId="{A3DF6ACC-3E23-4A6D-B117-CC51F24BCECB}" type="presOf" srcId="{D5AE9BA9-6183-4DE3-8164-1F246E625721}" destId="{0029B1D4-7FCA-4E31-9A4A-348968D030F2}" srcOrd="0" destOrd="0" presId="urn:microsoft.com/office/officeart/2005/8/layout/vList2"/>
    <dgm:cxn modelId="{67ED471E-2C76-486A-99C3-68260C6EB79F}" type="presParOf" srcId="{0C478FA7-F48E-4350-B688-C19D8E170731}" destId="{0029B1D4-7FCA-4E31-9A4A-348968D030F2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C085BA-5C2E-4341-ACF9-1654745AA5E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BBD60-39B2-4C2D-9759-069101B011DB}">
      <dgm:prSet/>
      <dgm:spPr/>
      <dgm:t>
        <a:bodyPr/>
        <a:lstStyle/>
        <a:p>
          <a:pPr rtl="0"/>
          <a:r>
            <a:rPr lang="en-US" dirty="0" smtClean="0"/>
            <a:t>Field Parameter</a:t>
          </a:r>
          <a:endParaRPr lang="en-US" dirty="0"/>
        </a:p>
      </dgm:t>
    </dgm:pt>
    <dgm:pt modelId="{79D6F50D-4B28-4892-B1FE-C7050B799BD6}" type="parTrans" cxnId="{788746E5-2703-4836-BF1B-F4D781763B97}">
      <dgm:prSet/>
      <dgm:spPr/>
      <dgm:t>
        <a:bodyPr/>
        <a:lstStyle/>
        <a:p>
          <a:endParaRPr lang="en-US"/>
        </a:p>
      </dgm:t>
    </dgm:pt>
    <dgm:pt modelId="{B279ADC1-172C-4949-B18C-0A2490A86F6F}" type="sibTrans" cxnId="{788746E5-2703-4836-BF1B-F4D781763B97}">
      <dgm:prSet/>
      <dgm:spPr/>
      <dgm:t>
        <a:bodyPr/>
        <a:lstStyle/>
        <a:p>
          <a:endParaRPr lang="en-US"/>
        </a:p>
      </dgm:t>
    </dgm:pt>
    <dgm:pt modelId="{0EE0FF96-78B0-46F3-BBF7-0A02471B10C1}" type="pres">
      <dgm:prSet presAssocID="{08C085BA-5C2E-4341-ACF9-1654745AA5EA}" presName="linear" presStyleCnt="0">
        <dgm:presLayoutVars>
          <dgm:animLvl val="lvl"/>
          <dgm:resizeHandles val="exact"/>
        </dgm:presLayoutVars>
      </dgm:prSet>
      <dgm:spPr/>
    </dgm:pt>
    <dgm:pt modelId="{7026CC9A-1FF2-4030-8D63-1670AAAA0C3F}" type="pres">
      <dgm:prSet presAssocID="{F7BBBD60-39B2-4C2D-9759-069101B011DB}" presName="parentText" presStyleLbl="node1" presStyleIdx="0" presStyleCnt="1" custScaleY="117561">
        <dgm:presLayoutVars>
          <dgm:chMax val="0"/>
          <dgm:bulletEnabled val="1"/>
        </dgm:presLayoutVars>
      </dgm:prSet>
      <dgm:spPr/>
    </dgm:pt>
  </dgm:ptLst>
  <dgm:cxnLst>
    <dgm:cxn modelId="{378ECCB8-29B2-45F9-83DA-B830DD916D5C}" type="presOf" srcId="{F7BBBD60-39B2-4C2D-9759-069101B011DB}" destId="{7026CC9A-1FF2-4030-8D63-1670AAAA0C3F}" srcOrd="0" destOrd="0" presId="urn:microsoft.com/office/officeart/2005/8/layout/vList2"/>
    <dgm:cxn modelId="{44E72294-B2DE-46EB-AD95-0D5CB3B7B963}" type="presOf" srcId="{08C085BA-5C2E-4341-ACF9-1654745AA5EA}" destId="{0EE0FF96-78B0-46F3-BBF7-0A02471B10C1}" srcOrd="0" destOrd="0" presId="urn:microsoft.com/office/officeart/2005/8/layout/vList2"/>
    <dgm:cxn modelId="{788746E5-2703-4836-BF1B-F4D781763B97}" srcId="{08C085BA-5C2E-4341-ACF9-1654745AA5EA}" destId="{F7BBBD60-39B2-4C2D-9759-069101B011DB}" srcOrd="0" destOrd="0" parTransId="{79D6F50D-4B28-4892-B1FE-C7050B799BD6}" sibTransId="{B279ADC1-172C-4949-B18C-0A2490A86F6F}"/>
    <dgm:cxn modelId="{2E11C89C-87B0-49E4-88E8-C2829F72D212}" type="presParOf" srcId="{0EE0FF96-78B0-46F3-BBF7-0A02471B10C1}" destId="{7026CC9A-1FF2-4030-8D63-1670AAAA0C3F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827374-E622-4021-91CF-25EFC1BD20F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FA586-C966-44AF-A540-05C3B27AA1F1}">
      <dgm:prSet phldrT="[Text]"/>
      <dgm:spPr/>
      <dgm:t>
        <a:bodyPr/>
        <a:lstStyle/>
        <a:p>
          <a:r>
            <a:rPr lang="en-US" dirty="0" smtClean="0"/>
            <a:t>Diseases</a:t>
          </a:r>
          <a:endParaRPr lang="en-US" dirty="0"/>
        </a:p>
      </dgm:t>
    </dgm:pt>
    <dgm:pt modelId="{E7E8B7A4-EDBD-4F99-BF1A-30A3707548F9}" type="parTrans" cxnId="{B42F402F-3430-490F-86F2-AA23E28C873F}">
      <dgm:prSet/>
      <dgm:spPr/>
      <dgm:t>
        <a:bodyPr/>
        <a:lstStyle/>
        <a:p>
          <a:endParaRPr lang="en-US"/>
        </a:p>
      </dgm:t>
    </dgm:pt>
    <dgm:pt modelId="{E1764F74-1221-401E-848F-08C5EC33D622}" type="sibTrans" cxnId="{B42F402F-3430-490F-86F2-AA23E28C873F}">
      <dgm:prSet/>
      <dgm:spPr/>
      <dgm:t>
        <a:bodyPr/>
        <a:lstStyle/>
        <a:p>
          <a:endParaRPr lang="en-US"/>
        </a:p>
      </dgm:t>
    </dgm:pt>
    <dgm:pt modelId="{066E7760-4948-496D-9077-C12403B72573}" type="pres">
      <dgm:prSet presAssocID="{68827374-E622-4021-91CF-25EFC1BD20FC}" presName="linear" presStyleCnt="0">
        <dgm:presLayoutVars>
          <dgm:animLvl val="lvl"/>
          <dgm:resizeHandles val="exact"/>
        </dgm:presLayoutVars>
      </dgm:prSet>
      <dgm:spPr/>
    </dgm:pt>
    <dgm:pt modelId="{217D2566-04B8-4183-A175-D232F90B7623}" type="pres">
      <dgm:prSet presAssocID="{8E1FA586-C966-44AF-A540-05C3B27AA1F1}" presName="parentText" presStyleLbl="node1" presStyleIdx="0" presStyleCnt="1" custScaleY="1504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F402F-3430-490F-86F2-AA23E28C873F}" srcId="{68827374-E622-4021-91CF-25EFC1BD20FC}" destId="{8E1FA586-C966-44AF-A540-05C3B27AA1F1}" srcOrd="0" destOrd="0" parTransId="{E7E8B7A4-EDBD-4F99-BF1A-30A3707548F9}" sibTransId="{E1764F74-1221-401E-848F-08C5EC33D622}"/>
    <dgm:cxn modelId="{91DD8321-2768-46E0-A7C8-94B7F5F75F8D}" type="presOf" srcId="{68827374-E622-4021-91CF-25EFC1BD20FC}" destId="{066E7760-4948-496D-9077-C12403B72573}" srcOrd="0" destOrd="0" presId="urn:microsoft.com/office/officeart/2005/8/layout/vList2"/>
    <dgm:cxn modelId="{1C9F78CA-A57A-468C-A14A-81BAAFD19901}" type="presOf" srcId="{8E1FA586-C966-44AF-A540-05C3B27AA1F1}" destId="{217D2566-04B8-4183-A175-D232F90B7623}" srcOrd="0" destOrd="0" presId="urn:microsoft.com/office/officeart/2005/8/layout/vList2"/>
    <dgm:cxn modelId="{EDDE46FE-48F4-41E2-9D24-32AD6745BC4C}" type="presParOf" srcId="{066E7760-4948-496D-9077-C12403B72573}" destId="{217D2566-04B8-4183-A175-D232F90B7623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9118B7-8FA5-4198-A711-3C7D8B9E73C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FAC658-9CF9-4088-8C0C-53BA5F285A63}">
      <dgm:prSet/>
      <dgm:spPr/>
      <dgm:t>
        <a:bodyPr/>
        <a:lstStyle/>
        <a:p>
          <a:pPr rtl="0"/>
          <a:r>
            <a:rPr lang="en-US" dirty="0" smtClean="0"/>
            <a:t>Mobile Application</a:t>
          </a:r>
          <a:endParaRPr lang="en-US" dirty="0"/>
        </a:p>
      </dgm:t>
    </dgm:pt>
    <dgm:pt modelId="{06BF7205-CB1B-4062-B443-DC789D011703}" type="parTrans" cxnId="{ECBC7580-00B8-4FBB-A436-9D9FD9874E94}">
      <dgm:prSet/>
      <dgm:spPr/>
      <dgm:t>
        <a:bodyPr/>
        <a:lstStyle/>
        <a:p>
          <a:endParaRPr lang="en-US"/>
        </a:p>
      </dgm:t>
    </dgm:pt>
    <dgm:pt modelId="{1D11AA82-2671-4C0F-B83E-39B7B0D5C480}" type="sibTrans" cxnId="{ECBC7580-00B8-4FBB-A436-9D9FD9874E94}">
      <dgm:prSet/>
      <dgm:spPr/>
      <dgm:t>
        <a:bodyPr/>
        <a:lstStyle/>
        <a:p>
          <a:endParaRPr lang="en-US"/>
        </a:p>
      </dgm:t>
    </dgm:pt>
    <dgm:pt modelId="{C0C3DEB7-3198-40A0-8132-333272A1F358}" type="pres">
      <dgm:prSet presAssocID="{A49118B7-8FA5-4198-A711-3C7D8B9E73C2}" presName="linear" presStyleCnt="0">
        <dgm:presLayoutVars>
          <dgm:animLvl val="lvl"/>
          <dgm:resizeHandles val="exact"/>
        </dgm:presLayoutVars>
      </dgm:prSet>
      <dgm:spPr/>
    </dgm:pt>
    <dgm:pt modelId="{3B76E974-0B57-417F-9213-CB77DE8CCA3A}" type="pres">
      <dgm:prSet presAssocID="{46FAC658-9CF9-4088-8C0C-53BA5F285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EF1AF3-0409-4B90-9277-C15A5F9305BB}" type="presOf" srcId="{46FAC658-9CF9-4088-8C0C-53BA5F285A63}" destId="{3B76E974-0B57-417F-9213-CB77DE8CCA3A}" srcOrd="0" destOrd="0" presId="urn:microsoft.com/office/officeart/2005/8/layout/vList2"/>
    <dgm:cxn modelId="{ECBC7580-00B8-4FBB-A436-9D9FD9874E94}" srcId="{A49118B7-8FA5-4198-A711-3C7D8B9E73C2}" destId="{46FAC658-9CF9-4088-8C0C-53BA5F285A63}" srcOrd="0" destOrd="0" parTransId="{06BF7205-CB1B-4062-B443-DC789D011703}" sibTransId="{1D11AA82-2671-4C0F-B83E-39B7B0D5C480}"/>
    <dgm:cxn modelId="{D090C1EC-1DC1-405B-859C-22FCB0F2703D}" type="presOf" srcId="{A49118B7-8FA5-4198-A711-3C7D8B9E73C2}" destId="{C0C3DEB7-3198-40A0-8132-333272A1F358}" srcOrd="0" destOrd="0" presId="urn:microsoft.com/office/officeart/2005/8/layout/vList2"/>
    <dgm:cxn modelId="{8CA36AF7-7E8A-4CAD-ADE6-95ECA8D03DCC}" type="presParOf" srcId="{C0C3DEB7-3198-40A0-8132-333272A1F358}" destId="{3B76E974-0B57-417F-9213-CB77DE8CCA3A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F84E4C-07A5-4CBF-8045-4563DB114B99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2B49-102B-43A4-B73D-A13085B7013A}">
      <dgm:prSet/>
      <dgm:spPr/>
      <dgm:t>
        <a:bodyPr/>
        <a:lstStyle/>
        <a:p>
          <a:pPr rtl="0"/>
          <a:r>
            <a:rPr lang="en-US" dirty="0" smtClean="0"/>
            <a:t>Processor</a:t>
          </a:r>
          <a:endParaRPr lang="en-US" dirty="0"/>
        </a:p>
      </dgm:t>
    </dgm:pt>
    <dgm:pt modelId="{54B694D9-4D7F-45E4-9110-76E7BDD93016}" type="parTrans" cxnId="{DAF78533-F1F5-4324-9770-82E287C18940}">
      <dgm:prSet/>
      <dgm:spPr/>
      <dgm:t>
        <a:bodyPr/>
        <a:lstStyle/>
        <a:p>
          <a:endParaRPr lang="en-US"/>
        </a:p>
      </dgm:t>
    </dgm:pt>
    <dgm:pt modelId="{0704AFA6-4970-4E90-9C38-A3B22BE61CD7}" type="sibTrans" cxnId="{DAF78533-F1F5-4324-9770-82E287C18940}">
      <dgm:prSet/>
      <dgm:spPr/>
      <dgm:t>
        <a:bodyPr/>
        <a:lstStyle/>
        <a:p>
          <a:endParaRPr lang="en-US"/>
        </a:p>
      </dgm:t>
    </dgm:pt>
    <dgm:pt modelId="{CA0D72EF-3FCA-4705-BF4E-4EFDA4A2EF7F}" type="pres">
      <dgm:prSet presAssocID="{73F84E4C-07A5-4CBF-8045-4563DB114B99}" presName="Name0" presStyleCnt="0">
        <dgm:presLayoutVars>
          <dgm:dir/>
          <dgm:animLvl val="lvl"/>
          <dgm:resizeHandles val="exact"/>
        </dgm:presLayoutVars>
      </dgm:prSet>
      <dgm:spPr/>
    </dgm:pt>
    <dgm:pt modelId="{F40D48F4-4C14-4727-AA6F-81ABCC7BCF85}" type="pres">
      <dgm:prSet presAssocID="{68002B49-102B-43A4-B73D-A13085B7013A}" presName="linNode" presStyleCnt="0"/>
      <dgm:spPr/>
    </dgm:pt>
    <dgm:pt modelId="{7C7AADC1-D8C5-448B-AD02-1688E7622B70}" type="pres">
      <dgm:prSet presAssocID="{68002B49-102B-43A4-B73D-A13085B7013A}" presName="parentText" presStyleLbl="node1" presStyleIdx="0" presStyleCnt="1" custScaleX="277777" custLinFactNeighborX="-11038">
        <dgm:presLayoutVars>
          <dgm:chMax val="1"/>
          <dgm:bulletEnabled val="1"/>
        </dgm:presLayoutVars>
      </dgm:prSet>
      <dgm:spPr/>
    </dgm:pt>
  </dgm:ptLst>
  <dgm:cxnLst>
    <dgm:cxn modelId="{DAF78533-F1F5-4324-9770-82E287C18940}" srcId="{73F84E4C-07A5-4CBF-8045-4563DB114B99}" destId="{68002B49-102B-43A4-B73D-A13085B7013A}" srcOrd="0" destOrd="0" parTransId="{54B694D9-4D7F-45E4-9110-76E7BDD93016}" sibTransId="{0704AFA6-4970-4E90-9C38-A3B22BE61CD7}"/>
    <dgm:cxn modelId="{50A390A8-2DCF-4BDF-B311-DA33FD2064DB}" type="presOf" srcId="{73F84E4C-07A5-4CBF-8045-4563DB114B99}" destId="{CA0D72EF-3FCA-4705-BF4E-4EFDA4A2EF7F}" srcOrd="0" destOrd="0" presId="urn:microsoft.com/office/officeart/2005/8/layout/vList5"/>
    <dgm:cxn modelId="{07E9143E-BA5A-4B8E-BAB9-B5C76868E1AD}" type="presOf" srcId="{68002B49-102B-43A4-B73D-A13085B7013A}" destId="{7C7AADC1-D8C5-448B-AD02-1688E7622B70}" srcOrd="0" destOrd="0" presId="urn:microsoft.com/office/officeart/2005/8/layout/vList5"/>
    <dgm:cxn modelId="{1637D2D2-C8E4-450A-9E5D-17F4647CA8E6}" type="presParOf" srcId="{CA0D72EF-3FCA-4705-BF4E-4EFDA4A2EF7F}" destId="{F40D48F4-4C14-4727-AA6F-81ABCC7BCF85}" srcOrd="0" destOrd="0" presId="urn:microsoft.com/office/officeart/2005/8/layout/vList5"/>
    <dgm:cxn modelId="{32B31020-AD26-435D-AEB5-FFC0A3432584}" type="presParOf" srcId="{F40D48F4-4C14-4727-AA6F-81ABCC7BCF85}" destId="{7C7AADC1-D8C5-448B-AD02-1688E7622B70}" srcOrd="0" destOrd="0" presId="urn:microsoft.com/office/officeart/2005/8/layout/vList5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3475C30-F34C-4B32-B3BD-DB19862181C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B306-47FE-4BC9-B5DA-BAC43F372E62}">
      <dgm:prSet custT="1"/>
      <dgm:spPr/>
      <dgm:t>
        <a:bodyPr/>
        <a:lstStyle/>
        <a:p>
          <a:pPr rtl="0"/>
          <a:r>
            <a:rPr lang="en-US" sz="2000" dirty="0" smtClean="0">
              <a:latin typeface="+mn-lt"/>
              <a:cs typeface="Times New Roman" pitchFamily="18" charset="0"/>
            </a:rPr>
            <a:t>Air Temperature </a:t>
          </a:r>
          <a:endParaRPr lang="en-US" sz="2000" dirty="0">
            <a:latin typeface="+mn-lt"/>
            <a:cs typeface="Times New Roman" pitchFamily="18" charset="0"/>
          </a:endParaRPr>
        </a:p>
      </dgm:t>
    </dgm:pt>
    <dgm:pt modelId="{4E2D4815-874D-4FB8-9977-70D2C4441966}" type="parTrans" cxnId="{908EDE8D-0C1D-43EA-876D-CCE491AC994F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6DED09E-EDF2-41CA-B7DE-6FDE51EA02C6}" type="sibTrans" cxnId="{908EDE8D-0C1D-43EA-876D-CCE491AC994F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E2C4B5EA-FD3C-45DE-B9FE-27B24EC61CF4}" type="pres">
      <dgm:prSet presAssocID="{13475C30-F34C-4B32-B3BD-DB19862181C7}" presName="linear" presStyleCnt="0">
        <dgm:presLayoutVars>
          <dgm:animLvl val="lvl"/>
          <dgm:resizeHandles val="exact"/>
        </dgm:presLayoutVars>
      </dgm:prSet>
      <dgm:spPr/>
    </dgm:pt>
    <dgm:pt modelId="{6CE1821D-937F-404B-8CE7-5B310B781AEA}" type="pres">
      <dgm:prSet presAssocID="{7A49B306-47FE-4BC9-B5DA-BAC43F372E62}" presName="parentText" presStyleLbl="node1" presStyleIdx="0" presStyleCnt="1" custScaleY="248349">
        <dgm:presLayoutVars>
          <dgm:chMax val="0"/>
          <dgm:bulletEnabled val="1"/>
        </dgm:presLayoutVars>
      </dgm:prSet>
      <dgm:spPr/>
    </dgm:pt>
  </dgm:ptLst>
  <dgm:cxnLst>
    <dgm:cxn modelId="{908EDE8D-0C1D-43EA-876D-CCE491AC994F}" srcId="{13475C30-F34C-4B32-B3BD-DB19862181C7}" destId="{7A49B306-47FE-4BC9-B5DA-BAC43F372E62}" srcOrd="0" destOrd="0" parTransId="{4E2D4815-874D-4FB8-9977-70D2C4441966}" sibTransId="{86DED09E-EDF2-41CA-B7DE-6FDE51EA02C6}"/>
    <dgm:cxn modelId="{E0289E2F-EF02-483D-BECE-FF6D073534CC}" type="presOf" srcId="{7A49B306-47FE-4BC9-B5DA-BAC43F372E62}" destId="{6CE1821D-937F-404B-8CE7-5B310B781AEA}" srcOrd="0" destOrd="0" presId="urn:microsoft.com/office/officeart/2005/8/layout/vList2"/>
    <dgm:cxn modelId="{6A73F3E5-38CD-4065-8873-9C558377A2C1}" type="presOf" srcId="{13475C30-F34C-4B32-B3BD-DB19862181C7}" destId="{E2C4B5EA-FD3C-45DE-B9FE-27B24EC61CF4}" srcOrd="0" destOrd="0" presId="urn:microsoft.com/office/officeart/2005/8/layout/vList2"/>
    <dgm:cxn modelId="{A426368C-D892-47A6-A976-2B8986269D57}" type="presParOf" srcId="{E2C4B5EA-FD3C-45DE-B9FE-27B24EC61CF4}" destId="{6CE1821D-937F-404B-8CE7-5B310B781AEA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E2942F-747F-4D56-A8F4-E6511428949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5C269F-C0D3-4E62-BECF-71B86FDE5BA9}">
      <dgm:prSet/>
      <dgm:spPr/>
      <dgm:t>
        <a:bodyPr/>
        <a:lstStyle/>
        <a:p>
          <a:pPr rtl="0"/>
          <a:r>
            <a:rPr lang="en-US" dirty="0" smtClean="0"/>
            <a:t>Soil moisture</a:t>
          </a:r>
          <a:endParaRPr lang="en-US" dirty="0"/>
        </a:p>
      </dgm:t>
    </dgm:pt>
    <dgm:pt modelId="{5CC9218F-2129-46BA-9A30-403BE79EE458}" type="parTrans" cxnId="{8A04FA15-4112-4844-9A2B-0D33FB2293E9}">
      <dgm:prSet/>
      <dgm:spPr/>
      <dgm:t>
        <a:bodyPr/>
        <a:lstStyle/>
        <a:p>
          <a:endParaRPr lang="en-US"/>
        </a:p>
      </dgm:t>
    </dgm:pt>
    <dgm:pt modelId="{ABA3A5F8-6520-4639-B4CA-FD632180A031}" type="sibTrans" cxnId="{8A04FA15-4112-4844-9A2B-0D33FB2293E9}">
      <dgm:prSet/>
      <dgm:spPr/>
      <dgm:t>
        <a:bodyPr/>
        <a:lstStyle/>
        <a:p>
          <a:endParaRPr lang="en-US"/>
        </a:p>
      </dgm:t>
    </dgm:pt>
    <dgm:pt modelId="{1C0925DB-7137-40F3-AD6A-AF557B93C6E6}" type="pres">
      <dgm:prSet presAssocID="{D4E2942F-747F-4D56-A8F4-E6511428949A}" presName="linear" presStyleCnt="0">
        <dgm:presLayoutVars>
          <dgm:animLvl val="lvl"/>
          <dgm:resizeHandles val="exact"/>
        </dgm:presLayoutVars>
      </dgm:prSet>
      <dgm:spPr/>
    </dgm:pt>
    <dgm:pt modelId="{95DC311E-9EE0-4A22-B192-CB795872AC0D}" type="pres">
      <dgm:prSet presAssocID="{045C269F-C0D3-4E62-BECF-71B86FDE5BA9}" presName="parentText" presStyleLbl="node1" presStyleIdx="0" presStyleCnt="1" custLinFactNeighborX="-3974" custLinFactNeighborY="1460">
        <dgm:presLayoutVars>
          <dgm:chMax val="0"/>
          <dgm:bulletEnabled val="1"/>
        </dgm:presLayoutVars>
      </dgm:prSet>
      <dgm:spPr/>
    </dgm:pt>
  </dgm:ptLst>
  <dgm:cxnLst>
    <dgm:cxn modelId="{8FF3242E-B0A5-4DE6-8E02-BBF797A56964}" type="presOf" srcId="{D4E2942F-747F-4D56-A8F4-E6511428949A}" destId="{1C0925DB-7137-40F3-AD6A-AF557B93C6E6}" srcOrd="0" destOrd="0" presId="urn:microsoft.com/office/officeart/2005/8/layout/vList2"/>
    <dgm:cxn modelId="{99F22C4F-F55D-4AA8-9B25-40D49BE25DFB}" type="presOf" srcId="{045C269F-C0D3-4E62-BECF-71B86FDE5BA9}" destId="{95DC311E-9EE0-4A22-B192-CB795872AC0D}" srcOrd="0" destOrd="0" presId="urn:microsoft.com/office/officeart/2005/8/layout/vList2"/>
    <dgm:cxn modelId="{8A04FA15-4112-4844-9A2B-0D33FB2293E9}" srcId="{D4E2942F-747F-4D56-A8F4-E6511428949A}" destId="{045C269F-C0D3-4E62-BECF-71B86FDE5BA9}" srcOrd="0" destOrd="0" parTransId="{5CC9218F-2129-46BA-9A30-403BE79EE458}" sibTransId="{ABA3A5F8-6520-4639-B4CA-FD632180A031}"/>
    <dgm:cxn modelId="{B456AFE2-C9B3-4AE6-90C8-E705D3B7DF79}" type="presParOf" srcId="{1C0925DB-7137-40F3-AD6A-AF557B93C6E6}" destId="{95DC311E-9EE0-4A22-B192-CB795872AC0D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04BA486-245F-4374-BCF0-B5610110DF1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2EF581-2F32-46F2-BEA5-38EF341C9422}">
      <dgm:prSet/>
      <dgm:spPr/>
      <dgm:t>
        <a:bodyPr/>
        <a:lstStyle/>
        <a:p>
          <a:pPr rtl="0"/>
          <a:r>
            <a:rPr lang="en-US" dirty="0" smtClean="0"/>
            <a:t>Rain Meter</a:t>
          </a:r>
          <a:endParaRPr lang="en-US" dirty="0"/>
        </a:p>
      </dgm:t>
    </dgm:pt>
    <dgm:pt modelId="{B9E31D0A-BD1A-4FAE-A785-05150A16C76D}" type="parTrans" cxnId="{5FFC257D-2873-4541-BBEF-6540A94B2837}">
      <dgm:prSet/>
      <dgm:spPr/>
      <dgm:t>
        <a:bodyPr/>
        <a:lstStyle/>
        <a:p>
          <a:endParaRPr lang="en-US"/>
        </a:p>
      </dgm:t>
    </dgm:pt>
    <dgm:pt modelId="{F7607D20-58DB-4F1F-B7FB-120281BF7D4A}" type="sibTrans" cxnId="{5FFC257D-2873-4541-BBEF-6540A94B2837}">
      <dgm:prSet/>
      <dgm:spPr/>
      <dgm:t>
        <a:bodyPr/>
        <a:lstStyle/>
        <a:p>
          <a:endParaRPr lang="en-US"/>
        </a:p>
      </dgm:t>
    </dgm:pt>
    <dgm:pt modelId="{EDAC091D-4914-441D-81CD-44F02A42DCF9}" type="pres">
      <dgm:prSet presAssocID="{E04BA486-245F-4374-BCF0-B5610110DF16}" presName="linear" presStyleCnt="0">
        <dgm:presLayoutVars>
          <dgm:animLvl val="lvl"/>
          <dgm:resizeHandles val="exact"/>
        </dgm:presLayoutVars>
      </dgm:prSet>
      <dgm:spPr/>
    </dgm:pt>
    <dgm:pt modelId="{7B09A3F4-94DA-4BFA-B8D3-B6BD741FEE24}" type="pres">
      <dgm:prSet presAssocID="{622EF581-2F32-46F2-BEA5-38EF341C942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2198D1-A770-459D-A08A-1A17C0EF466B}" type="presOf" srcId="{622EF581-2F32-46F2-BEA5-38EF341C9422}" destId="{7B09A3F4-94DA-4BFA-B8D3-B6BD741FEE24}" srcOrd="0" destOrd="0" presId="urn:microsoft.com/office/officeart/2005/8/layout/vList2"/>
    <dgm:cxn modelId="{49349711-BB73-4402-ADBE-48230B02DEB4}" type="presOf" srcId="{E04BA486-245F-4374-BCF0-B5610110DF16}" destId="{EDAC091D-4914-441D-81CD-44F02A42DCF9}" srcOrd="0" destOrd="0" presId="urn:microsoft.com/office/officeart/2005/8/layout/vList2"/>
    <dgm:cxn modelId="{5FFC257D-2873-4541-BBEF-6540A94B2837}" srcId="{E04BA486-245F-4374-BCF0-B5610110DF16}" destId="{622EF581-2F32-46F2-BEA5-38EF341C9422}" srcOrd="0" destOrd="0" parTransId="{B9E31D0A-BD1A-4FAE-A785-05150A16C76D}" sibTransId="{F7607D20-58DB-4F1F-B7FB-120281BF7D4A}"/>
    <dgm:cxn modelId="{1517E006-3A1C-4B96-A460-B31545CE047F}" type="presParOf" srcId="{EDAC091D-4914-441D-81CD-44F02A42DCF9}" destId="{7B09A3F4-94DA-4BFA-B8D3-B6BD741FEE24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81F6F80-D281-4A7F-9FB7-168DF1178E9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EEBFDC-81AB-4B24-84C7-408D23617D3F}">
      <dgm:prSet/>
      <dgm:spPr/>
      <dgm:t>
        <a:bodyPr/>
        <a:lstStyle/>
        <a:p>
          <a:pPr rtl="0"/>
          <a:r>
            <a:rPr lang="en-US" dirty="0" smtClean="0"/>
            <a:t>Leaf Wetness</a:t>
          </a:r>
          <a:endParaRPr lang="en-US" dirty="0"/>
        </a:p>
      </dgm:t>
    </dgm:pt>
    <dgm:pt modelId="{B35EBD65-913F-491C-9438-24F90AE587F1}" type="parTrans" cxnId="{B0645797-5142-4DD2-9061-119979AA9A38}">
      <dgm:prSet/>
      <dgm:spPr/>
      <dgm:t>
        <a:bodyPr/>
        <a:lstStyle/>
        <a:p>
          <a:endParaRPr lang="en-US"/>
        </a:p>
      </dgm:t>
    </dgm:pt>
    <dgm:pt modelId="{351F2891-AB3F-450F-87B8-4FA6508C0055}" type="sibTrans" cxnId="{B0645797-5142-4DD2-9061-119979AA9A38}">
      <dgm:prSet/>
      <dgm:spPr/>
      <dgm:t>
        <a:bodyPr/>
        <a:lstStyle/>
        <a:p>
          <a:endParaRPr lang="en-US"/>
        </a:p>
      </dgm:t>
    </dgm:pt>
    <dgm:pt modelId="{FD58F188-3FDE-4EFC-BA57-5A81B781417A}" type="pres">
      <dgm:prSet presAssocID="{781F6F80-D281-4A7F-9FB7-168DF1178E9D}" presName="linear" presStyleCnt="0">
        <dgm:presLayoutVars>
          <dgm:animLvl val="lvl"/>
          <dgm:resizeHandles val="exact"/>
        </dgm:presLayoutVars>
      </dgm:prSet>
      <dgm:spPr/>
    </dgm:pt>
    <dgm:pt modelId="{68DF4B88-D428-478D-9393-26849F81FE22}" type="pres">
      <dgm:prSet presAssocID="{33EEBFDC-81AB-4B24-84C7-408D23617D3F}" presName="parentText" presStyleLbl="node1" presStyleIdx="0" presStyleCnt="1" custLinFactNeighborY="9734">
        <dgm:presLayoutVars>
          <dgm:chMax val="0"/>
          <dgm:bulletEnabled val="1"/>
        </dgm:presLayoutVars>
      </dgm:prSet>
      <dgm:spPr/>
    </dgm:pt>
  </dgm:ptLst>
  <dgm:cxnLst>
    <dgm:cxn modelId="{B0645797-5142-4DD2-9061-119979AA9A38}" srcId="{781F6F80-D281-4A7F-9FB7-168DF1178E9D}" destId="{33EEBFDC-81AB-4B24-84C7-408D23617D3F}" srcOrd="0" destOrd="0" parTransId="{B35EBD65-913F-491C-9438-24F90AE587F1}" sibTransId="{351F2891-AB3F-450F-87B8-4FA6508C0055}"/>
    <dgm:cxn modelId="{FA21A38C-1C85-47A6-95E6-ED7375A775EB}" type="presOf" srcId="{33EEBFDC-81AB-4B24-84C7-408D23617D3F}" destId="{68DF4B88-D428-478D-9393-26849F81FE22}" srcOrd="0" destOrd="0" presId="urn:microsoft.com/office/officeart/2005/8/layout/vList2"/>
    <dgm:cxn modelId="{C4293FDF-E77D-4765-A67E-D9C9F05D21F9}" type="presOf" srcId="{781F6F80-D281-4A7F-9FB7-168DF1178E9D}" destId="{FD58F188-3FDE-4EFC-BA57-5A81B781417A}" srcOrd="0" destOrd="0" presId="urn:microsoft.com/office/officeart/2005/8/layout/vList2"/>
    <dgm:cxn modelId="{18CCD2FB-D643-4420-8267-4E007539E4C1}" type="presParOf" srcId="{FD58F188-3FDE-4EFC-BA57-5A81B781417A}" destId="{68DF4B88-D428-478D-9393-26849F81FE22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C1DD594-1EB1-46FE-B111-5CB5D7B4AC9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A98EAC-4B0C-4060-9DDD-0F88D90B85FA}">
      <dgm:prSet/>
      <dgm:spPr/>
      <dgm:t>
        <a:bodyPr/>
        <a:lstStyle/>
        <a:p>
          <a:pPr rtl="0"/>
          <a:r>
            <a:rPr lang="en-US" dirty="0" smtClean="0"/>
            <a:t>pH</a:t>
          </a:r>
          <a:endParaRPr lang="en-US" dirty="0"/>
        </a:p>
      </dgm:t>
    </dgm:pt>
    <dgm:pt modelId="{C4B725EE-8E66-4158-A9E4-AF8F56AE5B33}" type="parTrans" cxnId="{ABD6A245-54AE-47E1-80A8-2110E3EA4CD8}">
      <dgm:prSet/>
      <dgm:spPr/>
      <dgm:t>
        <a:bodyPr/>
        <a:lstStyle/>
        <a:p>
          <a:endParaRPr lang="en-US"/>
        </a:p>
      </dgm:t>
    </dgm:pt>
    <dgm:pt modelId="{26BD722F-8B9D-43A4-A06D-B869A9F16321}" type="sibTrans" cxnId="{ABD6A245-54AE-47E1-80A8-2110E3EA4CD8}">
      <dgm:prSet/>
      <dgm:spPr/>
      <dgm:t>
        <a:bodyPr/>
        <a:lstStyle/>
        <a:p>
          <a:endParaRPr lang="en-US"/>
        </a:p>
      </dgm:t>
    </dgm:pt>
    <dgm:pt modelId="{2DB7A084-990A-4361-8288-9EAE0F344E13}" type="pres">
      <dgm:prSet presAssocID="{8C1DD594-1EB1-46FE-B111-5CB5D7B4AC97}" presName="linear" presStyleCnt="0">
        <dgm:presLayoutVars>
          <dgm:animLvl val="lvl"/>
          <dgm:resizeHandles val="exact"/>
        </dgm:presLayoutVars>
      </dgm:prSet>
      <dgm:spPr/>
    </dgm:pt>
    <dgm:pt modelId="{496AA07B-BCE3-49B4-8924-10576C89965C}" type="pres">
      <dgm:prSet presAssocID="{94A98EAC-4B0C-4060-9DDD-0F88D90B85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D6A245-54AE-47E1-80A8-2110E3EA4CD8}" srcId="{8C1DD594-1EB1-46FE-B111-5CB5D7B4AC97}" destId="{94A98EAC-4B0C-4060-9DDD-0F88D90B85FA}" srcOrd="0" destOrd="0" parTransId="{C4B725EE-8E66-4158-A9E4-AF8F56AE5B33}" sibTransId="{26BD722F-8B9D-43A4-A06D-B869A9F16321}"/>
    <dgm:cxn modelId="{33E9D9C8-F216-44BE-8889-086F59E97F31}" type="presOf" srcId="{8C1DD594-1EB1-46FE-B111-5CB5D7B4AC97}" destId="{2DB7A084-990A-4361-8288-9EAE0F344E13}" srcOrd="0" destOrd="0" presId="urn:microsoft.com/office/officeart/2005/8/layout/vList2"/>
    <dgm:cxn modelId="{D059F911-54D9-4811-B7D9-2ED40C5CA117}" type="presOf" srcId="{94A98EAC-4B0C-4060-9DDD-0F88D90B85FA}" destId="{496AA07B-BCE3-49B4-8924-10576C89965C}" srcOrd="0" destOrd="0" presId="urn:microsoft.com/office/officeart/2005/8/layout/vList2"/>
    <dgm:cxn modelId="{EA135E99-1D79-4300-BBFB-C3D99080B560}" type="presParOf" srcId="{2DB7A084-990A-4361-8288-9EAE0F344E13}" destId="{496AA07B-BCE3-49B4-8924-10576C89965C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EC738-F900-43E6-A9B8-462033AEF23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7CCA5-1B69-468A-A721-2FEE8941E03D}">
      <dgm:prSet custT="1"/>
      <dgm:spPr/>
      <dgm:t>
        <a:bodyPr/>
        <a:lstStyle/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Offering Safe, fast and automated equipment 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153E6B9-9AEA-4EEF-994D-694E724ABC78}" type="parTrans" cxnId="{656C9822-7E75-4B59-BD28-3764C75010A0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DF3C012-D9B3-4D05-9ADD-7C4D3D89A520}" type="sibTrans" cxnId="{656C9822-7E75-4B59-BD28-3764C75010A0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4C4DCAB-A907-4C20-B804-F5F6EF07FA96}" type="pres">
      <dgm:prSet presAssocID="{79EEC738-F900-43E6-A9B8-462033AEF2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16BDAC-EB9D-4CCC-AC22-D597A71179BE}" type="pres">
      <dgm:prSet presAssocID="{7AE7CCA5-1B69-468A-A721-2FEE8941E0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6C9822-7E75-4B59-BD28-3764C75010A0}" srcId="{79EEC738-F900-43E6-A9B8-462033AEF23F}" destId="{7AE7CCA5-1B69-468A-A721-2FEE8941E03D}" srcOrd="0" destOrd="0" parTransId="{C153E6B9-9AEA-4EEF-994D-694E724ABC78}" sibTransId="{2DF3C012-D9B3-4D05-9ADD-7C4D3D89A520}"/>
    <dgm:cxn modelId="{98B7433F-C784-45B3-A4F3-EFDBEC665DE7}" type="presOf" srcId="{7AE7CCA5-1B69-468A-A721-2FEE8941E03D}" destId="{7716BDAC-EB9D-4CCC-AC22-D597A71179BE}" srcOrd="0" destOrd="0" presId="urn:microsoft.com/office/officeart/2005/8/layout/vList2"/>
    <dgm:cxn modelId="{0A30B4E6-75AE-4ED5-9604-FD65E494C99B}" type="presOf" srcId="{79EEC738-F900-43E6-A9B8-462033AEF23F}" destId="{24C4DCAB-A907-4C20-B804-F5F6EF07FA96}" srcOrd="0" destOrd="0" presId="urn:microsoft.com/office/officeart/2005/8/layout/vList2"/>
    <dgm:cxn modelId="{AD582B93-3A9E-497C-AC84-8DDFCB271C34}" type="presParOf" srcId="{24C4DCAB-A907-4C20-B804-F5F6EF07FA96}" destId="{7716BDAC-EB9D-4CCC-AC22-D597A71179BE}" srcOrd="0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10DBC78-F3CE-4316-BEBB-20EB9A05378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67F01F-C325-4705-B7E8-459BEBDC8F79}">
      <dgm:prSet/>
      <dgm:spPr/>
      <dgm:t>
        <a:bodyPr/>
        <a:lstStyle/>
        <a:p>
          <a:pPr rtl="0"/>
          <a:r>
            <a:rPr lang="en-US" dirty="0" smtClean="0"/>
            <a:t>NPK</a:t>
          </a:r>
          <a:endParaRPr lang="en-US" dirty="0"/>
        </a:p>
      </dgm:t>
    </dgm:pt>
    <dgm:pt modelId="{01E05FD3-9C62-40AF-BEAF-034D6477C8E0}" type="parTrans" cxnId="{D825C4AA-C9FA-45F1-9970-4C2A473A9746}">
      <dgm:prSet/>
      <dgm:spPr/>
      <dgm:t>
        <a:bodyPr/>
        <a:lstStyle/>
        <a:p>
          <a:endParaRPr lang="en-US"/>
        </a:p>
      </dgm:t>
    </dgm:pt>
    <dgm:pt modelId="{9A2FE514-8488-48B4-A545-E384E6FD08F3}" type="sibTrans" cxnId="{D825C4AA-C9FA-45F1-9970-4C2A473A9746}">
      <dgm:prSet/>
      <dgm:spPr/>
      <dgm:t>
        <a:bodyPr/>
        <a:lstStyle/>
        <a:p>
          <a:endParaRPr lang="en-US"/>
        </a:p>
      </dgm:t>
    </dgm:pt>
    <dgm:pt modelId="{D1E699D4-2147-4EF9-91E5-8AB9BEEE73E2}" type="pres">
      <dgm:prSet presAssocID="{710DBC78-F3CE-4316-BEBB-20EB9A053785}" presName="linear" presStyleCnt="0">
        <dgm:presLayoutVars>
          <dgm:animLvl val="lvl"/>
          <dgm:resizeHandles val="exact"/>
        </dgm:presLayoutVars>
      </dgm:prSet>
      <dgm:spPr/>
    </dgm:pt>
    <dgm:pt modelId="{263B7460-00DA-40AC-B592-3B2280E3E185}" type="pres">
      <dgm:prSet presAssocID="{5967F01F-C325-4705-B7E8-459BEBDC8F79}" presName="parentText" presStyleLbl="node1" presStyleIdx="0" presStyleCnt="1" custLinFactNeighborY="-17345">
        <dgm:presLayoutVars>
          <dgm:chMax val="0"/>
          <dgm:bulletEnabled val="1"/>
        </dgm:presLayoutVars>
      </dgm:prSet>
      <dgm:spPr/>
    </dgm:pt>
  </dgm:ptLst>
  <dgm:cxnLst>
    <dgm:cxn modelId="{98331D42-F8AA-4685-9E44-ACBCA9E6E64B}" type="presOf" srcId="{710DBC78-F3CE-4316-BEBB-20EB9A053785}" destId="{D1E699D4-2147-4EF9-91E5-8AB9BEEE73E2}" srcOrd="0" destOrd="0" presId="urn:microsoft.com/office/officeart/2005/8/layout/vList2"/>
    <dgm:cxn modelId="{E345F7CD-C7EE-467B-BD10-6213EFE221D6}" type="presOf" srcId="{5967F01F-C325-4705-B7E8-459BEBDC8F79}" destId="{263B7460-00DA-40AC-B592-3B2280E3E185}" srcOrd="0" destOrd="0" presId="urn:microsoft.com/office/officeart/2005/8/layout/vList2"/>
    <dgm:cxn modelId="{D825C4AA-C9FA-45F1-9970-4C2A473A9746}" srcId="{710DBC78-F3CE-4316-BEBB-20EB9A053785}" destId="{5967F01F-C325-4705-B7E8-459BEBDC8F79}" srcOrd="0" destOrd="0" parTransId="{01E05FD3-9C62-40AF-BEAF-034D6477C8E0}" sibTransId="{9A2FE514-8488-48B4-A545-E384E6FD08F3}"/>
    <dgm:cxn modelId="{EE084CCB-261A-4EDE-9471-3189FD8E3558}" type="presParOf" srcId="{D1E699D4-2147-4EF9-91E5-8AB9BEEE73E2}" destId="{263B7460-00DA-40AC-B592-3B2280E3E185}" srcOrd="0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019C1CA-EDAF-4591-932B-3B8FC692EFD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375F0C-C9F4-46A5-A74F-B2F71ED609E8}">
      <dgm:prSet/>
      <dgm:spPr/>
      <dgm:t>
        <a:bodyPr/>
        <a:lstStyle/>
        <a:p>
          <a:pPr algn="ctr" rtl="0"/>
          <a:r>
            <a:rPr lang="en-US" dirty="0" smtClean="0"/>
            <a:t>Train Data</a:t>
          </a:r>
          <a:endParaRPr lang="en-US" dirty="0"/>
        </a:p>
      </dgm:t>
    </dgm:pt>
    <dgm:pt modelId="{B9EFBE72-FD76-4C35-90A4-A48D7C8FC16E}" type="parTrans" cxnId="{94FAD13C-7F2B-4E8C-BDD0-420071DE2FF5}">
      <dgm:prSet/>
      <dgm:spPr/>
      <dgm:t>
        <a:bodyPr/>
        <a:lstStyle/>
        <a:p>
          <a:endParaRPr lang="en-US"/>
        </a:p>
      </dgm:t>
    </dgm:pt>
    <dgm:pt modelId="{25BF5086-E512-4DF9-A2C7-6489203EFF72}" type="sibTrans" cxnId="{94FAD13C-7F2B-4E8C-BDD0-420071DE2FF5}">
      <dgm:prSet/>
      <dgm:spPr/>
      <dgm:t>
        <a:bodyPr/>
        <a:lstStyle/>
        <a:p>
          <a:endParaRPr lang="en-US"/>
        </a:p>
      </dgm:t>
    </dgm:pt>
    <dgm:pt modelId="{BE4D367A-C8E3-4F7E-A0E7-760E00CE7FFD}" type="pres">
      <dgm:prSet presAssocID="{A019C1CA-EDAF-4591-932B-3B8FC692EFD1}" presName="linear" presStyleCnt="0">
        <dgm:presLayoutVars>
          <dgm:animLvl val="lvl"/>
          <dgm:resizeHandles val="exact"/>
        </dgm:presLayoutVars>
      </dgm:prSet>
      <dgm:spPr/>
    </dgm:pt>
    <dgm:pt modelId="{F5BF4D0D-0627-49B4-98BC-F033CC80287A}" type="pres">
      <dgm:prSet presAssocID="{36375F0C-C9F4-46A5-A74F-B2F71ED609E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8949A33-60B6-450C-A6B9-907956774677}" type="presOf" srcId="{36375F0C-C9F4-46A5-A74F-B2F71ED609E8}" destId="{F5BF4D0D-0627-49B4-98BC-F033CC80287A}" srcOrd="0" destOrd="0" presId="urn:microsoft.com/office/officeart/2005/8/layout/vList2"/>
    <dgm:cxn modelId="{E5ABEFEE-C724-46A3-97B6-CAF256E850EC}" type="presOf" srcId="{A019C1CA-EDAF-4591-932B-3B8FC692EFD1}" destId="{BE4D367A-C8E3-4F7E-A0E7-760E00CE7FFD}" srcOrd="0" destOrd="0" presId="urn:microsoft.com/office/officeart/2005/8/layout/vList2"/>
    <dgm:cxn modelId="{94FAD13C-7F2B-4E8C-BDD0-420071DE2FF5}" srcId="{A019C1CA-EDAF-4591-932B-3B8FC692EFD1}" destId="{36375F0C-C9F4-46A5-A74F-B2F71ED609E8}" srcOrd="0" destOrd="0" parTransId="{B9EFBE72-FD76-4C35-90A4-A48D7C8FC16E}" sibTransId="{25BF5086-E512-4DF9-A2C7-6489203EFF72}"/>
    <dgm:cxn modelId="{340D6896-0E39-4CB8-95E3-C614ECB219A1}" type="presParOf" srcId="{BE4D367A-C8E3-4F7E-A0E7-760E00CE7FFD}" destId="{F5BF4D0D-0627-49B4-98BC-F033CC80287A}" srcOrd="0" destOrd="0" presId="urn:microsoft.com/office/officeart/2005/8/layout/vList2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E66418B-20C0-4562-965C-134C650C88C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047A03-BD13-4E56-B224-43AAF70D0F0E}">
      <dgm:prSet/>
      <dgm:spPr/>
      <dgm:t>
        <a:bodyPr/>
        <a:lstStyle/>
        <a:p>
          <a:pPr algn="ctr" rtl="0"/>
          <a:r>
            <a:rPr lang="en-US" dirty="0" err="1" smtClean="0"/>
            <a:t>Tensorflow</a:t>
          </a:r>
          <a:endParaRPr lang="en-US" dirty="0"/>
        </a:p>
      </dgm:t>
    </dgm:pt>
    <dgm:pt modelId="{39B05AD3-CBBF-4A72-8B38-BB89C50D8B3C}" type="parTrans" cxnId="{54CDD3E9-20F7-45AA-8016-4579B12776D5}">
      <dgm:prSet/>
      <dgm:spPr/>
      <dgm:t>
        <a:bodyPr/>
        <a:lstStyle/>
        <a:p>
          <a:endParaRPr lang="en-US"/>
        </a:p>
      </dgm:t>
    </dgm:pt>
    <dgm:pt modelId="{E5F711D3-5FA1-4DEC-905A-7A52FD5FE9A7}" type="sibTrans" cxnId="{54CDD3E9-20F7-45AA-8016-4579B12776D5}">
      <dgm:prSet/>
      <dgm:spPr/>
      <dgm:t>
        <a:bodyPr/>
        <a:lstStyle/>
        <a:p>
          <a:endParaRPr lang="en-US"/>
        </a:p>
      </dgm:t>
    </dgm:pt>
    <dgm:pt modelId="{993225B0-2192-4F98-8A83-9213B021BB43}" type="pres">
      <dgm:prSet presAssocID="{1E66418B-20C0-4562-965C-134C650C88C7}" presName="linear" presStyleCnt="0">
        <dgm:presLayoutVars>
          <dgm:animLvl val="lvl"/>
          <dgm:resizeHandles val="exact"/>
        </dgm:presLayoutVars>
      </dgm:prSet>
      <dgm:spPr/>
    </dgm:pt>
    <dgm:pt modelId="{85FAC9CF-4094-48E4-BC17-15B2669E215A}" type="pres">
      <dgm:prSet presAssocID="{30047A03-BD13-4E56-B224-43AAF70D0F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A8F1B32-5B29-430E-A658-1EAF432C7E80}" type="presOf" srcId="{30047A03-BD13-4E56-B224-43AAF70D0F0E}" destId="{85FAC9CF-4094-48E4-BC17-15B2669E215A}" srcOrd="0" destOrd="0" presId="urn:microsoft.com/office/officeart/2005/8/layout/vList2"/>
    <dgm:cxn modelId="{54CDD3E9-20F7-45AA-8016-4579B12776D5}" srcId="{1E66418B-20C0-4562-965C-134C650C88C7}" destId="{30047A03-BD13-4E56-B224-43AAF70D0F0E}" srcOrd="0" destOrd="0" parTransId="{39B05AD3-CBBF-4A72-8B38-BB89C50D8B3C}" sibTransId="{E5F711D3-5FA1-4DEC-905A-7A52FD5FE9A7}"/>
    <dgm:cxn modelId="{F404F7D7-77EA-4CFC-8DDD-AF9E4D1B67DE}" type="presOf" srcId="{1E66418B-20C0-4562-965C-134C650C88C7}" destId="{993225B0-2192-4F98-8A83-9213B021BB43}" srcOrd="0" destOrd="0" presId="urn:microsoft.com/office/officeart/2005/8/layout/vList2"/>
    <dgm:cxn modelId="{61EBB147-76FD-41DC-B373-73E1DB3F7009}" type="presParOf" srcId="{993225B0-2192-4F98-8A83-9213B021BB43}" destId="{85FAC9CF-4094-48E4-BC17-15B2669E215A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5A05D4F-9185-4512-AFC7-467DB563BD3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E87C64-B8F0-46E0-B1C8-82AB8CC02A0A}">
      <dgm:prSet/>
      <dgm:spPr/>
      <dgm:t>
        <a:bodyPr/>
        <a:lstStyle/>
        <a:p>
          <a:pPr algn="ctr" rtl="0"/>
          <a:r>
            <a:rPr lang="en-US" dirty="0" smtClean="0"/>
            <a:t>Efficient  D0 Model</a:t>
          </a:r>
          <a:endParaRPr lang="en-US" dirty="0"/>
        </a:p>
      </dgm:t>
    </dgm:pt>
    <dgm:pt modelId="{2C45B956-C988-4031-9AA6-97DFF7BB42B6}" type="parTrans" cxnId="{B9F97809-D263-4ACF-A133-A3277050AF3E}">
      <dgm:prSet/>
      <dgm:spPr/>
      <dgm:t>
        <a:bodyPr/>
        <a:lstStyle/>
        <a:p>
          <a:pPr algn="ctr"/>
          <a:endParaRPr lang="en-US"/>
        </a:p>
      </dgm:t>
    </dgm:pt>
    <dgm:pt modelId="{2D9EBFD2-E11B-457D-8F52-E367DDFB88BB}" type="sibTrans" cxnId="{B9F97809-D263-4ACF-A133-A3277050AF3E}">
      <dgm:prSet/>
      <dgm:spPr/>
      <dgm:t>
        <a:bodyPr/>
        <a:lstStyle/>
        <a:p>
          <a:pPr algn="ctr"/>
          <a:endParaRPr lang="en-US"/>
        </a:p>
      </dgm:t>
    </dgm:pt>
    <dgm:pt modelId="{9BDF2EFD-0A6D-408B-BC06-330A1E29997A}" type="pres">
      <dgm:prSet presAssocID="{35A05D4F-9185-4512-AFC7-467DB563BD30}" presName="linear" presStyleCnt="0">
        <dgm:presLayoutVars>
          <dgm:animLvl val="lvl"/>
          <dgm:resizeHandles val="exact"/>
        </dgm:presLayoutVars>
      </dgm:prSet>
      <dgm:spPr/>
    </dgm:pt>
    <dgm:pt modelId="{4249B25F-C216-4239-B914-64C96AA548AE}" type="pres">
      <dgm:prSet presAssocID="{EAE87C64-B8F0-46E0-B1C8-82AB8CC02A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F0B0D8-9F1D-4455-AD3B-A514E679239E}" type="presOf" srcId="{35A05D4F-9185-4512-AFC7-467DB563BD30}" destId="{9BDF2EFD-0A6D-408B-BC06-330A1E29997A}" srcOrd="0" destOrd="0" presId="urn:microsoft.com/office/officeart/2005/8/layout/vList2"/>
    <dgm:cxn modelId="{B9F97809-D263-4ACF-A133-A3277050AF3E}" srcId="{35A05D4F-9185-4512-AFC7-467DB563BD30}" destId="{EAE87C64-B8F0-46E0-B1C8-82AB8CC02A0A}" srcOrd="0" destOrd="0" parTransId="{2C45B956-C988-4031-9AA6-97DFF7BB42B6}" sibTransId="{2D9EBFD2-E11B-457D-8F52-E367DDFB88BB}"/>
    <dgm:cxn modelId="{259D5131-BA74-4DDC-A0CE-C624E420ABBE}" type="presOf" srcId="{EAE87C64-B8F0-46E0-B1C8-82AB8CC02A0A}" destId="{4249B25F-C216-4239-B914-64C96AA548AE}" srcOrd="0" destOrd="0" presId="urn:microsoft.com/office/officeart/2005/8/layout/vList2"/>
    <dgm:cxn modelId="{3D6C351C-2011-4774-98CF-55DE19612C0A}" type="presParOf" srcId="{9BDF2EFD-0A6D-408B-BC06-330A1E29997A}" destId="{4249B25F-C216-4239-B914-64C96AA548AE}" srcOrd="0" destOrd="0" presId="urn:microsoft.com/office/officeart/2005/8/layout/vList2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3D83751-CCCB-4160-941C-C561F66D29C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69A446-3E5B-4336-A198-68D85C606D1D}">
      <dgm:prSet/>
      <dgm:spPr/>
      <dgm:t>
        <a:bodyPr/>
        <a:lstStyle/>
        <a:p>
          <a:pPr algn="ctr" rtl="0"/>
          <a:r>
            <a:rPr lang="en-US" dirty="0" smtClean="0"/>
            <a:t>Inference Graph</a:t>
          </a:r>
          <a:endParaRPr lang="en-US" dirty="0"/>
        </a:p>
      </dgm:t>
    </dgm:pt>
    <dgm:pt modelId="{67F20CE7-81EE-4B07-BAE5-209810BAA218}" type="parTrans" cxnId="{621723DC-076B-49E2-9EC0-57B5B0F5FC07}">
      <dgm:prSet/>
      <dgm:spPr/>
      <dgm:t>
        <a:bodyPr/>
        <a:lstStyle/>
        <a:p>
          <a:pPr algn="ctr"/>
          <a:endParaRPr lang="en-US"/>
        </a:p>
      </dgm:t>
    </dgm:pt>
    <dgm:pt modelId="{FD42C845-6F5C-4EAA-950C-F9004A70A094}" type="sibTrans" cxnId="{621723DC-076B-49E2-9EC0-57B5B0F5FC07}">
      <dgm:prSet/>
      <dgm:spPr/>
      <dgm:t>
        <a:bodyPr/>
        <a:lstStyle/>
        <a:p>
          <a:pPr algn="ctr"/>
          <a:endParaRPr lang="en-US"/>
        </a:p>
      </dgm:t>
    </dgm:pt>
    <dgm:pt modelId="{1AA6B59A-4C00-44B6-BCEA-53F532F718FB}" type="pres">
      <dgm:prSet presAssocID="{23D83751-CCCB-4160-941C-C561F66D29C6}" presName="linear" presStyleCnt="0">
        <dgm:presLayoutVars>
          <dgm:animLvl val="lvl"/>
          <dgm:resizeHandles val="exact"/>
        </dgm:presLayoutVars>
      </dgm:prSet>
      <dgm:spPr/>
    </dgm:pt>
    <dgm:pt modelId="{78F9695C-293F-4BDD-8ACE-2F7737739C22}" type="pres">
      <dgm:prSet presAssocID="{2469A446-3E5B-4336-A198-68D85C606D1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21723DC-076B-49E2-9EC0-57B5B0F5FC07}" srcId="{23D83751-CCCB-4160-941C-C561F66D29C6}" destId="{2469A446-3E5B-4336-A198-68D85C606D1D}" srcOrd="0" destOrd="0" parTransId="{67F20CE7-81EE-4B07-BAE5-209810BAA218}" sibTransId="{FD42C845-6F5C-4EAA-950C-F9004A70A094}"/>
    <dgm:cxn modelId="{62229AA4-EBED-4F5D-8EE3-AF7654039C0C}" type="presOf" srcId="{23D83751-CCCB-4160-941C-C561F66D29C6}" destId="{1AA6B59A-4C00-44B6-BCEA-53F532F718FB}" srcOrd="0" destOrd="0" presId="urn:microsoft.com/office/officeart/2005/8/layout/vList2"/>
    <dgm:cxn modelId="{F1B38F0A-82F6-4D54-AD9D-D9F7A1C03C52}" type="presOf" srcId="{2469A446-3E5B-4336-A198-68D85C606D1D}" destId="{78F9695C-293F-4BDD-8ACE-2F7737739C22}" srcOrd="0" destOrd="0" presId="urn:microsoft.com/office/officeart/2005/8/layout/vList2"/>
    <dgm:cxn modelId="{91042B92-A8DD-4833-9E31-06F867E2E2BF}" type="presParOf" srcId="{1AA6B59A-4C00-44B6-BCEA-53F532F718FB}" destId="{78F9695C-293F-4BDD-8ACE-2F7737739C22}" srcOrd="0" destOrd="0" presId="urn:microsoft.com/office/officeart/2005/8/layout/vList2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60A9174-5965-4583-A0C8-E156B1D9330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3F5B46-363D-4332-92EC-A3501F203481}">
      <dgm:prSet/>
      <dgm:spPr/>
      <dgm:t>
        <a:bodyPr/>
        <a:lstStyle/>
        <a:p>
          <a:pPr algn="ctr" rtl="0"/>
          <a:r>
            <a:rPr lang="en-US" dirty="0" smtClean="0"/>
            <a:t>Testing Data</a:t>
          </a:r>
          <a:endParaRPr lang="en-US" dirty="0"/>
        </a:p>
      </dgm:t>
    </dgm:pt>
    <dgm:pt modelId="{237E62A1-115D-47D9-9F10-4D5F4F237A98}" type="parTrans" cxnId="{66AD3FFE-D1FA-44B5-AAA4-A698D21F0E79}">
      <dgm:prSet/>
      <dgm:spPr/>
      <dgm:t>
        <a:bodyPr/>
        <a:lstStyle/>
        <a:p>
          <a:pPr algn="ctr"/>
          <a:endParaRPr lang="en-US"/>
        </a:p>
      </dgm:t>
    </dgm:pt>
    <dgm:pt modelId="{A07C4F6F-CE9C-41E7-B36A-2D8567DB4A48}" type="sibTrans" cxnId="{66AD3FFE-D1FA-44B5-AAA4-A698D21F0E79}">
      <dgm:prSet/>
      <dgm:spPr/>
      <dgm:t>
        <a:bodyPr/>
        <a:lstStyle/>
        <a:p>
          <a:pPr algn="ctr"/>
          <a:endParaRPr lang="en-US"/>
        </a:p>
      </dgm:t>
    </dgm:pt>
    <dgm:pt modelId="{C22C405A-48C6-4B8E-A64D-F6982A2C68B6}" type="pres">
      <dgm:prSet presAssocID="{B60A9174-5965-4583-A0C8-E156B1D93307}" presName="linear" presStyleCnt="0">
        <dgm:presLayoutVars>
          <dgm:animLvl val="lvl"/>
          <dgm:resizeHandles val="exact"/>
        </dgm:presLayoutVars>
      </dgm:prSet>
      <dgm:spPr/>
    </dgm:pt>
    <dgm:pt modelId="{8E89E005-D1A8-4AAF-8794-FCA143D9646A}" type="pres">
      <dgm:prSet presAssocID="{533F5B46-363D-4332-92EC-A3501F20348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976804-F295-4EA3-82D8-27E9BA0B9FBB}" type="presOf" srcId="{B60A9174-5965-4583-A0C8-E156B1D93307}" destId="{C22C405A-48C6-4B8E-A64D-F6982A2C68B6}" srcOrd="0" destOrd="0" presId="urn:microsoft.com/office/officeart/2005/8/layout/vList2"/>
    <dgm:cxn modelId="{66AD3FFE-D1FA-44B5-AAA4-A698D21F0E79}" srcId="{B60A9174-5965-4583-A0C8-E156B1D93307}" destId="{533F5B46-363D-4332-92EC-A3501F203481}" srcOrd="0" destOrd="0" parTransId="{237E62A1-115D-47D9-9F10-4D5F4F237A98}" sibTransId="{A07C4F6F-CE9C-41E7-B36A-2D8567DB4A48}"/>
    <dgm:cxn modelId="{2609B4AD-418B-4818-9D1D-E221DF9C39DF}" type="presOf" srcId="{533F5B46-363D-4332-92EC-A3501F203481}" destId="{8E89E005-D1A8-4AAF-8794-FCA143D9646A}" srcOrd="0" destOrd="0" presId="urn:microsoft.com/office/officeart/2005/8/layout/vList2"/>
    <dgm:cxn modelId="{490A1A3A-6AE9-4822-A30F-11A841AFB3B3}" type="presParOf" srcId="{C22C405A-48C6-4B8E-A64D-F6982A2C68B6}" destId="{8E89E005-D1A8-4AAF-8794-FCA143D9646A}" srcOrd="0" destOrd="0" presId="urn:microsoft.com/office/officeart/2005/8/layout/vList2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172B95F-6107-446E-8C60-7C9B1FE4C57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E6BE66-9212-49A6-A61E-99FF172052F0}">
      <dgm:prSet/>
      <dgm:spPr/>
      <dgm:t>
        <a:bodyPr/>
        <a:lstStyle/>
        <a:p>
          <a:pPr algn="ctr" rtl="0"/>
          <a:r>
            <a:rPr lang="en-US" dirty="0" err="1" smtClean="0"/>
            <a:t>Tensorflow</a:t>
          </a:r>
          <a:endParaRPr lang="en-US" dirty="0"/>
        </a:p>
      </dgm:t>
    </dgm:pt>
    <dgm:pt modelId="{EB817F9B-1BA9-4FCF-AE6C-02F18125FA88}" type="parTrans" cxnId="{B7021F51-C757-4F6F-8411-ACBE44BAFC63}">
      <dgm:prSet/>
      <dgm:spPr/>
      <dgm:t>
        <a:bodyPr/>
        <a:lstStyle/>
        <a:p>
          <a:pPr algn="ctr"/>
          <a:endParaRPr lang="en-US"/>
        </a:p>
      </dgm:t>
    </dgm:pt>
    <dgm:pt modelId="{8D08BD51-8906-42DF-B3F6-85D9D4DC4B01}" type="sibTrans" cxnId="{B7021F51-C757-4F6F-8411-ACBE44BAFC63}">
      <dgm:prSet/>
      <dgm:spPr/>
      <dgm:t>
        <a:bodyPr/>
        <a:lstStyle/>
        <a:p>
          <a:pPr algn="ctr"/>
          <a:endParaRPr lang="en-US"/>
        </a:p>
      </dgm:t>
    </dgm:pt>
    <dgm:pt modelId="{8EC29C2C-F7C8-4A28-B39C-C4589F274023}" type="pres">
      <dgm:prSet presAssocID="{4172B95F-6107-446E-8C60-7C9B1FE4C570}" presName="linear" presStyleCnt="0">
        <dgm:presLayoutVars>
          <dgm:animLvl val="lvl"/>
          <dgm:resizeHandles val="exact"/>
        </dgm:presLayoutVars>
      </dgm:prSet>
      <dgm:spPr/>
    </dgm:pt>
    <dgm:pt modelId="{D05D0321-5BF5-47F5-BF1F-B74CAFF533F4}" type="pres">
      <dgm:prSet presAssocID="{98E6BE66-9212-49A6-A61E-99FF172052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021F51-C757-4F6F-8411-ACBE44BAFC63}" srcId="{4172B95F-6107-446E-8C60-7C9B1FE4C570}" destId="{98E6BE66-9212-49A6-A61E-99FF172052F0}" srcOrd="0" destOrd="0" parTransId="{EB817F9B-1BA9-4FCF-AE6C-02F18125FA88}" sibTransId="{8D08BD51-8906-42DF-B3F6-85D9D4DC4B01}"/>
    <dgm:cxn modelId="{14CD7A96-8D0C-4BEC-B09A-0F31BB892B9F}" type="presOf" srcId="{98E6BE66-9212-49A6-A61E-99FF172052F0}" destId="{D05D0321-5BF5-47F5-BF1F-B74CAFF533F4}" srcOrd="0" destOrd="0" presId="urn:microsoft.com/office/officeart/2005/8/layout/vList2"/>
    <dgm:cxn modelId="{468F6F50-12AC-4FD0-A7FE-62C2851EAADB}" type="presOf" srcId="{4172B95F-6107-446E-8C60-7C9B1FE4C570}" destId="{8EC29C2C-F7C8-4A28-B39C-C4589F274023}" srcOrd="0" destOrd="0" presId="urn:microsoft.com/office/officeart/2005/8/layout/vList2"/>
    <dgm:cxn modelId="{BFC7DB80-6158-4BDB-977C-B1458B82E506}" type="presParOf" srcId="{8EC29C2C-F7C8-4A28-B39C-C4589F274023}" destId="{D05D0321-5BF5-47F5-BF1F-B74CAFF533F4}" srcOrd="0" destOrd="0" presId="urn:microsoft.com/office/officeart/2005/8/layout/vList2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C8B75F3-8670-4CC6-B3F3-6A3E3B5BEC6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689FDD-8B56-45A0-955D-6C3172283422}">
      <dgm:prSet/>
      <dgm:spPr/>
      <dgm:t>
        <a:bodyPr/>
        <a:lstStyle/>
        <a:p>
          <a:pPr algn="ctr" rtl="0"/>
          <a:r>
            <a:rPr lang="en-US" dirty="0" smtClean="0"/>
            <a:t>Inference Graph</a:t>
          </a:r>
          <a:endParaRPr lang="en-US" dirty="0"/>
        </a:p>
      </dgm:t>
    </dgm:pt>
    <dgm:pt modelId="{3844061E-2FF4-4B77-A674-340CC6AB8CA3}" type="parTrans" cxnId="{0A50930C-FCD0-4A99-ACA7-ED5548D955A9}">
      <dgm:prSet/>
      <dgm:spPr/>
      <dgm:t>
        <a:bodyPr/>
        <a:lstStyle/>
        <a:p>
          <a:pPr algn="ctr"/>
          <a:endParaRPr lang="en-US"/>
        </a:p>
      </dgm:t>
    </dgm:pt>
    <dgm:pt modelId="{EA1FDC14-1219-4FBA-AA20-65ECCD031E25}" type="sibTrans" cxnId="{0A50930C-FCD0-4A99-ACA7-ED5548D955A9}">
      <dgm:prSet/>
      <dgm:spPr/>
      <dgm:t>
        <a:bodyPr/>
        <a:lstStyle/>
        <a:p>
          <a:pPr algn="ctr"/>
          <a:endParaRPr lang="en-US"/>
        </a:p>
      </dgm:t>
    </dgm:pt>
    <dgm:pt modelId="{7FD96267-95DE-4D7F-9D56-043CC71DEA63}" type="pres">
      <dgm:prSet presAssocID="{DC8B75F3-8670-4CC6-B3F3-6A3E3B5BEC65}" presName="linear" presStyleCnt="0">
        <dgm:presLayoutVars>
          <dgm:animLvl val="lvl"/>
          <dgm:resizeHandles val="exact"/>
        </dgm:presLayoutVars>
      </dgm:prSet>
      <dgm:spPr/>
    </dgm:pt>
    <dgm:pt modelId="{1137D281-61D3-44AC-9796-7B067F5D7C8B}" type="pres">
      <dgm:prSet presAssocID="{6D689FDD-8B56-45A0-955D-6C317228342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A50930C-FCD0-4A99-ACA7-ED5548D955A9}" srcId="{DC8B75F3-8670-4CC6-B3F3-6A3E3B5BEC65}" destId="{6D689FDD-8B56-45A0-955D-6C3172283422}" srcOrd="0" destOrd="0" parTransId="{3844061E-2FF4-4B77-A674-340CC6AB8CA3}" sibTransId="{EA1FDC14-1219-4FBA-AA20-65ECCD031E25}"/>
    <dgm:cxn modelId="{EEC4037F-D57D-4F49-98FB-74C4FB655693}" type="presOf" srcId="{6D689FDD-8B56-45A0-955D-6C3172283422}" destId="{1137D281-61D3-44AC-9796-7B067F5D7C8B}" srcOrd="0" destOrd="0" presId="urn:microsoft.com/office/officeart/2005/8/layout/vList2"/>
    <dgm:cxn modelId="{0D179954-2171-4DEA-82AD-AF3521B09F08}" type="presOf" srcId="{DC8B75F3-8670-4CC6-B3F3-6A3E3B5BEC65}" destId="{7FD96267-95DE-4D7F-9D56-043CC71DEA63}" srcOrd="0" destOrd="0" presId="urn:microsoft.com/office/officeart/2005/8/layout/vList2"/>
    <dgm:cxn modelId="{F61FEE3F-364A-4787-A10B-4567B03D8F51}" type="presParOf" srcId="{7FD96267-95DE-4D7F-9D56-043CC71DEA63}" destId="{1137D281-61D3-44AC-9796-7B067F5D7C8B}" srcOrd="0" destOrd="0" presId="urn:microsoft.com/office/officeart/2005/8/layout/vList2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8C7CE56-3793-4190-A234-7CE47186C15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DEE94A-4460-43D7-9513-93BD45DB7876}">
      <dgm:prSet/>
      <dgm:spPr/>
      <dgm:t>
        <a:bodyPr/>
        <a:lstStyle/>
        <a:p>
          <a:pPr algn="ctr" rtl="0"/>
          <a:r>
            <a:rPr lang="en-US" dirty="0" smtClean="0"/>
            <a:t>Detection</a:t>
          </a:r>
          <a:endParaRPr lang="en-US" dirty="0"/>
        </a:p>
      </dgm:t>
    </dgm:pt>
    <dgm:pt modelId="{11CF9D88-279C-45E4-A9D9-D66D184E4DD9}" type="parTrans" cxnId="{6FB6A528-DBEF-4880-997B-B9F0AAF5B180}">
      <dgm:prSet/>
      <dgm:spPr/>
      <dgm:t>
        <a:bodyPr/>
        <a:lstStyle/>
        <a:p>
          <a:pPr algn="ctr"/>
          <a:endParaRPr lang="en-US"/>
        </a:p>
      </dgm:t>
    </dgm:pt>
    <dgm:pt modelId="{DD43FE72-6F85-436B-9D68-F476A940F70A}" type="sibTrans" cxnId="{6FB6A528-DBEF-4880-997B-B9F0AAF5B180}">
      <dgm:prSet/>
      <dgm:spPr/>
      <dgm:t>
        <a:bodyPr/>
        <a:lstStyle/>
        <a:p>
          <a:pPr algn="ctr"/>
          <a:endParaRPr lang="en-US"/>
        </a:p>
      </dgm:t>
    </dgm:pt>
    <dgm:pt modelId="{1EDE1FF9-D6F9-44EB-A4E6-E42318786E20}" type="pres">
      <dgm:prSet presAssocID="{48C7CE56-3793-4190-A234-7CE47186C151}" presName="linear" presStyleCnt="0">
        <dgm:presLayoutVars>
          <dgm:animLvl val="lvl"/>
          <dgm:resizeHandles val="exact"/>
        </dgm:presLayoutVars>
      </dgm:prSet>
      <dgm:spPr/>
    </dgm:pt>
    <dgm:pt modelId="{BA8E2916-2894-497D-8B4C-080E6D584B01}" type="pres">
      <dgm:prSet presAssocID="{0EDEE94A-4460-43D7-9513-93BD45DB787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D27B443-41A6-4428-B9D4-95740A3ECCB0}" type="presOf" srcId="{0EDEE94A-4460-43D7-9513-93BD45DB7876}" destId="{BA8E2916-2894-497D-8B4C-080E6D584B01}" srcOrd="0" destOrd="0" presId="urn:microsoft.com/office/officeart/2005/8/layout/vList2"/>
    <dgm:cxn modelId="{6FB6A528-DBEF-4880-997B-B9F0AAF5B180}" srcId="{48C7CE56-3793-4190-A234-7CE47186C151}" destId="{0EDEE94A-4460-43D7-9513-93BD45DB7876}" srcOrd="0" destOrd="0" parTransId="{11CF9D88-279C-45E4-A9D9-D66D184E4DD9}" sibTransId="{DD43FE72-6F85-436B-9D68-F476A940F70A}"/>
    <dgm:cxn modelId="{E351355B-3E3C-4569-9199-0F1A9B73CA4A}" type="presOf" srcId="{48C7CE56-3793-4190-A234-7CE47186C151}" destId="{1EDE1FF9-D6F9-44EB-A4E6-E42318786E20}" srcOrd="0" destOrd="0" presId="urn:microsoft.com/office/officeart/2005/8/layout/vList2"/>
    <dgm:cxn modelId="{9EBF304A-2865-4ECB-90C9-635465273852}" type="presParOf" srcId="{1EDE1FF9-D6F9-44EB-A4E6-E42318786E20}" destId="{BA8E2916-2894-497D-8B4C-080E6D584B01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F16DE-E628-4B6E-BE82-B34D729AF53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F8011-8B91-430C-BD63-C7213C3D5029}">
      <dgm:prSet custT="1"/>
      <dgm:spPr/>
      <dgm:t>
        <a:bodyPr/>
        <a:lstStyle/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* Market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Size :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Greenhouse farming,  Microenvironment   </a:t>
          </a:r>
        </a:p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                            farming , large scale farm</a:t>
          </a:r>
        </a:p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* Competitive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pricing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031048EE-5CE7-4890-BA57-DB389FE5BF11}" type="parTrans" cxnId="{B13196DF-3435-453B-8E21-0F567CFE1AB5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9CA73E56-4746-4780-8744-AEF9A0BAD656}" type="sibTrans" cxnId="{B13196DF-3435-453B-8E21-0F567CFE1AB5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174CD16-EB7C-4623-A0EE-429E059182BA}" type="pres">
      <dgm:prSet presAssocID="{F86F16DE-E628-4B6E-BE82-B34D729AF5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BCA8E-F3B0-48D5-917D-60AB10BA4F37}" type="pres">
      <dgm:prSet presAssocID="{18CF8011-8B91-430C-BD63-C7213C3D5029}" presName="parentText" presStyleLbl="node1" presStyleIdx="0" presStyleCnt="1" custScaleY="232828" custLinFactNeighborX="13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07926-138C-4F55-944B-9FB67037E635}" type="presOf" srcId="{18CF8011-8B91-430C-BD63-C7213C3D5029}" destId="{F57BCA8E-F3B0-48D5-917D-60AB10BA4F37}" srcOrd="0" destOrd="0" presId="urn:microsoft.com/office/officeart/2005/8/layout/vList2"/>
    <dgm:cxn modelId="{D0459DBA-821F-4830-9905-6E5E3A3ADCAB}" type="presOf" srcId="{F86F16DE-E628-4B6E-BE82-B34D729AF53F}" destId="{0174CD16-EB7C-4623-A0EE-429E059182BA}" srcOrd="0" destOrd="0" presId="urn:microsoft.com/office/officeart/2005/8/layout/vList2"/>
    <dgm:cxn modelId="{B13196DF-3435-453B-8E21-0F567CFE1AB5}" srcId="{F86F16DE-E628-4B6E-BE82-B34D729AF53F}" destId="{18CF8011-8B91-430C-BD63-C7213C3D5029}" srcOrd="0" destOrd="0" parTransId="{031048EE-5CE7-4890-BA57-DB389FE5BF11}" sibTransId="{9CA73E56-4746-4780-8744-AEF9A0BAD656}"/>
    <dgm:cxn modelId="{C25B65F2-ECE5-4B1A-8FC0-48D9809B1DF3}" type="presParOf" srcId="{0174CD16-EB7C-4623-A0EE-429E059182BA}" destId="{F57BCA8E-F3B0-48D5-917D-60AB10BA4F37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C4DF9D-6286-486F-B784-33574B227C1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70A83-DEDE-43D9-AFE6-F91181508BDA}">
      <dgm:prSet custT="1"/>
      <dgm:spPr/>
      <dgm:t>
        <a:bodyPr/>
        <a:lstStyle/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*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Less complexity</a:t>
          </a:r>
        </a:p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*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No technical uncertainty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D63D1111-BA51-4759-A80E-57BF8876DA2C}" type="parTrans" cxnId="{4172498C-43EF-4A97-B0E0-F8BD38CB5779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EC2EE107-EDB0-40C0-9717-A03DE25952B4}" type="sibTrans" cxnId="{4172498C-43EF-4A97-B0E0-F8BD38CB5779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3B0D560B-2C79-4BCA-B5E4-CAA5F0A218D3}" type="pres">
      <dgm:prSet presAssocID="{D3C4DF9D-6286-486F-B784-33574B227C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192294-C6DF-4AD8-9B24-06246EFAC6F8}" type="pres">
      <dgm:prSet presAssocID="{7DA70A83-DEDE-43D9-AFE6-F91181508BDA}" presName="parentText" presStyleLbl="node1" presStyleIdx="0" presStyleCnt="1" custLinFactNeighborX="-13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DFFA1-868E-4671-841D-5FDAC998EED3}" type="presOf" srcId="{7DA70A83-DEDE-43D9-AFE6-F91181508BDA}" destId="{13192294-C6DF-4AD8-9B24-06246EFAC6F8}" srcOrd="0" destOrd="0" presId="urn:microsoft.com/office/officeart/2005/8/layout/vList2"/>
    <dgm:cxn modelId="{F34C45AA-7DB9-494D-B9F0-C7D8915B4454}" type="presOf" srcId="{D3C4DF9D-6286-486F-B784-33574B227C1D}" destId="{3B0D560B-2C79-4BCA-B5E4-CAA5F0A218D3}" srcOrd="0" destOrd="0" presId="urn:microsoft.com/office/officeart/2005/8/layout/vList2"/>
    <dgm:cxn modelId="{4172498C-43EF-4A97-B0E0-F8BD38CB5779}" srcId="{D3C4DF9D-6286-486F-B784-33574B227C1D}" destId="{7DA70A83-DEDE-43D9-AFE6-F91181508BDA}" srcOrd="0" destOrd="0" parTransId="{D63D1111-BA51-4759-A80E-57BF8876DA2C}" sibTransId="{EC2EE107-EDB0-40C0-9717-A03DE25952B4}"/>
    <dgm:cxn modelId="{B7306D6D-0F82-45F9-A7F2-7EF2E123AB97}" type="presParOf" srcId="{3B0D560B-2C79-4BCA-B5E4-CAA5F0A218D3}" destId="{13192294-C6DF-4AD8-9B24-06246EFAC6F8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E6B40-3B5A-4FA5-9D42-E609CC18EA7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2561E-E9CD-4A5B-822A-B96E77696B84}">
      <dgm:prSet custT="1"/>
      <dgm:spPr/>
      <dgm:t>
        <a:bodyPr/>
        <a:lstStyle/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*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Low cost and fast to do</a:t>
          </a:r>
        </a:p>
        <a:p>
          <a:pPr rtl="0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*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Payback Period : 6 months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4C368D85-F9EC-463C-A07A-1D4B3D8B0462}" type="parTrans" cxnId="{3139DB1D-F60C-44D7-ACFD-A69B78BFE0B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9E734F08-D27D-4926-B305-7E5B2DB0F7D3}" type="sibTrans" cxnId="{3139DB1D-F60C-44D7-ACFD-A69B78BFE0B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1015177-5417-4B65-9004-194B957EF583}" type="pres">
      <dgm:prSet presAssocID="{EDBE6B40-3B5A-4FA5-9D42-E609CC18EA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369317-46BA-45A9-A987-8DB6B2C561E1}" type="pres">
      <dgm:prSet presAssocID="{D192561E-E9CD-4A5B-822A-B96E77696B84}" presName="parentText" presStyleLbl="node1" presStyleIdx="0" presStyleCnt="1" custLinFactNeighborY="11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780D1-1CDA-47EC-B177-2BDCC7EA98B3}" type="presOf" srcId="{EDBE6B40-3B5A-4FA5-9D42-E609CC18EA76}" destId="{61015177-5417-4B65-9004-194B957EF583}" srcOrd="0" destOrd="0" presId="urn:microsoft.com/office/officeart/2005/8/layout/vList2"/>
    <dgm:cxn modelId="{3139DB1D-F60C-44D7-ACFD-A69B78BFE0B1}" srcId="{EDBE6B40-3B5A-4FA5-9D42-E609CC18EA76}" destId="{D192561E-E9CD-4A5B-822A-B96E77696B84}" srcOrd="0" destOrd="0" parTransId="{4C368D85-F9EC-463C-A07A-1D4B3D8B0462}" sibTransId="{9E734F08-D27D-4926-B305-7E5B2DB0F7D3}"/>
    <dgm:cxn modelId="{2C88FAD6-32B0-4A7F-8F60-4661A4EADE64}" type="presOf" srcId="{D192561E-E9CD-4A5B-822A-B96E77696B84}" destId="{91369317-46BA-45A9-A987-8DB6B2C561E1}" srcOrd="0" destOrd="0" presId="urn:microsoft.com/office/officeart/2005/8/layout/vList2"/>
    <dgm:cxn modelId="{1BD02E71-4EEC-4E94-924D-111CE615CF37}" type="presParOf" srcId="{61015177-5417-4B65-9004-194B957EF583}" destId="{91369317-46BA-45A9-A987-8DB6B2C561E1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A23610-7E96-4275-AE79-B7AF2BF2DF6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1B0940-5221-4D42-8153-C4B0EEC7C3F0}">
      <dgm:prSet/>
      <dgm:spPr/>
      <dgm:t>
        <a:bodyPr/>
        <a:lstStyle/>
        <a:p>
          <a:pPr rtl="0"/>
          <a:r>
            <a:rPr lang="en-US" dirty="0" smtClean="0"/>
            <a:t>Hardware Module</a:t>
          </a:r>
          <a:endParaRPr lang="en-US" dirty="0"/>
        </a:p>
      </dgm:t>
    </dgm:pt>
    <dgm:pt modelId="{C6B103A0-75A5-4A32-98DB-1588F524825C}" type="parTrans" cxnId="{883EC707-E29F-433F-9969-343CB4D5EE95}">
      <dgm:prSet/>
      <dgm:spPr/>
      <dgm:t>
        <a:bodyPr/>
        <a:lstStyle/>
        <a:p>
          <a:endParaRPr lang="en-US"/>
        </a:p>
      </dgm:t>
    </dgm:pt>
    <dgm:pt modelId="{9B9AF7BC-9EEB-4FB6-9A26-B25954020008}" type="sibTrans" cxnId="{883EC707-E29F-433F-9969-343CB4D5EE95}">
      <dgm:prSet/>
      <dgm:spPr/>
      <dgm:t>
        <a:bodyPr/>
        <a:lstStyle/>
        <a:p>
          <a:endParaRPr lang="en-US"/>
        </a:p>
      </dgm:t>
    </dgm:pt>
    <dgm:pt modelId="{83052331-1846-4845-8AD1-FDA31FFB6AAD}" type="pres">
      <dgm:prSet presAssocID="{62A23610-7E96-4275-AE79-B7AF2BF2DF60}" presName="linear" presStyleCnt="0">
        <dgm:presLayoutVars>
          <dgm:animLvl val="lvl"/>
          <dgm:resizeHandles val="exact"/>
        </dgm:presLayoutVars>
      </dgm:prSet>
      <dgm:spPr/>
    </dgm:pt>
    <dgm:pt modelId="{6C69D42D-5914-48D1-9204-63EF752DCDA8}" type="pres">
      <dgm:prSet presAssocID="{EE1B0940-5221-4D42-8153-C4B0EEC7C3F0}" presName="parentText" presStyleLbl="node1" presStyleIdx="0" presStyleCnt="1" custScaleY="282883">
        <dgm:presLayoutVars>
          <dgm:chMax val="0"/>
          <dgm:bulletEnabled val="1"/>
        </dgm:presLayoutVars>
      </dgm:prSet>
      <dgm:spPr/>
    </dgm:pt>
  </dgm:ptLst>
  <dgm:cxnLst>
    <dgm:cxn modelId="{D62EF242-1E90-4C0C-A076-F98A394EC497}" type="presOf" srcId="{EE1B0940-5221-4D42-8153-C4B0EEC7C3F0}" destId="{6C69D42D-5914-48D1-9204-63EF752DCDA8}" srcOrd="0" destOrd="0" presId="urn:microsoft.com/office/officeart/2005/8/layout/vList2"/>
    <dgm:cxn modelId="{883EC707-E29F-433F-9969-343CB4D5EE95}" srcId="{62A23610-7E96-4275-AE79-B7AF2BF2DF60}" destId="{EE1B0940-5221-4D42-8153-C4B0EEC7C3F0}" srcOrd="0" destOrd="0" parTransId="{C6B103A0-75A5-4A32-98DB-1588F524825C}" sibTransId="{9B9AF7BC-9EEB-4FB6-9A26-B25954020008}"/>
    <dgm:cxn modelId="{61479607-2E96-4136-A970-F24A4AD7E105}" type="presOf" srcId="{62A23610-7E96-4275-AE79-B7AF2BF2DF60}" destId="{83052331-1846-4845-8AD1-FDA31FFB6AAD}" srcOrd="0" destOrd="0" presId="urn:microsoft.com/office/officeart/2005/8/layout/vList2"/>
    <dgm:cxn modelId="{8ECCAF47-E091-480E-8DFF-88F6818955F6}" type="presParOf" srcId="{83052331-1846-4845-8AD1-FDA31FFB6AAD}" destId="{6C69D42D-5914-48D1-9204-63EF752DCDA8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C3081E-CE95-49E6-972B-002D9EB8793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0A6A9-7CC2-4DF2-AA09-85347C245166}">
      <dgm:prSet/>
      <dgm:spPr/>
      <dgm:t>
        <a:bodyPr/>
        <a:lstStyle/>
        <a:p>
          <a:pPr algn="ctr" rtl="0"/>
          <a:r>
            <a:rPr lang="en-US" dirty="0" smtClean="0"/>
            <a:t>Firebase</a:t>
          </a:r>
          <a:endParaRPr lang="en-US" dirty="0"/>
        </a:p>
      </dgm:t>
    </dgm:pt>
    <dgm:pt modelId="{ECFF1BB1-46E5-459C-8BB6-97CFEBB7A2CE}" type="parTrans" cxnId="{74F0CF0C-4830-47B1-ACAB-AB265C4D12C9}">
      <dgm:prSet/>
      <dgm:spPr/>
      <dgm:t>
        <a:bodyPr/>
        <a:lstStyle/>
        <a:p>
          <a:pPr algn="ctr"/>
          <a:endParaRPr lang="en-US"/>
        </a:p>
      </dgm:t>
    </dgm:pt>
    <dgm:pt modelId="{3D3F9E6F-1304-4592-8025-960E119B8370}" type="sibTrans" cxnId="{74F0CF0C-4830-47B1-ACAB-AB265C4D12C9}">
      <dgm:prSet/>
      <dgm:spPr/>
      <dgm:t>
        <a:bodyPr/>
        <a:lstStyle/>
        <a:p>
          <a:pPr algn="ctr"/>
          <a:endParaRPr lang="en-US"/>
        </a:p>
      </dgm:t>
    </dgm:pt>
    <dgm:pt modelId="{D913817D-B73C-4986-BC5C-8ED27502C198}" type="pres">
      <dgm:prSet presAssocID="{75C3081E-CE95-49E6-972B-002D9EB87934}" presName="linear" presStyleCnt="0">
        <dgm:presLayoutVars>
          <dgm:animLvl val="lvl"/>
          <dgm:resizeHandles val="exact"/>
        </dgm:presLayoutVars>
      </dgm:prSet>
      <dgm:spPr/>
    </dgm:pt>
    <dgm:pt modelId="{5FD1DBF6-A40A-4E6E-A8D1-676736FD92E4}" type="pres">
      <dgm:prSet presAssocID="{8B50A6A9-7CC2-4DF2-AA09-85347C245166}" presName="parentText" presStyleLbl="node1" presStyleIdx="0" presStyleCnt="1" custScaleY="2585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067DCC-2D31-4176-B56E-D5AB6D96429C}" type="presOf" srcId="{75C3081E-CE95-49E6-972B-002D9EB87934}" destId="{D913817D-B73C-4986-BC5C-8ED27502C198}" srcOrd="0" destOrd="0" presId="urn:microsoft.com/office/officeart/2005/8/layout/vList2"/>
    <dgm:cxn modelId="{74F0CF0C-4830-47B1-ACAB-AB265C4D12C9}" srcId="{75C3081E-CE95-49E6-972B-002D9EB87934}" destId="{8B50A6A9-7CC2-4DF2-AA09-85347C245166}" srcOrd="0" destOrd="0" parTransId="{ECFF1BB1-46E5-459C-8BB6-97CFEBB7A2CE}" sibTransId="{3D3F9E6F-1304-4592-8025-960E119B8370}"/>
    <dgm:cxn modelId="{05327EAA-6A83-4045-B8A9-E53ADC21C40E}" type="presOf" srcId="{8B50A6A9-7CC2-4DF2-AA09-85347C245166}" destId="{5FD1DBF6-A40A-4E6E-A8D1-676736FD92E4}" srcOrd="0" destOrd="0" presId="urn:microsoft.com/office/officeart/2005/8/layout/vList2"/>
    <dgm:cxn modelId="{6F2CD57C-BBAA-44B2-8988-B490EE16B40B}" type="presParOf" srcId="{D913817D-B73C-4986-BC5C-8ED27502C198}" destId="{5FD1DBF6-A40A-4E6E-A8D1-676736FD92E4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84BD81-27F5-4EAB-AD07-16D09C9EBB7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308A1-E116-4A5B-AF5C-25EFE5565015}">
      <dgm:prSet/>
      <dgm:spPr/>
      <dgm:t>
        <a:bodyPr/>
        <a:lstStyle/>
        <a:p>
          <a:pPr rtl="0"/>
          <a:r>
            <a:rPr lang="en-US" dirty="0" smtClean="0"/>
            <a:t>Agriculture Research Lab</a:t>
          </a:r>
          <a:endParaRPr lang="en-US" dirty="0"/>
        </a:p>
      </dgm:t>
    </dgm:pt>
    <dgm:pt modelId="{B37E878D-954B-46B1-877F-666C891C85DD}" type="parTrans" cxnId="{13813881-919A-4C6C-86AB-43E0BE7EBD7F}">
      <dgm:prSet/>
      <dgm:spPr/>
      <dgm:t>
        <a:bodyPr/>
        <a:lstStyle/>
        <a:p>
          <a:endParaRPr lang="en-US"/>
        </a:p>
      </dgm:t>
    </dgm:pt>
    <dgm:pt modelId="{8EADE530-2A1B-416F-9137-B57D64991E97}" type="sibTrans" cxnId="{13813881-919A-4C6C-86AB-43E0BE7EBD7F}">
      <dgm:prSet/>
      <dgm:spPr/>
      <dgm:t>
        <a:bodyPr/>
        <a:lstStyle/>
        <a:p>
          <a:endParaRPr lang="en-US"/>
        </a:p>
      </dgm:t>
    </dgm:pt>
    <dgm:pt modelId="{5D9C0D4B-BCF0-4126-89AB-5F9390E1B95C}" type="pres">
      <dgm:prSet presAssocID="{3884BD81-27F5-4EAB-AD07-16D09C9EBB76}" presName="linear" presStyleCnt="0">
        <dgm:presLayoutVars>
          <dgm:animLvl val="lvl"/>
          <dgm:resizeHandles val="exact"/>
        </dgm:presLayoutVars>
      </dgm:prSet>
      <dgm:spPr/>
    </dgm:pt>
    <dgm:pt modelId="{5E968279-A767-4F1E-A580-EC21F0370646}" type="pres">
      <dgm:prSet presAssocID="{4C5308A1-E116-4A5B-AF5C-25EFE5565015}" presName="parentText" presStyleLbl="node1" presStyleIdx="0" presStyleCnt="1" custScaleY="143665">
        <dgm:presLayoutVars>
          <dgm:chMax val="0"/>
          <dgm:bulletEnabled val="1"/>
        </dgm:presLayoutVars>
      </dgm:prSet>
      <dgm:spPr/>
    </dgm:pt>
  </dgm:ptLst>
  <dgm:cxnLst>
    <dgm:cxn modelId="{13813881-919A-4C6C-86AB-43E0BE7EBD7F}" srcId="{3884BD81-27F5-4EAB-AD07-16D09C9EBB76}" destId="{4C5308A1-E116-4A5B-AF5C-25EFE5565015}" srcOrd="0" destOrd="0" parTransId="{B37E878D-954B-46B1-877F-666C891C85DD}" sibTransId="{8EADE530-2A1B-416F-9137-B57D64991E97}"/>
    <dgm:cxn modelId="{F655C4B0-7212-43EA-B96E-6945FD6B6021}" type="presOf" srcId="{4C5308A1-E116-4A5B-AF5C-25EFE5565015}" destId="{5E968279-A767-4F1E-A580-EC21F0370646}" srcOrd="0" destOrd="0" presId="urn:microsoft.com/office/officeart/2005/8/layout/vList2"/>
    <dgm:cxn modelId="{8229C330-8E4D-4F4D-8A8C-1FA4A2E99D7B}" type="presOf" srcId="{3884BD81-27F5-4EAB-AD07-16D09C9EBB76}" destId="{5D9C0D4B-BCF0-4126-89AB-5F9390E1B95C}" srcOrd="0" destOrd="0" presId="urn:microsoft.com/office/officeart/2005/8/layout/vList2"/>
    <dgm:cxn modelId="{84311C73-0D30-4B56-96AD-CB33829D2D4C}" type="presParOf" srcId="{5D9C0D4B-BCF0-4126-89AB-5F9390E1B95C}" destId="{5E968279-A767-4F1E-A580-EC21F0370646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870504-00B0-431E-ABF8-E0BD81972F0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9980BD-7FD8-4274-9BAF-204577EA3B91}">
      <dgm:prSet/>
      <dgm:spPr/>
      <dgm:t>
        <a:bodyPr/>
        <a:lstStyle/>
        <a:p>
          <a:pPr rtl="0"/>
          <a:r>
            <a:rPr lang="en-US" dirty="0" smtClean="0"/>
            <a:t>Real Time Field Parameters</a:t>
          </a:r>
          <a:endParaRPr lang="en-US" dirty="0"/>
        </a:p>
      </dgm:t>
    </dgm:pt>
    <dgm:pt modelId="{9EF358DF-E408-4712-A492-8F4E5DC3B6A1}" type="parTrans" cxnId="{4F8302AD-ADC2-4D6E-91D4-08244080EE4A}">
      <dgm:prSet/>
      <dgm:spPr/>
      <dgm:t>
        <a:bodyPr/>
        <a:lstStyle/>
        <a:p>
          <a:endParaRPr lang="en-US"/>
        </a:p>
      </dgm:t>
    </dgm:pt>
    <dgm:pt modelId="{92D0BD2F-F2F8-456E-9F06-F77715C2B1DE}" type="sibTrans" cxnId="{4F8302AD-ADC2-4D6E-91D4-08244080EE4A}">
      <dgm:prSet/>
      <dgm:spPr/>
      <dgm:t>
        <a:bodyPr/>
        <a:lstStyle/>
        <a:p>
          <a:endParaRPr lang="en-US"/>
        </a:p>
      </dgm:t>
    </dgm:pt>
    <dgm:pt modelId="{AC9E9EB0-30B7-4B97-B754-77B2C75EA37B}" type="pres">
      <dgm:prSet presAssocID="{E1870504-00B0-431E-ABF8-E0BD81972F09}" presName="linear" presStyleCnt="0">
        <dgm:presLayoutVars>
          <dgm:animLvl val="lvl"/>
          <dgm:resizeHandles val="exact"/>
        </dgm:presLayoutVars>
      </dgm:prSet>
      <dgm:spPr/>
    </dgm:pt>
    <dgm:pt modelId="{25D7C272-78D8-425C-8F58-A44B8AE694F6}" type="pres">
      <dgm:prSet presAssocID="{1E9980BD-7FD8-4274-9BAF-204577EA3B9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2C8F9C7-D6EA-4A87-98DF-0D9E85829503}" type="presOf" srcId="{1E9980BD-7FD8-4274-9BAF-204577EA3B91}" destId="{25D7C272-78D8-425C-8F58-A44B8AE694F6}" srcOrd="0" destOrd="0" presId="urn:microsoft.com/office/officeart/2005/8/layout/vList2"/>
    <dgm:cxn modelId="{C1717CBA-3FD3-4F43-B33E-245EE3D1181C}" type="presOf" srcId="{E1870504-00B0-431E-ABF8-E0BD81972F09}" destId="{AC9E9EB0-30B7-4B97-B754-77B2C75EA37B}" srcOrd="0" destOrd="0" presId="urn:microsoft.com/office/officeart/2005/8/layout/vList2"/>
    <dgm:cxn modelId="{4F8302AD-ADC2-4D6E-91D4-08244080EE4A}" srcId="{E1870504-00B0-431E-ABF8-E0BD81972F09}" destId="{1E9980BD-7FD8-4274-9BAF-204577EA3B91}" srcOrd="0" destOrd="0" parTransId="{9EF358DF-E408-4712-A492-8F4E5DC3B6A1}" sibTransId="{92D0BD2F-F2F8-456E-9F06-F77715C2B1DE}"/>
    <dgm:cxn modelId="{0A1D15AC-19BB-40F2-9490-E753715AB6F5}" type="presParOf" srcId="{AC9E9EB0-30B7-4B97-B754-77B2C75EA37B}" destId="{25D7C272-78D8-425C-8F58-A44B8AE694F6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A6D4-5615-4EB9-8D8D-E89FBB201AEF}" type="datetimeFigureOut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F7164-E36C-4952-B6D9-F8C39AEC6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8C056-2F90-4697-B592-6EF24C9D92A2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13F9-D26A-4E69-B1C9-E494A5CA816E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3D-A51F-4037-9D70-45D4817C7FCF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899960-DC3B-4F96-A03C-D6BE9AE16871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7AA94B6-4501-409C-93BA-9B771DC3FA81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1A2C-BB0B-4187-846F-EB454F35A716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16C-28CB-4CAE-A024-C9881CADF7EF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84EE91-AA8F-4240-80A3-55B700DABE9C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AA6-BE53-4673-AEBE-02CC46D694D5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551269-894F-4026-B58A-74F12DE0442B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9A60CB-BD89-4618-8F0A-D8B4D28AE976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96B49CB-6E88-4869-B6CB-11833C4B3208}" type="datetime1">
              <a:rPr lang="en-US" smtClean="0"/>
              <a:pPr/>
              <a:t>12-Feb-21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Colors" Target="../diagrams/colors8.xml"/><Relationship Id="rId18" Type="http://schemas.openxmlformats.org/officeDocument/2006/relationships/diagramData" Target="../diagrams/data10.xml"/><Relationship Id="rId26" Type="http://schemas.openxmlformats.org/officeDocument/2006/relationships/diagramData" Target="../diagrams/data12.xml"/><Relationship Id="rId3" Type="http://schemas.openxmlformats.org/officeDocument/2006/relationships/diagramLayout" Target="../diagrams/layout6.xml"/><Relationship Id="rId21" Type="http://schemas.openxmlformats.org/officeDocument/2006/relationships/diagramColors" Target="../diagrams/colors10.xml"/><Relationship Id="rId7" Type="http://schemas.openxmlformats.org/officeDocument/2006/relationships/diagramLayout" Target="../diagrams/layout7.xml"/><Relationship Id="rId12" Type="http://schemas.openxmlformats.org/officeDocument/2006/relationships/diagramQuickStyle" Target="../diagrams/quickStyle8.xml"/><Relationship Id="rId17" Type="http://schemas.openxmlformats.org/officeDocument/2006/relationships/diagramColors" Target="../diagrams/colors9.xml"/><Relationship Id="rId25" Type="http://schemas.openxmlformats.org/officeDocument/2006/relationships/diagramColors" Target="../diagrams/colors11.xml"/><Relationship Id="rId33" Type="http://schemas.openxmlformats.org/officeDocument/2006/relationships/diagramColors" Target="../diagrams/colors13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9.xml"/><Relationship Id="rId20" Type="http://schemas.openxmlformats.org/officeDocument/2006/relationships/diagramQuickStyle" Target="../diagrams/quickStyle10.xml"/><Relationship Id="rId29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11" Type="http://schemas.openxmlformats.org/officeDocument/2006/relationships/diagramLayout" Target="../diagrams/layout8.xml"/><Relationship Id="rId24" Type="http://schemas.openxmlformats.org/officeDocument/2006/relationships/diagramQuickStyle" Target="../diagrams/quickStyle11.xml"/><Relationship Id="rId32" Type="http://schemas.openxmlformats.org/officeDocument/2006/relationships/diagramQuickStyle" Target="../diagrams/quickStyle13.xml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9.xml"/><Relationship Id="rId23" Type="http://schemas.openxmlformats.org/officeDocument/2006/relationships/diagramLayout" Target="../diagrams/layout11.xml"/><Relationship Id="rId28" Type="http://schemas.openxmlformats.org/officeDocument/2006/relationships/diagramQuickStyle" Target="../diagrams/quickStyle12.xml"/><Relationship Id="rId10" Type="http://schemas.openxmlformats.org/officeDocument/2006/relationships/diagramData" Target="../diagrams/data8.xml"/><Relationship Id="rId19" Type="http://schemas.openxmlformats.org/officeDocument/2006/relationships/diagramLayout" Target="../diagrams/layout10.xml"/><Relationship Id="rId31" Type="http://schemas.openxmlformats.org/officeDocument/2006/relationships/diagramLayout" Target="../diagrams/layout13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Relationship Id="rId14" Type="http://schemas.openxmlformats.org/officeDocument/2006/relationships/diagramData" Target="../diagrams/data9.xml"/><Relationship Id="rId22" Type="http://schemas.openxmlformats.org/officeDocument/2006/relationships/diagramData" Target="../diagrams/data11.xml"/><Relationship Id="rId27" Type="http://schemas.openxmlformats.org/officeDocument/2006/relationships/diagramLayout" Target="../diagrams/layout12.xml"/><Relationship Id="rId30" Type="http://schemas.openxmlformats.org/officeDocument/2006/relationships/diagramData" Target="../diagrams/data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diagramColors" Target="../diagrams/colors16.xml"/><Relationship Id="rId18" Type="http://schemas.openxmlformats.org/officeDocument/2006/relationships/diagramData" Target="../diagrams/data18.xml"/><Relationship Id="rId26" Type="http://schemas.openxmlformats.org/officeDocument/2006/relationships/diagramData" Target="../diagrams/data20.xml"/><Relationship Id="rId3" Type="http://schemas.openxmlformats.org/officeDocument/2006/relationships/diagramLayout" Target="../diagrams/layout14.xml"/><Relationship Id="rId21" Type="http://schemas.openxmlformats.org/officeDocument/2006/relationships/diagramColors" Target="../diagrams/colors18.xml"/><Relationship Id="rId7" Type="http://schemas.openxmlformats.org/officeDocument/2006/relationships/diagramLayout" Target="../diagrams/layout15.xml"/><Relationship Id="rId12" Type="http://schemas.openxmlformats.org/officeDocument/2006/relationships/diagramQuickStyle" Target="../diagrams/quickStyle16.xml"/><Relationship Id="rId17" Type="http://schemas.openxmlformats.org/officeDocument/2006/relationships/diagramColors" Target="../diagrams/colors17.xml"/><Relationship Id="rId25" Type="http://schemas.openxmlformats.org/officeDocument/2006/relationships/diagramColors" Target="../diagrams/colors19.xml"/><Relationship Id="rId2" Type="http://schemas.openxmlformats.org/officeDocument/2006/relationships/diagramData" Target="../diagrams/data14.xml"/><Relationship Id="rId16" Type="http://schemas.openxmlformats.org/officeDocument/2006/relationships/diagramQuickStyle" Target="../diagrams/quickStyle17.xml"/><Relationship Id="rId20" Type="http://schemas.openxmlformats.org/officeDocument/2006/relationships/diagramQuickStyle" Target="../diagrams/quickStyle18.xml"/><Relationship Id="rId29" Type="http://schemas.openxmlformats.org/officeDocument/2006/relationships/diagramColors" Target="../diagrams/colors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diagramLayout" Target="../diagrams/layout16.xml"/><Relationship Id="rId24" Type="http://schemas.openxmlformats.org/officeDocument/2006/relationships/diagramQuickStyle" Target="../diagrams/quickStyle19.xml"/><Relationship Id="rId5" Type="http://schemas.openxmlformats.org/officeDocument/2006/relationships/diagramColors" Target="../diagrams/colors14.xml"/><Relationship Id="rId15" Type="http://schemas.openxmlformats.org/officeDocument/2006/relationships/diagramLayout" Target="../diagrams/layout17.xml"/><Relationship Id="rId23" Type="http://schemas.openxmlformats.org/officeDocument/2006/relationships/diagramLayout" Target="../diagrams/layout19.xml"/><Relationship Id="rId28" Type="http://schemas.openxmlformats.org/officeDocument/2006/relationships/diagramQuickStyle" Target="../diagrams/quickStyle20.xml"/><Relationship Id="rId10" Type="http://schemas.openxmlformats.org/officeDocument/2006/relationships/diagramData" Target="../diagrams/data16.xml"/><Relationship Id="rId19" Type="http://schemas.openxmlformats.org/officeDocument/2006/relationships/diagramLayout" Target="../diagrams/layout18.xml"/><Relationship Id="rId4" Type="http://schemas.openxmlformats.org/officeDocument/2006/relationships/diagramQuickStyle" Target="../diagrams/quickStyle14.xml"/><Relationship Id="rId9" Type="http://schemas.openxmlformats.org/officeDocument/2006/relationships/diagramColors" Target="../diagrams/colors15.xml"/><Relationship Id="rId14" Type="http://schemas.openxmlformats.org/officeDocument/2006/relationships/diagramData" Target="../diagrams/data17.xml"/><Relationship Id="rId22" Type="http://schemas.openxmlformats.org/officeDocument/2006/relationships/diagramData" Target="../diagrams/data19.xml"/><Relationship Id="rId27" Type="http://schemas.openxmlformats.org/officeDocument/2006/relationships/diagramLayout" Target="../diagrams/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13" Type="http://schemas.openxmlformats.org/officeDocument/2006/relationships/diagramColors" Target="../diagrams/colors23.xml"/><Relationship Id="rId18" Type="http://schemas.openxmlformats.org/officeDocument/2006/relationships/diagramData" Target="../diagrams/data25.xml"/><Relationship Id="rId26" Type="http://schemas.openxmlformats.org/officeDocument/2006/relationships/diagramData" Target="../diagrams/data27.xml"/><Relationship Id="rId3" Type="http://schemas.openxmlformats.org/officeDocument/2006/relationships/diagramLayout" Target="../diagrams/layout21.xml"/><Relationship Id="rId21" Type="http://schemas.openxmlformats.org/officeDocument/2006/relationships/diagramColors" Target="../diagrams/colors25.xml"/><Relationship Id="rId7" Type="http://schemas.openxmlformats.org/officeDocument/2006/relationships/diagramLayout" Target="../diagrams/layout22.xml"/><Relationship Id="rId12" Type="http://schemas.openxmlformats.org/officeDocument/2006/relationships/diagramQuickStyle" Target="../diagrams/quickStyle23.xml"/><Relationship Id="rId17" Type="http://schemas.openxmlformats.org/officeDocument/2006/relationships/diagramColors" Target="../diagrams/colors24.xml"/><Relationship Id="rId25" Type="http://schemas.openxmlformats.org/officeDocument/2006/relationships/diagramColors" Target="../diagrams/colors26.xml"/><Relationship Id="rId33" Type="http://schemas.openxmlformats.org/officeDocument/2006/relationships/diagramColors" Target="../diagrams/colors28.xml"/><Relationship Id="rId2" Type="http://schemas.openxmlformats.org/officeDocument/2006/relationships/diagramData" Target="../diagrams/data21.xml"/><Relationship Id="rId16" Type="http://schemas.openxmlformats.org/officeDocument/2006/relationships/diagramQuickStyle" Target="../diagrams/quickStyle24.xml"/><Relationship Id="rId20" Type="http://schemas.openxmlformats.org/officeDocument/2006/relationships/diagramQuickStyle" Target="../diagrams/quickStyle25.xml"/><Relationship Id="rId29" Type="http://schemas.openxmlformats.org/officeDocument/2006/relationships/diagramColors" Target="../diagrams/colors2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11" Type="http://schemas.openxmlformats.org/officeDocument/2006/relationships/diagramLayout" Target="../diagrams/layout23.xml"/><Relationship Id="rId24" Type="http://schemas.openxmlformats.org/officeDocument/2006/relationships/diagramQuickStyle" Target="../diagrams/quickStyle26.xml"/><Relationship Id="rId32" Type="http://schemas.openxmlformats.org/officeDocument/2006/relationships/diagramQuickStyle" Target="../diagrams/quickStyle28.xml"/><Relationship Id="rId5" Type="http://schemas.openxmlformats.org/officeDocument/2006/relationships/diagramColors" Target="../diagrams/colors21.xml"/><Relationship Id="rId15" Type="http://schemas.openxmlformats.org/officeDocument/2006/relationships/diagramLayout" Target="../diagrams/layout24.xml"/><Relationship Id="rId23" Type="http://schemas.openxmlformats.org/officeDocument/2006/relationships/diagramLayout" Target="../diagrams/layout26.xml"/><Relationship Id="rId28" Type="http://schemas.openxmlformats.org/officeDocument/2006/relationships/diagramQuickStyle" Target="../diagrams/quickStyle27.xml"/><Relationship Id="rId10" Type="http://schemas.openxmlformats.org/officeDocument/2006/relationships/diagramData" Target="../diagrams/data23.xml"/><Relationship Id="rId19" Type="http://schemas.openxmlformats.org/officeDocument/2006/relationships/diagramLayout" Target="../diagrams/layout25.xml"/><Relationship Id="rId31" Type="http://schemas.openxmlformats.org/officeDocument/2006/relationships/diagramLayout" Target="../diagrams/layout28.xml"/><Relationship Id="rId4" Type="http://schemas.openxmlformats.org/officeDocument/2006/relationships/diagramQuickStyle" Target="../diagrams/quickStyle21.xml"/><Relationship Id="rId9" Type="http://schemas.openxmlformats.org/officeDocument/2006/relationships/diagramColors" Target="../diagrams/colors22.xml"/><Relationship Id="rId14" Type="http://schemas.openxmlformats.org/officeDocument/2006/relationships/diagramData" Target="../diagrams/data24.xml"/><Relationship Id="rId22" Type="http://schemas.openxmlformats.org/officeDocument/2006/relationships/diagramData" Target="../diagrams/data26.xml"/><Relationship Id="rId27" Type="http://schemas.openxmlformats.org/officeDocument/2006/relationships/diagramLayout" Target="../diagrams/layout27.xml"/><Relationship Id="rId30" Type="http://schemas.openxmlformats.org/officeDocument/2006/relationships/diagramData" Target="../diagrams/data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315200" cy="31242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SMART MICRO ENVIRONMENT MONITORING  AND GREENHOUSE MANAGEMENT  SYSTEM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 descr="sara-cardoso-4IDyvYNDXYQ-unsplash.jpg"/>
          <p:cNvPicPr>
            <a:picLocks noChangeAspect="1"/>
          </p:cNvPicPr>
          <p:nvPr/>
        </p:nvPicPr>
        <p:blipFill>
          <a:blip r:embed="rId2" cstate="print"/>
          <a:srcRect t="4587"/>
          <a:stretch>
            <a:fillRect/>
          </a:stretch>
        </p:blipFill>
        <p:spPr>
          <a:xfrm>
            <a:off x="152400" y="0"/>
            <a:ext cx="8534400" cy="316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VIABILITY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8800"/>
            <a:ext cx="7467600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is designed for both farmers and officers.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Easy portable, eco-friendly and cost effective.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Optimizing the production efficiency and uniformity across the field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Minimizing the environmental impact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534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715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 for real time monitoring and management of microenvironment and  Greenhouses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monitoring plant disease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model can be easily scaled up.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cost is between ₹4999/-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₹12999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/- depending upon the features. 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1752600"/>
            <a:ext cx="3733800" cy="3505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VIRTUOSO ( B6-596)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Divyamol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J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Jithesh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Jayakumar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Hareesh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R</a:t>
            </a:r>
          </a:p>
          <a:p>
            <a:pPr>
              <a:lnSpc>
                <a:spcPct val="16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Abhijith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 A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467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INVENTION AND INNOVATION</a:t>
            </a:r>
            <a:r>
              <a:rPr lang="en-US" sz="3200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153400" cy="487375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based on IOT, Artificial Intelligence, and Machine Learning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fast and automated equipment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monitoring and management of microenvironment and  Greenhouses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monitoring plant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disease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PRODUCT OVERVIEW</a:t>
            </a:r>
            <a:endParaRPr lang="en-US" b="1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04800" y="990600"/>
          <a:ext cx="228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743200" y="990600"/>
          <a:ext cx="54864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43200" y="1905000"/>
            <a:ext cx="5486400" cy="913507"/>
            <a:chOff x="0" y="446"/>
            <a:chExt cx="5486400" cy="913507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0" y="446"/>
              <a:ext cx="5486400" cy="91350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4594" y="76646"/>
              <a:ext cx="5397212" cy="762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latin typeface="Times New Roman" pitchFamily="18" charset="0"/>
                  <a:cs typeface="Times New Roman" pitchFamily="18" charset="0"/>
                </a:rPr>
                <a:t>* Increase 10 % - 30%  productivity</a:t>
              </a:r>
            </a:p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latin typeface="Times New Roman" pitchFamily="18" charset="0"/>
                  <a:cs typeface="Times New Roman" pitchFamily="18" charset="0"/>
                </a:rPr>
                <a:t>* Value </a:t>
              </a:r>
              <a:r>
                <a:rPr lang="en-US" sz="1800" kern="1200" dirty="0" smtClean="0">
                  <a:latin typeface="Times New Roman" pitchFamily="18" charset="0"/>
                  <a:cs typeface="Times New Roman" pitchFamily="18" charset="0"/>
                </a:rPr>
                <a:t>for money</a:t>
              </a:r>
            </a:p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latin typeface="Times New Roman" pitchFamily="18" charset="0"/>
                  <a:cs typeface="Times New Roman" pitchFamily="18" charset="0"/>
                </a:rPr>
                <a:t>* Meet </a:t>
              </a:r>
              <a:r>
                <a:rPr lang="en-US" sz="1800" kern="1200" dirty="0" smtClean="0">
                  <a:latin typeface="Times New Roman" pitchFamily="18" charset="0"/>
                  <a:cs typeface="Times New Roman" pitchFamily="18" charset="0"/>
                </a:rPr>
                <a:t>customer needs better</a:t>
              </a:r>
              <a:endParaRPr lang="en-US" sz="1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0" name="Diagram 9"/>
          <p:cNvGraphicFramePr/>
          <p:nvPr/>
        </p:nvGraphicFramePr>
        <p:xfrm>
          <a:off x="2743200" y="2895600"/>
          <a:ext cx="5486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743200" y="4114800"/>
            <a:ext cx="5486400" cy="673920"/>
            <a:chOff x="0" y="5940"/>
            <a:chExt cx="5486400" cy="673920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0" y="5940"/>
              <a:ext cx="5486400" cy="6739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0" y="38838"/>
              <a:ext cx="5420604" cy="608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latin typeface="Times New Roman" pitchFamily="18" charset="0"/>
                  <a:cs typeface="Times New Roman" pitchFamily="18" charset="0"/>
                </a:rPr>
                <a:t>Technological Synergies</a:t>
              </a:r>
              <a:endParaRPr lang="en-US" sz="1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" name="Diagram 13"/>
          <p:cNvGraphicFramePr/>
          <p:nvPr/>
        </p:nvGraphicFramePr>
        <p:xfrm>
          <a:off x="2667000" y="4953000"/>
          <a:ext cx="54864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2667000" y="5830669"/>
          <a:ext cx="54864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/>
        </p:nvGraphicFramePr>
        <p:xfrm>
          <a:off x="762000" y="2918010"/>
          <a:ext cx="1391211" cy="213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2743200" y="3429000"/>
          <a:ext cx="1371600" cy="111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8" name="Diagram 27"/>
          <p:cNvGraphicFramePr/>
          <p:nvPr/>
        </p:nvGraphicFramePr>
        <p:xfrm>
          <a:off x="685801" y="5486401"/>
          <a:ext cx="1522880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2" name="Diagram 21"/>
          <p:cNvGraphicFramePr/>
          <p:nvPr/>
        </p:nvGraphicFramePr>
        <p:xfrm>
          <a:off x="685800" y="990600"/>
          <a:ext cx="146304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2" name="Diagram 31"/>
          <p:cNvGraphicFramePr/>
          <p:nvPr/>
        </p:nvGraphicFramePr>
        <p:xfrm>
          <a:off x="2942384" y="5580529"/>
          <a:ext cx="1119468" cy="76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3" name="Diagram 32"/>
          <p:cNvGraphicFramePr/>
          <p:nvPr/>
        </p:nvGraphicFramePr>
        <p:xfrm>
          <a:off x="5325036" y="2514600"/>
          <a:ext cx="1151964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4" name="Diagram 33"/>
          <p:cNvGraphicFramePr/>
          <p:nvPr/>
        </p:nvGraphicFramePr>
        <p:xfrm>
          <a:off x="5181600" y="4648200"/>
          <a:ext cx="1232648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35" name="Diagram 34"/>
          <p:cNvGraphicFramePr/>
          <p:nvPr/>
        </p:nvGraphicFramePr>
        <p:xfrm>
          <a:off x="7086600" y="3581400"/>
          <a:ext cx="1465168" cy="76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153211" y="3987052"/>
            <a:ext cx="589989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028700" y="2476501"/>
            <a:ext cx="838202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2118" y="4545103"/>
            <a:ext cx="0" cy="10354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8681" y="5943601"/>
            <a:ext cx="733703" cy="201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3872753" y="3065927"/>
            <a:ext cx="1452283" cy="921126"/>
          </a:xfrm>
          <a:prstGeom prst="bentConnector3">
            <a:avLst>
              <a:gd name="adj1" fmla="val 78192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3872753" y="3987053"/>
            <a:ext cx="1308847" cy="1080247"/>
          </a:xfrm>
          <a:prstGeom prst="bentConnector3">
            <a:avLst>
              <a:gd name="adj1" fmla="val 8336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477000" y="3065927"/>
            <a:ext cx="609600" cy="89871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7400" y="4572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OF </a:t>
            </a:r>
            <a:b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PROPOSED SYSTEM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3058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414248" y="3964641"/>
            <a:ext cx="672352" cy="11026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5410200"/>
            <a:ext cx="1981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3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PROPOSED SYSTEM DESIGN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229600" cy="5562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architecture is composed of 2 layers: 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Front-end Layer Design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front-end layer of our monitoring system is the hardware module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to collect the measurements of ten environmental attributes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hardware module is solar powered in daytime and battery powered at night</a:t>
            </a:r>
          </a:p>
          <a:p>
            <a:pPr marL="457200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 DESIGN (continued…)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077200" cy="487375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1. Front-end Layer Design (Continued…)</a:t>
            </a:r>
          </a:p>
          <a:p>
            <a:pPr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1" name="Diagram 30"/>
          <p:cNvGraphicFramePr/>
          <p:nvPr/>
        </p:nvGraphicFramePr>
        <p:xfrm>
          <a:off x="3581400" y="2209800"/>
          <a:ext cx="1917700" cy="368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Diagram 31"/>
          <p:cNvGraphicFramePr/>
          <p:nvPr/>
        </p:nvGraphicFramePr>
        <p:xfrm>
          <a:off x="685800" y="2057400"/>
          <a:ext cx="19177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3" name="Diagram 32"/>
          <p:cNvGraphicFramePr/>
          <p:nvPr/>
        </p:nvGraphicFramePr>
        <p:xfrm>
          <a:off x="685800" y="2859088"/>
          <a:ext cx="1917700" cy="4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Diagram 33"/>
          <p:cNvGraphicFramePr/>
          <p:nvPr/>
        </p:nvGraphicFramePr>
        <p:xfrm>
          <a:off x="685800" y="3621088"/>
          <a:ext cx="1917700" cy="4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6" name="Diagram 35"/>
          <p:cNvGraphicFramePr/>
          <p:nvPr/>
        </p:nvGraphicFramePr>
        <p:xfrm>
          <a:off x="685800" y="4306888"/>
          <a:ext cx="1917700" cy="4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7" name="Diagram 36"/>
          <p:cNvGraphicFramePr/>
          <p:nvPr/>
        </p:nvGraphicFramePr>
        <p:xfrm>
          <a:off x="685800" y="5145088"/>
          <a:ext cx="1917700" cy="4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8" name="Diagram 37"/>
          <p:cNvGraphicFramePr/>
          <p:nvPr/>
        </p:nvGraphicFramePr>
        <p:xfrm>
          <a:off x="6553200" y="5029200"/>
          <a:ext cx="1917700" cy="4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2667000" y="23622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7000" y="31242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38862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45720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7000" y="54102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540500" y="2057400"/>
            <a:ext cx="1917700" cy="609004"/>
            <a:chOff x="0" y="297"/>
            <a:chExt cx="1917700" cy="609004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0" y="297"/>
              <a:ext cx="1917700" cy="60900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9729" y="30026"/>
              <a:ext cx="1858242" cy="5495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cs typeface="Times New Roman" pitchFamily="18" charset="0"/>
                </a:rPr>
                <a:t>Humidity</a:t>
              </a:r>
              <a:r>
                <a:rPr lang="en-US" sz="2000" kern="1200" dirty="0" smtClean="0">
                  <a:latin typeface="+mn-lt"/>
                  <a:cs typeface="Times New Roman" pitchFamily="18" charset="0"/>
                </a:rPr>
                <a:t> </a:t>
              </a:r>
              <a:endParaRPr lang="en-US" sz="2000" kern="1200" dirty="0">
                <a:latin typeface="+mn-lt"/>
                <a:cs typeface="Times New Roman" pitchFamily="18" charset="0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0800000">
            <a:off x="5562600" y="23622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562600" y="32766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553200" y="2971800"/>
            <a:ext cx="1917700" cy="609004"/>
            <a:chOff x="0" y="297"/>
            <a:chExt cx="1917700" cy="609004"/>
          </a:xfrm>
          <a:scene3d>
            <a:camera prst="orthographicFront"/>
            <a:lightRig rig="flat" dir="t"/>
          </a:scene3d>
        </p:grpSpPr>
        <p:sp>
          <p:nvSpPr>
            <p:cNvPr id="47" name="Rounded Rectangle 46"/>
            <p:cNvSpPr/>
            <p:nvPr/>
          </p:nvSpPr>
          <p:spPr>
            <a:xfrm>
              <a:off x="0" y="297"/>
              <a:ext cx="1917700" cy="60900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29729" y="30026"/>
              <a:ext cx="1858242" cy="5495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+mn-lt"/>
                  <a:cs typeface="Times New Roman" pitchFamily="18" charset="0"/>
                </a:rPr>
                <a:t>Sunlight </a:t>
              </a:r>
              <a:endParaRPr lang="en-US" sz="2000" kern="1200" dirty="0">
                <a:latin typeface="+mn-lt"/>
                <a:cs typeface="Times New Roman" pitchFamily="18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0800000">
            <a:off x="5562601" y="4267200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553200" y="3962400"/>
            <a:ext cx="1917700" cy="609004"/>
            <a:chOff x="0" y="297"/>
            <a:chExt cx="1917700" cy="609004"/>
          </a:xfrm>
          <a:scene3d>
            <a:camera prst="orthographicFront"/>
            <a:lightRig rig="flat" dir="t"/>
          </a:scene3d>
        </p:grpSpPr>
        <p:sp>
          <p:nvSpPr>
            <p:cNvPr id="51" name="Rounded Rectangle 50"/>
            <p:cNvSpPr/>
            <p:nvPr/>
          </p:nvSpPr>
          <p:spPr>
            <a:xfrm>
              <a:off x="0" y="297"/>
              <a:ext cx="1917700" cy="60900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29729" y="30026"/>
              <a:ext cx="1858242" cy="5495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cs typeface="Times New Roman" pitchFamily="18" charset="0"/>
                </a:rPr>
                <a:t>CO2</a:t>
              </a:r>
              <a:r>
                <a:rPr lang="en-US" sz="2000" kern="1200" dirty="0" smtClean="0">
                  <a:latin typeface="+mn-lt"/>
                  <a:cs typeface="Times New Roman" pitchFamily="18" charset="0"/>
                </a:rPr>
                <a:t> </a:t>
              </a:r>
              <a:endParaRPr lang="en-US" sz="2000" kern="1200" dirty="0">
                <a:latin typeface="+mn-lt"/>
                <a:cs typeface="Times New Roman" pitchFamily="18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rot="10800000">
            <a:off x="5562601" y="5257799"/>
            <a:ext cx="914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159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 DESIGN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7162800" cy="487375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Back-end Layer Design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intelligent software system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make a prediction between the received data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hardware unit and historical data in that field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3058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Diseases model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Image Processing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119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2133600" y="1524000"/>
          <a:ext cx="1752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3" name="Diagram 72"/>
          <p:cNvGraphicFramePr/>
          <p:nvPr/>
        </p:nvGraphicFramePr>
        <p:xfrm>
          <a:off x="2133600" y="2297668"/>
          <a:ext cx="1752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5" name="Diagram 74"/>
          <p:cNvGraphicFramePr/>
          <p:nvPr/>
        </p:nvGraphicFramePr>
        <p:xfrm>
          <a:off x="4495800" y="2209800"/>
          <a:ext cx="2133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4" name="Diagram 73"/>
          <p:cNvGraphicFramePr/>
          <p:nvPr/>
        </p:nvGraphicFramePr>
        <p:xfrm>
          <a:off x="2133600" y="3048000"/>
          <a:ext cx="1752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3505200"/>
            <a:ext cx="972254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2600" y="1066800"/>
            <a:ext cx="5029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Diagram 75"/>
          <p:cNvGraphicFramePr/>
          <p:nvPr/>
        </p:nvGraphicFramePr>
        <p:xfrm>
          <a:off x="2209800" y="4191000"/>
          <a:ext cx="2514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58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7" name="Diagram 76"/>
          <p:cNvGraphicFramePr/>
          <p:nvPr/>
        </p:nvGraphicFramePr>
        <p:xfrm>
          <a:off x="2209800" y="5029200"/>
          <a:ext cx="2514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1" name="Diagram 80"/>
          <p:cNvGraphicFramePr/>
          <p:nvPr/>
        </p:nvGraphicFramePr>
        <p:xfrm>
          <a:off x="2362200" y="6019800"/>
          <a:ext cx="219456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82" name="Diagram 81"/>
          <p:cNvGraphicFramePr/>
          <p:nvPr/>
        </p:nvGraphicFramePr>
        <p:xfrm>
          <a:off x="5334000" y="5029200"/>
          <a:ext cx="120577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25" name="Rectangle 24"/>
          <p:cNvSpPr/>
          <p:nvPr/>
        </p:nvSpPr>
        <p:spPr>
          <a:xfrm>
            <a:off x="1828800" y="3886200"/>
            <a:ext cx="50292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827020" y="2076212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865914" y="2788126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886200" y="2436811"/>
            <a:ext cx="5486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192780" y="4834652"/>
            <a:ext cx="5486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231674" y="5685314"/>
            <a:ext cx="54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24400" y="5213866"/>
            <a:ext cx="5486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3074</TotalTime>
  <Words>376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 SMART MICRO ENVIRONMENT MONITORING  AND GREENHOUSE MANAGEMENT  SYSTEM </vt:lpstr>
      <vt:lpstr>Slide 2</vt:lpstr>
      <vt:lpstr>  INVENTION AND INNOVATION  </vt:lpstr>
      <vt:lpstr>PRODUCT OVERVIEW</vt:lpstr>
      <vt:lpstr>Slide 5</vt:lpstr>
      <vt:lpstr>PROPOSED SYSTEM DESIGN</vt:lpstr>
      <vt:lpstr>PROPOSED SYSTEM DESIGN (continued…)</vt:lpstr>
      <vt:lpstr>PROPOSED SYSTEM DESIGN (continued…)</vt:lpstr>
      <vt:lpstr>Slide 9</vt:lpstr>
      <vt:lpstr>VIABILITY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LEVEL PROJECT PRESENTATION</dc:title>
  <dc:creator>Divya Janardanan</dc:creator>
  <cp:lastModifiedBy>user</cp:lastModifiedBy>
  <cp:revision>221</cp:revision>
  <dcterms:created xsi:type="dcterms:W3CDTF">2006-08-16T00:00:00Z</dcterms:created>
  <dcterms:modified xsi:type="dcterms:W3CDTF">2021-02-13T01:53:59Z</dcterms:modified>
</cp:coreProperties>
</file>