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chemeClr val="accent1"/>
                </a:solidFill>
              </a:rPr>
              <a:t>Amazon Products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Year-to-Date Performance Insights</a:t>
            </a:r>
          </a:p>
          <a:p>
            <a:r>
              <a:rPr dirty="0"/>
              <a:t>Created in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Analyze Amazon product sales performance over time</a:t>
            </a:r>
          </a:p>
          <a:p>
            <a:pPr marL="0" indent="0">
              <a:buNone/>
            </a:pPr>
            <a:r>
              <a:rPr dirty="0"/>
              <a:t>• Identify top-performing product categories and items</a:t>
            </a:r>
          </a:p>
          <a:p>
            <a:pPr marL="0" indent="0">
              <a:buNone/>
            </a:pPr>
            <a:r>
              <a:rPr dirty="0"/>
              <a:t>• Discover seasonal sales patterns and customer review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YTD Sales: $2.18M</a:t>
            </a:r>
          </a:p>
          <a:p>
            <a:r>
              <a:rPr dirty="0"/>
              <a:t>QTD Sales: $811.09K</a:t>
            </a:r>
          </a:p>
          <a:p>
            <a:r>
              <a:rPr dirty="0"/>
              <a:t>YTD Products Sold: 27.75K</a:t>
            </a:r>
          </a:p>
          <a:p>
            <a:r>
              <a:rPr dirty="0"/>
              <a:t>YTD Reviews: 19.42M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2417"/>
            <a:ext cx="8404698" cy="538912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Monthly sales show peaks in September and November</a:t>
            </a:r>
          </a:p>
          <a:p>
            <a:pPr marL="0" indent="0">
              <a:buNone/>
            </a:pPr>
            <a:r>
              <a:rPr dirty="0"/>
              <a:t>• Weekly sales reveal consistent growth with seasonal spikes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17979-DE57-49EF-D1F8-547FC369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21" y="3764604"/>
            <a:ext cx="6410527" cy="28187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Category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234"/>
            <a:ext cx="8307421" cy="5466945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Men’s Shoes → 43.18% of YTD Sales ($940K)</a:t>
            </a:r>
          </a:p>
          <a:p>
            <a:pPr marL="0" indent="0">
              <a:buNone/>
            </a:pPr>
            <a:r>
              <a:rPr dirty="0"/>
              <a:t>• Cameras → 22.62% ($492K)</a:t>
            </a:r>
          </a:p>
          <a:p>
            <a:pPr marL="0" indent="0">
              <a:buNone/>
            </a:pPr>
            <a:r>
              <a:rPr dirty="0"/>
              <a:t>• Mobile Accessories → Lowest share (1.8%)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73656-4698-F34C-87E8-95A8A8F6A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27" y="3429000"/>
            <a:ext cx="6196518" cy="3244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Top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84051"/>
            <a:ext cx="8443609" cy="5520447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Top Sales: Nikon ($34K), Atomos ($28K), Solid Gear ($27K)</a:t>
            </a:r>
          </a:p>
          <a:p>
            <a:pPr marL="0" indent="0">
              <a:buNone/>
            </a:pPr>
            <a:r>
              <a:rPr dirty="0"/>
              <a:t>• Top Reviews: SanDisk (0.40M, 0.34M, 0.23M), </a:t>
            </a:r>
            <a:r>
              <a:rPr lang="en-US" dirty="0"/>
              <a:t>  </a:t>
            </a:r>
            <a:r>
              <a:rPr dirty="0" err="1"/>
              <a:t>JETech</a:t>
            </a:r>
            <a:r>
              <a:rPr dirty="0"/>
              <a:t> (0.16M)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83162-DEB1-8895-14A9-B8477321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43" y="3832698"/>
            <a:ext cx="3735421" cy="2626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86A46F-07AB-DF75-0C64-AC9BFFCBC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481" y="3832697"/>
            <a:ext cx="3210127" cy="26264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6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Increase stock/promotions for Men’s Shoes &amp; Cameras</a:t>
            </a:r>
          </a:p>
          <a:p>
            <a:pPr marL="0" indent="0">
              <a:buNone/>
            </a:pPr>
            <a:r>
              <a:rPr dirty="0"/>
              <a:t>• Boost marketing during peak months (Aug–Nov)</a:t>
            </a:r>
          </a:p>
          <a:p>
            <a:pPr marL="0" indent="0">
              <a:buNone/>
            </a:pPr>
            <a:r>
              <a:rPr dirty="0"/>
              <a:t>• Enhance visibility for low-performing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Power BI – Data visualization &amp; dashboard creation</a:t>
            </a:r>
          </a:p>
          <a:p>
            <a:pPr marL="0" indent="0">
              <a:buNone/>
            </a:pPr>
            <a:r>
              <a:rPr dirty="0"/>
              <a:t>• Excel/CSV – Data cleaning &amp; preparation</a:t>
            </a:r>
          </a:p>
          <a:p>
            <a:pPr marL="0" indent="0">
              <a:buNone/>
            </a:pPr>
            <a:r>
              <a:rPr dirty="0"/>
              <a:t>• Amazon Sales Dataset – Source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198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Amazon Products Sales Analysis</vt:lpstr>
      <vt:lpstr>Objective</vt:lpstr>
      <vt:lpstr>Key Metrics</vt:lpstr>
      <vt:lpstr>Sales Trends</vt:lpstr>
      <vt:lpstr>Category Performance</vt:lpstr>
      <vt:lpstr>Top Products</vt:lpstr>
      <vt:lpstr>Recommendations</vt:lpstr>
      <vt:lpstr>Tools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</dc:creator>
  <cp:keywords/>
  <dc:description>generated using python-pptx</dc:description>
  <cp:lastModifiedBy>s</cp:lastModifiedBy>
  <cp:revision>2</cp:revision>
  <dcterms:created xsi:type="dcterms:W3CDTF">2013-01-27T09:14:16Z</dcterms:created>
  <dcterms:modified xsi:type="dcterms:W3CDTF">2025-08-14T07:50:11Z</dcterms:modified>
  <cp:category/>
</cp:coreProperties>
</file>