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83" y="2554817"/>
            <a:ext cx="10716242" cy="2421464"/>
          </a:xfrm>
        </p:spPr>
        <p:txBody>
          <a:bodyPr>
            <a:normAutofit/>
          </a:bodyPr>
          <a:lstStyle/>
          <a:p>
            <a:r>
              <a:rPr lang="en-US" dirty="0"/>
              <a:t>Analyzing Factors Influencing GDP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EXTREME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Members &amp; Contribution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917C-E86E-4FA9-A38B-1D22B722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Inshal Khan     ( GDP, Continent, Conclusion)</a:t>
            </a:r>
          </a:p>
          <a:p>
            <a:r>
              <a:rPr lang="en-US" dirty="0" err="1"/>
              <a:t>Badar</a:t>
            </a:r>
            <a:r>
              <a:rPr lang="en-US" dirty="0"/>
              <a:t> Al Kharusi (Health Sector as part of GDP, Area Square Kilometer)</a:t>
            </a:r>
          </a:p>
          <a:p>
            <a:r>
              <a:rPr lang="en-US" dirty="0" err="1"/>
              <a:t>Dilpa</a:t>
            </a:r>
            <a:r>
              <a:rPr lang="en-US" dirty="0"/>
              <a:t> Rao (Population, Growth Rate)</a:t>
            </a:r>
          </a:p>
          <a:p>
            <a:r>
              <a:rPr lang="en-US" dirty="0" err="1"/>
              <a:t>Divya</a:t>
            </a:r>
            <a:r>
              <a:rPr lang="en-US" dirty="0"/>
              <a:t> Arora (Agriculture, Industry , Services)</a:t>
            </a:r>
          </a:p>
          <a:p>
            <a:r>
              <a:rPr lang="en-US" dirty="0" err="1"/>
              <a:t>Shahzeb</a:t>
            </a:r>
            <a:r>
              <a:rPr lang="en-US" dirty="0"/>
              <a:t> Jahangir (Birth Rate, Death Rate, Urban)</a:t>
            </a:r>
          </a:p>
          <a:p>
            <a:r>
              <a:rPr lang="en-US" dirty="0"/>
              <a:t>Tayyab Ijaz ( Net Migration , Adult Obesity)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179" y="210105"/>
            <a:ext cx="8554473" cy="145626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B781-355B-4AF1-B27A-457AFD01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52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To find what factors influence a GDP of a country</a:t>
            </a:r>
          </a:p>
          <a:p>
            <a:r>
              <a:rPr lang="en-US" sz="2400" dirty="0"/>
              <a:t>Finding some useful trends related to GDP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DASHBAORD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97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Analyzing Factors Influencing GDP</vt:lpstr>
      <vt:lpstr>Members &amp; Contribution</vt:lpstr>
      <vt:lpstr>Objective</vt:lpstr>
      <vt:lpstr>DASHBAORD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2019-12-04T19:45:42Z</dcterms:created>
  <dcterms:modified xsi:type="dcterms:W3CDTF">2019-12-04T20:03:14Z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