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4A22-6390-469D-A1A8-0FB73B82F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E4FA1-C765-4362-9441-40FBFEB6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2D6AE-9FD6-4878-BC0D-0A321F63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F24-94A5-45D6-AF57-82041A6211BA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DCDBA-AD3F-46BD-BD87-F2A41641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F5B38-20B2-44DB-8FFE-5AE09687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3013-69B4-4323-AF50-4D3C34CA9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3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DBB5-C566-4365-8BFB-6BECC9BC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32DF4-BF39-49A3-9293-246A19DA5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D502A-4705-4F60-A24D-F133EE8E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F24-94A5-45D6-AF57-82041A6211BA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8BC06-DA9F-4795-9D6A-FFFAD28F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F8C8-2E35-4724-80C7-66FE20F7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3013-69B4-4323-AF50-4D3C34CA9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36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35AB5-14E4-4884-9DAF-9EFB2AB7D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367B2-211B-4AA5-87DA-0ACD23E6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9808D-62EE-47B6-8263-8BC1D0A8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F24-94A5-45D6-AF57-82041A6211BA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8EC00-F959-44AB-A83E-E0A64AD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C2F4D-AAAA-4DF6-B2AB-2D3FA410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3013-69B4-4323-AF50-4D3C34CA9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6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A495-6743-4DCC-9FB6-B918D068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325D-88B2-42CB-960D-5CE5C41F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622CC-D0DF-4B40-81CC-490FD0A9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F24-94A5-45D6-AF57-82041A6211BA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D2289-4BF7-41FC-ACE1-DF9921A3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3AEA1-C127-49AF-BAFD-B1052338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3013-69B4-4323-AF50-4D3C34CA9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8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B711-5125-482F-BF06-8EF7DBB4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1263-5B63-427C-BF4E-87FCA9BE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A88B-F58D-4168-A88E-F5A4692A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F24-94A5-45D6-AF57-82041A6211BA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99DB-42D4-4C33-89CC-01D53410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5214E-5E33-45DC-BBD6-FDB1D25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3013-69B4-4323-AF50-4D3C34CA9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F8EA-E67F-4597-8A19-50ACD07C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A193-8F32-4877-B82E-7898956DE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5C15D-1811-4275-B863-A4782BDF7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37F5B-1D62-455D-BA44-D3EC8977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F24-94A5-45D6-AF57-82041A6211BA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71082-D8B6-42FF-A456-43144D8B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4C1AF-30B6-4E7C-B56E-17F1E494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3013-69B4-4323-AF50-4D3C34CA9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67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7DFD-E519-4739-9E5C-7587E86B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C44D1-7338-4B45-8C91-35904DDA2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523D7-18C5-43E9-A6F7-E7C20795B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9B765-2020-44B5-9496-77AE506C2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FFD52-CAD4-4709-947B-97FC99C21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FFB28-38F9-4A42-94E9-6EEBE3E6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F24-94A5-45D6-AF57-82041A6211BA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05D46-C36B-482D-9505-ED9C6C9B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2FF0E-AC77-4CD0-BD4B-D2380C7B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3013-69B4-4323-AF50-4D3C34CA9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7F01-17BD-448A-8ECE-5E6DAA0D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2CBAD-C1E7-4A0A-A7AF-C6C68A3A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F24-94A5-45D6-AF57-82041A6211BA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FABB4-9553-452A-96B7-69266CB2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0AFD2-CB9E-4458-8540-72E39A5F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3013-69B4-4323-AF50-4D3C34CA9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1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BD797-4A32-4259-A898-3C228384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F24-94A5-45D6-AF57-82041A6211BA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9CE92-2EEC-47C3-8881-27CADDBC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9034-A393-43B7-BA44-7B21DD2B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3013-69B4-4323-AF50-4D3C34CA9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2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1240-2A56-45AB-AAB9-1AD6D026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93CF-6A9B-45BE-A47D-1588A706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45F81-9989-42E6-8629-628EA33FC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302B-A57C-4B56-8697-A29F2740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F24-94A5-45D6-AF57-82041A6211BA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3A459-6CC3-4BEF-AED8-2A6D781F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B0B9B-F989-41CD-A549-690949D8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3013-69B4-4323-AF50-4D3C34CA9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12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8B16-DCD2-4481-AFEF-07516882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E480C-EF53-4F80-9447-E20C6B341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C8DAC-F2F4-4ED4-BC6B-0DFA27D09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7CA0-9999-4B8B-B874-995F1107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F24-94A5-45D6-AF57-82041A6211BA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03665-B329-408D-8A5A-FA1F2D57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E2D7C-18AB-41C0-B665-9694AF5F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3013-69B4-4323-AF50-4D3C34CA9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3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13E55-765A-4440-BEBB-4FE38BE4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E5CF0-E6BE-4D00-B77C-BD34D832E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554E-11E7-47CC-A757-56441190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7F24-94A5-45D6-AF57-82041A6211BA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5F213-8D5F-4806-B993-2885B609C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D10A6-C3D0-400C-B943-D219AA0E9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73013-69B4-4323-AF50-4D3C34CA9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5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E96E-ACDA-4A5B-9F59-3D0A6920E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Capstone Project</a:t>
            </a:r>
            <a:br>
              <a:rPr lang="en-IN" dirty="0"/>
            </a:br>
            <a:r>
              <a:rPr lang="en-IN" sz="4000" dirty="0"/>
              <a:t>Mid Submission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A3BD7-3149-4E1F-B6A7-6E2A72EA6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IN" dirty="0"/>
              <a:t>Vikas </a:t>
            </a:r>
            <a:r>
              <a:rPr lang="en-IN" dirty="0" err="1"/>
              <a:t>Bhalotia</a:t>
            </a:r>
            <a:endParaRPr lang="en-IN" dirty="0"/>
          </a:p>
          <a:p>
            <a:pPr algn="r"/>
            <a:r>
              <a:rPr lang="en-IN" dirty="0" err="1"/>
              <a:t>Divya</a:t>
            </a:r>
            <a:r>
              <a:rPr lang="en-IN" dirty="0"/>
              <a:t> Nair</a:t>
            </a:r>
          </a:p>
          <a:p>
            <a:pPr algn="r"/>
            <a:r>
              <a:rPr lang="en-IN" dirty="0"/>
              <a:t>Lakshmi Shankar </a:t>
            </a:r>
            <a:r>
              <a:rPr lang="en-IN" dirty="0" err="1"/>
              <a:t>Iyer</a:t>
            </a:r>
            <a:endParaRPr lang="en-IN" dirty="0"/>
          </a:p>
          <a:p>
            <a:pPr algn="r"/>
            <a:r>
              <a:rPr lang="en-IN" dirty="0" err="1"/>
              <a:t>Ezhil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87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AA11-017D-4E95-8947-F23B2333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0437"/>
          </a:xfrm>
        </p:spPr>
        <p:txBody>
          <a:bodyPr/>
          <a:lstStyle/>
          <a:p>
            <a:r>
              <a:rPr lang="en-IN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F196-44C2-4574-9D5B-36A23AC72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716"/>
            <a:ext cx="10515600" cy="4937248"/>
          </a:xfrm>
        </p:spPr>
        <p:txBody>
          <a:bodyPr>
            <a:normAutofit/>
          </a:bodyPr>
          <a:lstStyle/>
          <a:p>
            <a:r>
              <a:rPr lang="en-IN" dirty="0" err="1"/>
              <a:t>ElecKart</a:t>
            </a:r>
            <a:r>
              <a:rPr lang="en-IN" dirty="0"/>
              <a:t> is an e-commerce firm specialising in electronic products. </a:t>
            </a:r>
          </a:p>
          <a:p>
            <a:r>
              <a:rPr lang="en-IN" dirty="0"/>
              <a:t>The firm has spent a significant amount of money in marketing over the last year.</a:t>
            </a:r>
          </a:p>
          <a:p>
            <a:r>
              <a:rPr lang="en-IN" dirty="0"/>
              <a:t>The firm is in the process of creating marketing budget for the next year; this includes spending on commercials, online campaigns and pricing &amp; promotion strategies.</a:t>
            </a:r>
          </a:p>
          <a:p>
            <a:r>
              <a:rPr lang="en-IN" dirty="0"/>
              <a:t>The firm has to work on a different strategy to reallocate the budget across marketing levers to improve revenues.</a:t>
            </a:r>
          </a:p>
          <a:p>
            <a:r>
              <a:rPr lang="en-IN" dirty="0"/>
              <a:t>The marketing team has a task of optimising the budget by developing a market mix model.</a:t>
            </a:r>
          </a:p>
        </p:txBody>
      </p:sp>
    </p:spTree>
    <p:extLst>
      <p:ext uri="{BB962C8B-B14F-4D97-AF65-F5344CB8AC3E}">
        <p14:creationId xmlns:p14="http://schemas.microsoft.com/office/powerpoint/2010/main" val="145825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E00D-D6AC-4E22-921F-2A0521A3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192F-3CE5-4530-9F24-26370AB88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92" y="1825624"/>
            <a:ext cx="10773508" cy="4575175"/>
          </a:xfrm>
        </p:spPr>
        <p:txBody>
          <a:bodyPr>
            <a:normAutofit/>
          </a:bodyPr>
          <a:lstStyle/>
          <a:p>
            <a:r>
              <a:rPr lang="en-IN" dirty="0"/>
              <a:t>Data from the earlier years is provided</a:t>
            </a:r>
          </a:p>
          <a:p>
            <a:r>
              <a:rPr lang="en-IN" dirty="0"/>
              <a:t>Data from July 2015 to June 2016 is taken into consideration</a:t>
            </a:r>
          </a:p>
          <a:p>
            <a:r>
              <a:rPr lang="en-IN" dirty="0"/>
              <a:t>Data contains the following:</a:t>
            </a:r>
          </a:p>
          <a:p>
            <a:pPr lvl="1"/>
            <a:r>
              <a:rPr lang="en-IN" dirty="0"/>
              <a:t>Order details</a:t>
            </a:r>
          </a:p>
          <a:p>
            <a:pPr lvl="1"/>
            <a:r>
              <a:rPr lang="en-IN" dirty="0"/>
              <a:t>Product details</a:t>
            </a:r>
          </a:p>
          <a:p>
            <a:pPr lvl="1"/>
            <a:r>
              <a:rPr lang="en-IN" dirty="0"/>
              <a:t>Payment details</a:t>
            </a:r>
          </a:p>
          <a:p>
            <a:pPr lvl="1"/>
            <a:r>
              <a:rPr lang="en-IN" dirty="0"/>
              <a:t>Monthly spend on ads; Special sale days; monthly NPS score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b="1" dirty="0"/>
              <a:t>Objective of the analysis: Creation of market mix model for three product sub-categories namely – camera accessory, home audio and gaming accessory.</a:t>
            </a:r>
          </a:p>
        </p:txBody>
      </p:sp>
    </p:spTree>
    <p:extLst>
      <p:ext uri="{BB962C8B-B14F-4D97-AF65-F5344CB8AC3E}">
        <p14:creationId xmlns:p14="http://schemas.microsoft.com/office/powerpoint/2010/main" val="203715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0835-C73D-40DF-853F-AE40EE84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F7A8-A000-402C-90CB-A25E7FB22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Univariate Analysis</a:t>
            </a:r>
          </a:p>
          <a:p>
            <a:endParaRPr lang="en-IN" dirty="0"/>
          </a:p>
          <a:p>
            <a:pPr lvl="1"/>
            <a:r>
              <a:rPr lang="en-IN" dirty="0"/>
              <a:t>Data type of columns looked at and modified as per the need</a:t>
            </a:r>
          </a:p>
          <a:p>
            <a:pPr lvl="1"/>
            <a:r>
              <a:rPr lang="en-IN" dirty="0"/>
              <a:t>Relevant columns were picked up ignoring the outliers</a:t>
            </a:r>
          </a:p>
          <a:p>
            <a:pPr lvl="1"/>
            <a:r>
              <a:rPr lang="en-IN" dirty="0"/>
              <a:t>Presence of missing values were looked at and were ignored</a:t>
            </a:r>
          </a:p>
          <a:p>
            <a:pPr lvl="1"/>
            <a:r>
              <a:rPr lang="en-IN" dirty="0"/>
              <a:t>After the basic cleansing process of sales, media, NPS score data, their missing values assessment was done</a:t>
            </a:r>
          </a:p>
          <a:p>
            <a:pPr lvl="1"/>
            <a:r>
              <a:rPr lang="en-IN" dirty="0"/>
              <a:t>The entire data was looked at from weekly perspective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72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Capstone Project Mid Submission</vt:lpstr>
      <vt:lpstr>Business Understanding</vt:lpstr>
      <vt:lpstr>Data Understanding</vt:lpstr>
      <vt:lpstr>Data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Shankar</dc:creator>
  <cp:lastModifiedBy>Lakshmi Shankar</cp:lastModifiedBy>
  <cp:revision>7</cp:revision>
  <dcterms:created xsi:type="dcterms:W3CDTF">2018-06-24T04:02:52Z</dcterms:created>
  <dcterms:modified xsi:type="dcterms:W3CDTF">2018-06-24T07:10:45Z</dcterms:modified>
</cp:coreProperties>
</file>