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3"/>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318" r:id="rId20"/>
    <p:sldId id="1292" r:id="rId21"/>
    <p:sldId id="1321" r:id="rId22"/>
    <p:sldId id="1294" r:id="rId23"/>
    <p:sldId id="1295" r:id="rId24"/>
    <p:sldId id="1296" r:id="rId25"/>
    <p:sldId id="1314" r:id="rId26"/>
    <p:sldId id="1316" r:id="rId27"/>
    <p:sldId id="1319" r:id="rId28"/>
    <p:sldId id="1320" r:id="rId29"/>
    <p:sldId id="1297" r:id="rId30"/>
    <p:sldId id="1288" r:id="rId31"/>
    <p:sldId id="1249" r:id="rId32"/>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59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DIVYA DHARSHINI 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:731121104013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7" name="Picture 6">
            <a:extLst>
              <a:ext uri="{FF2B5EF4-FFF2-40B4-BE49-F238E27FC236}">
                <a16:creationId xmlns:a16="http://schemas.microsoft.com/office/drawing/2014/main" id="{1A4C9B2B-AE34-B8A6-D424-EC811C5E7259}"/>
              </a:ext>
            </a:extLst>
          </p:cNvPr>
          <p:cNvPicPr>
            <a:picLocks noChangeAspect="1"/>
          </p:cNvPicPr>
          <p:nvPr/>
        </p:nvPicPr>
        <p:blipFill>
          <a:blip r:embed="rId3"/>
          <a:stretch>
            <a:fillRect/>
          </a:stretch>
        </p:blipFill>
        <p:spPr>
          <a:xfrm>
            <a:off x="3185040" y="1268572"/>
            <a:ext cx="2773920" cy="344453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FE25E7C-614C-49D5-9F0A-F8D3EC191CD8}"/>
              </a:ext>
            </a:extLst>
          </p:cNvPr>
          <p:cNvPicPr>
            <a:picLocks noChangeAspect="1"/>
          </p:cNvPicPr>
          <p:nvPr/>
        </p:nvPicPr>
        <p:blipFill>
          <a:blip r:embed="rId3"/>
          <a:stretch>
            <a:fillRect/>
          </a:stretch>
        </p:blipFill>
        <p:spPr>
          <a:xfrm>
            <a:off x="2092271" y="1518834"/>
            <a:ext cx="4850969" cy="3119875"/>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1B60F03-F8C5-4274-8331-19B02F0794FD}"/>
              </a:ext>
            </a:extLst>
          </p:cNvPr>
          <p:cNvPicPr>
            <a:picLocks noChangeAspect="1"/>
          </p:cNvPicPr>
          <p:nvPr/>
        </p:nvPicPr>
        <p:blipFill>
          <a:blip r:embed="rId3"/>
          <a:stretch>
            <a:fillRect/>
          </a:stretch>
        </p:blipFill>
        <p:spPr>
          <a:xfrm>
            <a:off x="1955855" y="1154624"/>
            <a:ext cx="5232290" cy="3448373"/>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AACC964-379B-4287-9BB0-B786E8B83205}"/>
              </a:ext>
            </a:extLst>
          </p:cNvPr>
          <p:cNvPicPr>
            <a:picLocks noChangeAspect="1"/>
          </p:cNvPicPr>
          <p:nvPr/>
        </p:nvPicPr>
        <p:blipFill>
          <a:blip r:embed="rId3"/>
          <a:stretch>
            <a:fillRect/>
          </a:stretch>
        </p:blipFill>
        <p:spPr>
          <a:xfrm>
            <a:off x="1952786" y="1394847"/>
            <a:ext cx="5587139" cy="3572360"/>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5D525CA1-3F5C-4F0E-ACC2-5641D95FC4F3}"/>
              </a:ext>
            </a:extLst>
          </p:cNvPr>
          <p:cNvPicPr>
            <a:picLocks noChangeAspect="1"/>
          </p:cNvPicPr>
          <p:nvPr/>
        </p:nvPicPr>
        <p:blipFill>
          <a:blip r:embed="rId3"/>
          <a:stretch>
            <a:fillRect/>
          </a:stretch>
        </p:blipFill>
        <p:spPr>
          <a:xfrm>
            <a:off x="2115519" y="1565329"/>
            <a:ext cx="5649132" cy="314778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409BDBD7-A8BF-4A2E-8192-7943D2E0E659}"/>
              </a:ext>
            </a:extLst>
          </p:cNvPr>
          <p:cNvPicPr>
            <a:picLocks noChangeAspect="1"/>
          </p:cNvPicPr>
          <p:nvPr/>
        </p:nvPicPr>
        <p:blipFill>
          <a:blip r:embed="rId3"/>
          <a:stretch>
            <a:fillRect/>
          </a:stretch>
        </p:blipFill>
        <p:spPr>
          <a:xfrm>
            <a:off x="2332495" y="1004393"/>
            <a:ext cx="5540645" cy="3776833"/>
          </a:xfrm>
          <a:prstGeom prst="rect">
            <a:avLst/>
          </a:prstGeom>
        </p:spPr>
      </p:pic>
    </p:spTree>
    <p:extLst>
      <p:ext uri="{BB962C8B-B14F-4D97-AF65-F5344CB8AC3E}">
        <p14:creationId xmlns:p14="http://schemas.microsoft.com/office/powerpoint/2010/main" val="299706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D658737C-FF93-41C2-A401-568F9F70E82D}"/>
              </a:ext>
            </a:extLst>
          </p:cNvPr>
          <p:cNvPicPr>
            <a:picLocks noChangeAspect="1"/>
          </p:cNvPicPr>
          <p:nvPr/>
        </p:nvPicPr>
        <p:blipFill>
          <a:blip r:embed="rId2"/>
          <a:stretch>
            <a:fillRect/>
          </a:stretch>
        </p:blipFill>
        <p:spPr>
          <a:xfrm>
            <a:off x="0" y="1065076"/>
            <a:ext cx="9144000" cy="3932876"/>
          </a:xfrm>
          <a:prstGeom prst="rect">
            <a:avLst/>
          </a:prstGeom>
        </p:spPr>
      </p:pic>
      <p:pic>
        <p:nvPicPr>
          <p:cNvPr id="5" name="Picture 4">
            <a:extLst>
              <a:ext uri="{FF2B5EF4-FFF2-40B4-BE49-F238E27FC236}">
                <a16:creationId xmlns:a16="http://schemas.microsoft.com/office/drawing/2014/main" id="{C042F0EA-7915-4071-5E7B-1EA1B6A28E60}"/>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D658737C-FF93-41C2-A401-568F9F70E82D}"/>
              </a:ext>
            </a:extLst>
          </p:cNvPr>
          <p:cNvPicPr>
            <a:picLocks noChangeAspect="1"/>
          </p:cNvPicPr>
          <p:nvPr/>
        </p:nvPicPr>
        <p:blipFill>
          <a:blip r:embed="rId2"/>
          <a:stretch>
            <a:fillRect/>
          </a:stretch>
        </p:blipFill>
        <p:spPr>
          <a:xfrm>
            <a:off x="0" y="1065076"/>
            <a:ext cx="9144000" cy="3932876"/>
          </a:xfrm>
          <a:prstGeom prst="rect">
            <a:avLst/>
          </a:prstGeom>
        </p:spPr>
      </p:pic>
      <p:pic>
        <p:nvPicPr>
          <p:cNvPr id="5" name="Picture 4">
            <a:extLst>
              <a:ext uri="{FF2B5EF4-FFF2-40B4-BE49-F238E27FC236}">
                <a16:creationId xmlns:a16="http://schemas.microsoft.com/office/drawing/2014/main" id="{C042F0EA-7915-4071-5E7B-1EA1B6A28E60}"/>
              </a:ext>
            </a:extLst>
          </p:cNvPr>
          <p:cNvPicPr>
            <a:picLocks noChangeAspect="1"/>
          </p:cNvPicPr>
          <p:nvPr/>
        </p:nvPicPr>
        <p:blipFill>
          <a:blip r:embed="rId3"/>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9923E372-E02C-1988-7209-6C3102918C08}"/>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246958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37311F86-8A47-40B8-8392-DC84FD98001C}"/>
              </a:ext>
            </a:extLst>
          </p:cNvPr>
          <p:cNvPicPr>
            <a:picLocks noChangeAspect="1"/>
          </p:cNvPicPr>
          <p:nvPr/>
        </p:nvPicPr>
        <p:blipFill>
          <a:blip r:embed="rId2"/>
          <a:stretch>
            <a:fillRect/>
          </a:stretch>
        </p:blipFill>
        <p:spPr>
          <a:xfrm>
            <a:off x="0" y="1131376"/>
            <a:ext cx="9144000" cy="3866575"/>
          </a:xfrm>
          <a:prstGeom prst="rect">
            <a:avLst/>
          </a:prstGeom>
        </p:spPr>
      </p:pic>
      <p:pic>
        <p:nvPicPr>
          <p:cNvPr id="4" name="Picture 3">
            <a:extLst>
              <a:ext uri="{FF2B5EF4-FFF2-40B4-BE49-F238E27FC236}">
                <a16:creationId xmlns:a16="http://schemas.microsoft.com/office/drawing/2014/main" id="{7FB47CC0-9C7F-FCD3-80BA-AB892CDFA13F}"/>
              </a:ext>
            </a:extLst>
          </p:cNvPr>
          <p:cNvPicPr>
            <a:picLocks noChangeAspect="1"/>
          </p:cNvPicPr>
          <p:nvPr/>
        </p:nvPicPr>
        <p:blipFill>
          <a:blip r:embed="rId3"/>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2619137B-F437-67FF-A802-DD7C00E39FAD}"/>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5" name="Picture 4">
            <a:extLst>
              <a:ext uri="{FF2B5EF4-FFF2-40B4-BE49-F238E27FC236}">
                <a16:creationId xmlns:a16="http://schemas.microsoft.com/office/drawing/2014/main" id="{102820F8-A4FE-4A7E-8A38-886CF132B7B7}"/>
              </a:ext>
            </a:extLst>
          </p:cNvPr>
          <p:cNvPicPr>
            <a:picLocks noChangeAspect="1"/>
          </p:cNvPicPr>
          <p:nvPr/>
        </p:nvPicPr>
        <p:blipFill>
          <a:blip r:embed="rId2"/>
          <a:stretch>
            <a:fillRect/>
          </a:stretch>
        </p:blipFill>
        <p:spPr>
          <a:xfrm>
            <a:off x="0" y="1208868"/>
            <a:ext cx="9144000" cy="3789083"/>
          </a:xfrm>
          <a:prstGeom prst="rect">
            <a:avLst/>
          </a:prstGeom>
        </p:spPr>
      </p:pic>
      <p:pic>
        <p:nvPicPr>
          <p:cNvPr id="4" name="Picture 3">
            <a:extLst>
              <a:ext uri="{FF2B5EF4-FFF2-40B4-BE49-F238E27FC236}">
                <a16:creationId xmlns:a16="http://schemas.microsoft.com/office/drawing/2014/main" id="{69B03F5E-6137-35EA-138B-2D9ED9351121}"/>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5" name="Picture 4">
            <a:extLst>
              <a:ext uri="{FF2B5EF4-FFF2-40B4-BE49-F238E27FC236}">
                <a16:creationId xmlns:a16="http://schemas.microsoft.com/office/drawing/2014/main" id="{1940D581-2D4F-4920-B960-57D587DD4E85}"/>
              </a:ext>
            </a:extLst>
          </p:cNvPr>
          <p:cNvPicPr>
            <a:picLocks noChangeAspect="1"/>
          </p:cNvPicPr>
          <p:nvPr/>
        </p:nvPicPr>
        <p:blipFill>
          <a:blip r:embed="rId2"/>
          <a:stretch>
            <a:fillRect/>
          </a:stretch>
        </p:blipFill>
        <p:spPr>
          <a:xfrm>
            <a:off x="0" y="1267650"/>
            <a:ext cx="9144000" cy="3730302"/>
          </a:xfrm>
          <a:prstGeom prst="rect">
            <a:avLst/>
          </a:prstGeom>
        </p:spPr>
      </p:pic>
      <p:pic>
        <p:nvPicPr>
          <p:cNvPr id="4" name="Picture 3">
            <a:extLst>
              <a:ext uri="{FF2B5EF4-FFF2-40B4-BE49-F238E27FC236}">
                <a16:creationId xmlns:a16="http://schemas.microsoft.com/office/drawing/2014/main" id="{DC44DC55-D5D3-FFC6-0A51-56CA5A9DD93D}"/>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5" name="Picture 4">
            <a:extLst>
              <a:ext uri="{FF2B5EF4-FFF2-40B4-BE49-F238E27FC236}">
                <a16:creationId xmlns:a16="http://schemas.microsoft.com/office/drawing/2014/main" id="{1C3E2DB7-0B35-474E-B042-4610D9514BB5}"/>
              </a:ext>
            </a:extLst>
          </p:cNvPr>
          <p:cNvPicPr>
            <a:picLocks noChangeAspect="1"/>
          </p:cNvPicPr>
          <p:nvPr/>
        </p:nvPicPr>
        <p:blipFill>
          <a:blip r:embed="rId2"/>
          <a:stretch>
            <a:fillRect/>
          </a:stretch>
        </p:blipFill>
        <p:spPr>
          <a:xfrm>
            <a:off x="0" y="1170122"/>
            <a:ext cx="9144000" cy="4300527"/>
          </a:xfrm>
          <a:prstGeom prst="rect">
            <a:avLst/>
          </a:prstGeom>
        </p:spPr>
      </p:pic>
      <p:pic>
        <p:nvPicPr>
          <p:cNvPr id="4" name="Picture 3">
            <a:extLst>
              <a:ext uri="{FF2B5EF4-FFF2-40B4-BE49-F238E27FC236}">
                <a16:creationId xmlns:a16="http://schemas.microsoft.com/office/drawing/2014/main" id="{A05D3475-23F0-B9E7-EF49-4BFDCF1B796E}"/>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4" name="Picture 3">
            <a:extLst>
              <a:ext uri="{FF2B5EF4-FFF2-40B4-BE49-F238E27FC236}">
                <a16:creationId xmlns:a16="http://schemas.microsoft.com/office/drawing/2014/main" id="{F584D888-575F-40FB-9649-BFA4182DE207}"/>
              </a:ext>
            </a:extLst>
          </p:cNvPr>
          <p:cNvPicPr>
            <a:picLocks noChangeAspect="1"/>
          </p:cNvPicPr>
          <p:nvPr/>
        </p:nvPicPr>
        <p:blipFill>
          <a:blip r:embed="rId2"/>
          <a:stretch>
            <a:fillRect/>
          </a:stretch>
        </p:blipFill>
        <p:spPr>
          <a:xfrm>
            <a:off x="0" y="1069383"/>
            <a:ext cx="9144000" cy="3928568"/>
          </a:xfrm>
          <a:prstGeom prst="rect">
            <a:avLst/>
          </a:prstGeom>
        </p:spPr>
      </p:pic>
      <p:pic>
        <p:nvPicPr>
          <p:cNvPr id="5" name="Picture 4">
            <a:extLst>
              <a:ext uri="{FF2B5EF4-FFF2-40B4-BE49-F238E27FC236}">
                <a16:creationId xmlns:a16="http://schemas.microsoft.com/office/drawing/2014/main" id="{0F564A55-20F8-6B5E-2FAD-9E5CE81835EF}"/>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4" name="Picture 3">
            <a:extLst>
              <a:ext uri="{FF2B5EF4-FFF2-40B4-BE49-F238E27FC236}">
                <a16:creationId xmlns:a16="http://schemas.microsoft.com/office/drawing/2014/main" id="{F584D888-575F-40FB-9649-BFA4182DE207}"/>
              </a:ext>
            </a:extLst>
          </p:cNvPr>
          <p:cNvPicPr>
            <a:picLocks noChangeAspect="1"/>
          </p:cNvPicPr>
          <p:nvPr/>
        </p:nvPicPr>
        <p:blipFill>
          <a:blip r:embed="rId2"/>
          <a:stretch>
            <a:fillRect/>
          </a:stretch>
        </p:blipFill>
        <p:spPr>
          <a:xfrm>
            <a:off x="0" y="1069383"/>
            <a:ext cx="9144000" cy="3928568"/>
          </a:xfrm>
          <a:prstGeom prst="rect">
            <a:avLst/>
          </a:prstGeom>
        </p:spPr>
      </p:pic>
      <p:pic>
        <p:nvPicPr>
          <p:cNvPr id="5" name="Picture 4">
            <a:extLst>
              <a:ext uri="{FF2B5EF4-FFF2-40B4-BE49-F238E27FC236}">
                <a16:creationId xmlns:a16="http://schemas.microsoft.com/office/drawing/2014/main" id="{0F564A55-20F8-6B5E-2FAD-9E5CE81835EF}"/>
              </a:ext>
            </a:extLst>
          </p:cNvPr>
          <p:cNvPicPr>
            <a:picLocks noChangeAspect="1"/>
          </p:cNvPicPr>
          <p:nvPr/>
        </p:nvPicPr>
        <p:blipFill>
          <a:blip r:embed="rId3"/>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71BDF61A-CB3F-5D54-B38B-73DBF4AE7A40}"/>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3887197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4" name="Picture 3">
            <a:extLst>
              <a:ext uri="{FF2B5EF4-FFF2-40B4-BE49-F238E27FC236}">
                <a16:creationId xmlns:a16="http://schemas.microsoft.com/office/drawing/2014/main" id="{F584D888-575F-40FB-9649-BFA4182DE207}"/>
              </a:ext>
            </a:extLst>
          </p:cNvPr>
          <p:cNvPicPr>
            <a:picLocks noChangeAspect="1"/>
          </p:cNvPicPr>
          <p:nvPr/>
        </p:nvPicPr>
        <p:blipFill>
          <a:blip r:embed="rId2"/>
          <a:stretch>
            <a:fillRect/>
          </a:stretch>
        </p:blipFill>
        <p:spPr>
          <a:xfrm>
            <a:off x="0" y="1069383"/>
            <a:ext cx="9144000" cy="3928568"/>
          </a:xfrm>
          <a:prstGeom prst="rect">
            <a:avLst/>
          </a:prstGeom>
        </p:spPr>
      </p:pic>
      <p:pic>
        <p:nvPicPr>
          <p:cNvPr id="5" name="Picture 4">
            <a:extLst>
              <a:ext uri="{FF2B5EF4-FFF2-40B4-BE49-F238E27FC236}">
                <a16:creationId xmlns:a16="http://schemas.microsoft.com/office/drawing/2014/main" id="{0F564A55-20F8-6B5E-2FAD-9E5CE81835EF}"/>
              </a:ext>
            </a:extLst>
          </p:cNvPr>
          <p:cNvPicPr>
            <a:picLocks noChangeAspect="1"/>
          </p:cNvPicPr>
          <p:nvPr/>
        </p:nvPicPr>
        <p:blipFill>
          <a:blip r:embed="rId3"/>
          <a:stretch>
            <a:fillRect/>
          </a:stretch>
        </p:blipFill>
        <p:spPr>
          <a:xfrm>
            <a:off x="0" y="0"/>
            <a:ext cx="9144000" cy="5143500"/>
          </a:xfrm>
          <a:prstGeom prst="rect">
            <a:avLst/>
          </a:prstGeom>
        </p:spPr>
      </p:pic>
      <p:pic>
        <p:nvPicPr>
          <p:cNvPr id="6" name="Picture 5">
            <a:extLst>
              <a:ext uri="{FF2B5EF4-FFF2-40B4-BE49-F238E27FC236}">
                <a16:creationId xmlns:a16="http://schemas.microsoft.com/office/drawing/2014/main" id="{71BDF61A-CB3F-5D54-B38B-73DBF4AE7A40}"/>
              </a:ext>
            </a:extLst>
          </p:cNvPr>
          <p:cNvPicPr>
            <a:picLocks noChangeAspect="1"/>
          </p:cNvPicPr>
          <p:nvPr/>
        </p:nvPicPr>
        <p:blipFill>
          <a:blip r:embed="rId4"/>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BBFA070A-B1D7-A57B-C9F1-AC8012047296}"/>
              </a:ext>
            </a:extLst>
          </p:cNvPr>
          <p:cNvPicPr>
            <a:picLocks noChangeAspect="1"/>
          </p:cNvPicPr>
          <p:nvPr/>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412814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693</TotalTime>
  <Words>1202</Words>
  <Application>Microsoft Office PowerPoint</Application>
  <PresentationFormat>On-screen Show (16:9)</PresentationFormat>
  <Paragraphs>80</Paragraphs>
  <Slides>28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28</vt:i4>
      </vt:variant>
      <vt:variant>
        <vt:lpstr>Custom Shows</vt:lpstr>
      </vt:variant>
      <vt:variant>
        <vt:i4>1</vt:i4>
      </vt:variant>
    </vt:vector>
  </HeadingPairs>
  <TitlesOfParts>
    <vt:vector size="35"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Modelling &amp; Results        views.py :</vt:lpstr>
      <vt:lpstr>Homepage</vt:lpstr>
      <vt:lpstr>Homepage</vt:lpstr>
      <vt:lpstr>Service-Page</vt:lpstr>
      <vt:lpstr>Login-Page</vt:lpstr>
      <vt:lpstr>Sign Up-Page</vt:lpstr>
      <vt:lpstr>Upload a file-Page</vt:lpstr>
      <vt:lpstr>Upload a file profile-Page</vt:lpstr>
      <vt:lpstr>Upload a file profile-Page</vt:lpstr>
      <vt:lpstr>Upload a file profile-Page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 DHARSHINI T</cp:lastModifiedBy>
  <cp:revision>34</cp:revision>
  <dcterms:modified xsi:type="dcterms:W3CDTF">2024-04-10T17:11:03Z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