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200307/divyaks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436" y="0"/>
            <a:ext cx="6947127" cy="2455334"/>
          </a:xfrm>
        </p:spPr>
        <p:txBody>
          <a:bodyPr/>
          <a:lstStyle/>
          <a:p>
            <a:r>
              <a:rPr dirty="0">
                <a:latin typeface="Arial Narrow" panose="020B0606020202030204" pitchFamily="34" charset="0"/>
              </a:rPr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2746734"/>
            <a:ext cx="5762563" cy="1364531"/>
          </a:xfrm>
        </p:spPr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By: </a:t>
            </a:r>
            <a:r>
              <a:rPr lang="en-IN" b="1" dirty="0" err="1"/>
              <a:t>KS.Divya</a:t>
            </a:r>
            <a:endParaRPr b="1" dirty="0"/>
          </a:p>
          <a:p>
            <a:endParaRPr dirty="0"/>
          </a:p>
        </p:txBody>
      </p:sp>
      <p:pic>
        <p:nvPicPr>
          <p:cNvPr id="1028" name="Picture 4" descr="What is a Keylogger? | How to Protect ...">
            <a:extLst>
              <a:ext uri="{FF2B5EF4-FFF2-40B4-BE49-F238E27FC236}">
                <a16:creationId xmlns:a16="http://schemas.microsoft.com/office/drawing/2014/main" id="{9D4C56A2-806A-A2BE-476B-805801F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3807228"/>
            <a:ext cx="5762563" cy="30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8DE8-117F-B18F-94B4-28DEF21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44" y="1729047"/>
            <a:ext cx="7704667" cy="867296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Bookman Old Style" panose="02050604050505020204" pitchFamily="18" charset="0"/>
              </a:rPr>
              <a:t>Project Link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5FAB-1C29-8583-9880-69ECE867178D}"/>
              </a:ext>
            </a:extLst>
          </p:cNvPr>
          <p:cNvSpPr/>
          <p:nvPr/>
        </p:nvSpPr>
        <p:spPr>
          <a:xfrm>
            <a:off x="440267" y="2967335"/>
            <a:ext cx="91101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  <a:hlinkClick r:id="rId2"/>
              </a:rPr>
              <a:t>https://github.com/Divya200307/divyaks.git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0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Description: Operates at the system kernel level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Harder to detect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Can bypass security software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Detection Methods: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Integrity checking tools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1436</TotalTime>
  <Words>449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Aptos Display</vt:lpstr>
      <vt:lpstr>Arial</vt:lpstr>
      <vt:lpstr>Arial Narrow</vt:lpstr>
      <vt:lpstr>Bookman Old Style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Project Link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Lavanya Suresh</cp:lastModifiedBy>
  <cp:revision>9</cp:revision>
  <dcterms:created xsi:type="dcterms:W3CDTF">2013-01-27T09:14:16Z</dcterms:created>
  <dcterms:modified xsi:type="dcterms:W3CDTF">2024-06-28T14:18:48Z</dcterms:modified>
  <cp:category/>
</cp:coreProperties>
</file>