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ache/KingsoftOffice/file/download/9e21e923-d091-4dd9-90f0-2229edad0795/com.whatsapp.provider.media/DIVYA%20D.xlsx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 data (analyzed data).xlsx]Sheet2!PivotTable1</c:name>
    <c:fmtId val="0"/>
  </c:pivotSource>
  <c:chart>
    <c:autoTitleDeleted val="1"/>
    <c:view3D>
      <c:rotX val="30"/>
      <c:rotY val="0"/>
      <c:depthPercent val="100"/>
      <c:rAngAx val="0"/>
    </c:view3D>
    <c:plotArea>
      <c:layout/>
      <c:pie3DChart>
        <c:varyColors val="1"/>
        <c:ser>
          <c:idx val="0"/>
          <c:order val="0"/>
          <c:tx>
            <c:strRef>
              <c:f>Sheet2!$B$3:$B$4</c:f>
              <c:strCache>
                <c:ptCount val="2"/>
                <c:pt idx="0">
                  <c:v>EmployeeClassificationType</c:v>
                </c:pt>
                <c:pt idx="1">
                  <c:v>Full-Time</c:v>
                </c:pt>
              </c:strCache>
            </c:strRef>
          </c:tx>
          <c:spPr>
            <a:scene3d>
              <a:camera prst="orthographicFront"/>
              <a:lightRig dir="t" rig="threeP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Sheet2!$A$5:$A$10</c:f>
              <c:strCache>
                <c:ptCount val="6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Voluntary</c:v>
                </c:pt>
                <c:pt idx="4">
                  <c:v>(blank)</c:v>
                </c:pt>
                <c:pt idx="5">
                  <c:v>Grand Total</c:v>
                </c:pt>
              </c:strCache>
            </c:strRef>
          </c:cat>
          <c:val>
            <c:numRef>
              <c:f>Sheet2!$B$5:$B$10</c:f>
              <c:numCache>
                <c:formatCode>General</c:formatCode>
                <c:ptCount val="6"/>
                <c:pt idx="0">
                  <c:v>130.0</c:v>
                </c:pt>
                <c:pt idx="1">
                  <c:v>123.0</c:v>
                </c:pt>
                <c:pt idx="2">
                  <c:v>119.0</c:v>
                </c:pt>
                <c:pt idx="3">
                  <c:v>132.0</c:v>
                </c:pt>
                <c:pt idx="5">
                  <c:v>504.0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2"/>
                <c:pt idx="0">
                  <c:v>EmployeeClassificationType</c:v>
                </c:pt>
                <c:pt idx="1">
                  <c:v>Part-Time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spc="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Sheet2!$A$5:$A$10</c:f>
              <c:strCache>
                <c:ptCount val="6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Voluntary</c:v>
                </c:pt>
                <c:pt idx="4">
                  <c:v>(blank)</c:v>
                </c:pt>
                <c:pt idx="5">
                  <c:v>Grand Total</c:v>
                </c:pt>
              </c:strCache>
            </c:strRef>
          </c:cat>
          <c:val>
            <c:numRef>
              <c:f>Sheet2!$C$5:$C$10</c:f>
              <c:numCache>
                <c:formatCode>General</c:formatCode>
                <c:ptCount val="6"/>
                <c:pt idx="0">
                  <c:v>117.0</c:v>
                </c:pt>
                <c:pt idx="1">
                  <c:v>113.0</c:v>
                </c:pt>
                <c:pt idx="2">
                  <c:v>126.0</c:v>
                </c:pt>
                <c:pt idx="3">
                  <c:v>121.0</c:v>
                </c:pt>
                <c:pt idx="5">
                  <c:v>477.0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2"/>
                <c:pt idx="0">
                  <c:v>EmployeeClassificationType</c:v>
                </c:pt>
                <c:pt idx="1">
                  <c:v>Temporary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spc="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Sheet2!$A$5:$A$10</c:f>
              <c:strCache>
                <c:ptCount val="6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Voluntary</c:v>
                </c:pt>
                <c:pt idx="4">
                  <c:v>(blank)</c:v>
                </c:pt>
                <c:pt idx="5">
                  <c:v>Grand Total</c:v>
                </c:pt>
              </c:strCache>
            </c:strRef>
          </c:cat>
          <c:val>
            <c:numRef>
              <c:f>Sheet2!$D$5:$D$10</c:f>
              <c:numCache>
                <c:formatCode>General</c:formatCode>
                <c:ptCount val="6"/>
                <c:pt idx="0">
                  <c:v>141.0</c:v>
                </c:pt>
                <c:pt idx="1">
                  <c:v>144.0</c:v>
                </c:pt>
                <c:pt idx="2">
                  <c:v>132.0</c:v>
                </c:pt>
                <c:pt idx="3">
                  <c:v>135.0</c:v>
                </c:pt>
                <c:pt idx="5">
                  <c:v>552.0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2"/>
                <c:pt idx="0">
                  <c:v>EmployeeClassificationType</c:v>
                </c:pt>
                <c:pt idx="1">
                  <c:v>(blank)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spc="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Sheet2!$A$5:$A$10</c:f>
              <c:strCache>
                <c:ptCount val="6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Voluntary</c:v>
                </c:pt>
                <c:pt idx="4">
                  <c:v>(blank)</c:v>
                </c:pt>
                <c:pt idx="5">
                  <c:v>Grand Total</c:v>
                </c:pt>
              </c:strCache>
            </c:strRef>
          </c:cat>
          <c:val>
            <c:numRef>
              <c:f>Sheet2!$E$5:$E$10</c:f>
              <c:numCache>
                <c:formatCode>General</c:formatCode>
                <c:ptCount val="6"/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70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5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0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9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1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3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4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5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4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6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7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</a:t>
            </a:r>
            <a:r>
              <a:rPr altLang="en-IN" sz="2400" lang="en-US"/>
              <a:t>D</a:t>
            </a:r>
            <a:r>
              <a:rPr altLang="en-IN" sz="2400" lang="en-US"/>
              <a:t>.</a:t>
            </a:r>
            <a:r>
              <a:rPr altLang="en-IN" sz="2400" lang="en-US"/>
              <a:t>D</a:t>
            </a:r>
            <a:r>
              <a:rPr altLang="en-IN" sz="2400" lang="en-US"/>
              <a:t>I</a:t>
            </a:r>
            <a:r>
              <a:rPr altLang="en-IN" sz="2400" lang="en-US"/>
              <a:t>V</a:t>
            </a:r>
            <a:r>
              <a:rPr altLang="en-IN" sz="2400" lang="en-US"/>
              <a:t>Y</a:t>
            </a:r>
            <a:r>
              <a:rPr altLang="en-IN"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US" dirty="0" sz="2400" lang="en-IN"/>
              <a:t> 312212</a:t>
            </a:r>
            <a:r>
              <a:rPr altLang="en-US" dirty="0" sz="2400" lang="en-US"/>
              <a:t>7</a:t>
            </a:r>
            <a:r>
              <a:rPr altLang="en-US" dirty="0" sz="2400" lang="en-US"/>
              <a:t>8</a:t>
            </a:r>
            <a:r>
              <a:rPr altLang="en-IN" dirty="0" sz="2400" lang="en-US"/>
              <a:t>4</a:t>
            </a:r>
            <a:r>
              <a:rPr altLang="en-IN" dirty="0" sz="2400" lang="en-US"/>
              <a:t>[</a:t>
            </a:r>
            <a:r>
              <a:rPr altLang="en-IN" dirty="0" sz="2400" lang="en-US"/>
              <a:t>u</a:t>
            </a:r>
            <a:r>
              <a:rPr altLang="en-US" dirty="0" sz="2400" lang="en-US"/>
              <a:t>nm14512022g3</a:t>
            </a:r>
            <a:r>
              <a:rPr altLang="en-IN" dirty="0" sz="2400" lang="en-US"/>
              <a:t>6</a:t>
            </a:r>
            <a:r>
              <a:rPr altLang="en-IN" dirty="0" sz="2400" lang="en-US"/>
              <a:t>]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altLang="en-US" dirty="0" sz="2400" lang="en-IN"/>
              <a:t> B.COM[GENERAL]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altLang="en-US" dirty="0" sz="2400" lang="en-IN"/>
              <a:t> : Mahalashmi Women’s College Of Arts And Science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0" name="object 9"/>
          <p:cNvSpPr txBox="1"/>
          <p:nvPr/>
        </p:nvSpPr>
        <p:spPr>
          <a:xfrm>
            <a:off x="11277218" y="6467475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3" name="TextBox 2"/>
          <p:cNvSpPr txBox="1"/>
          <p:nvPr/>
        </p:nvSpPr>
        <p:spPr>
          <a:xfrm>
            <a:off x="739775" y="982341"/>
            <a:ext cx="8285560" cy="5425440"/>
          </a:xfrm>
          <a:prstGeom prst="rect"/>
          <a:noFill/>
        </p:spPr>
        <p:txBody>
          <a:bodyPr wrap="square">
            <a:spAutoFit/>
          </a:bodyPr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/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b="0" lang="en-IN"/>
              <a:t>RESULTS</a:t>
            </a: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1658998" y="1123949"/>
          <a:ext cx="6028103" cy="5329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5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5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6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7" name="TextBox 22"/>
          <p:cNvSpPr txBox="1"/>
          <p:nvPr/>
        </p:nvSpPr>
        <p:spPr>
          <a:xfrm>
            <a:off x="1217522" y="2123271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7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8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9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4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0" name="Text Box 8"/>
          <p:cNvSpPr txBox="1"/>
          <p:nvPr/>
        </p:nvSpPr>
        <p:spPr>
          <a:xfrm>
            <a:off x="1125855" y="2059940"/>
            <a:ext cx="7470775" cy="3361690"/>
          </a:xfrm>
          <a:prstGeom prst="rect"/>
          <a:noFill/>
        </p:spPr>
        <p:txBody>
          <a:bodyPr anchor="t" rtlCol="0" wrap="square">
            <a:noAutofit/>
          </a:bodyPr>
          <a:p>
            <a:pPr algn="l" indent="-342900" lvl="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altLang="en-US"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6" name="Text Box 11"/>
          <p:cNvSpPr txBox="1"/>
          <p:nvPr/>
        </p:nvSpPr>
        <p:spPr>
          <a:xfrm>
            <a:off x="883285" y="2043430"/>
            <a:ext cx="7630160" cy="170815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altLang="en-US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2" name="Text Box 6"/>
          <p:cNvSpPr txBox="1"/>
          <p:nvPr/>
        </p:nvSpPr>
        <p:spPr>
          <a:xfrm>
            <a:off x="1830070" y="2235835"/>
            <a:ext cx="6652895" cy="3291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6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8" name="Text Box 7"/>
          <p:cNvSpPr txBox="1"/>
          <p:nvPr/>
        </p:nvSpPr>
        <p:spPr>
          <a:xfrm>
            <a:off x="3205480" y="2122170"/>
            <a:ext cx="6859270" cy="278638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indent="-342900" marL="342900">
              <a:buFont typeface="Wingdings" panose="05000000000000000000" charset="0"/>
              <a:buChar char="ü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90" name="Text Box 3"/>
          <p:cNvSpPr txBox="1"/>
          <p:nvPr/>
        </p:nvSpPr>
        <p:spPr>
          <a:xfrm>
            <a:off x="826770" y="1459230"/>
            <a:ext cx="9493250" cy="4376420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1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20" name="TextBox 8"/>
          <p:cNvSpPr txBox="1"/>
          <p:nvPr/>
        </p:nvSpPr>
        <p:spPr>
          <a:xfrm>
            <a:off x="2743200" y="2354703"/>
            <a:ext cx="8534018" cy="17678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Sharmila .P</cp:lastModifiedBy>
  <dcterms:created xsi:type="dcterms:W3CDTF">2024-03-28T06:07:00Z</dcterms:created>
  <dcterms:modified xsi:type="dcterms:W3CDTF">2024-09-09T07:26:32Z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c2d7ad240bae4819bd95223288790463</vt:lpwstr>
  </property>
  <property fmtid="{D5CDD505-2E9C-101B-9397-08002B2CF9AE}" pid="5" name="KSOProductBuildVer">
    <vt:lpwstr>1033-12.2.0.18165</vt:lpwstr>
  </property>
</Properties>
</file>